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/>
              <a:t>表</a:t>
            </a:r>
            <a:r>
              <a:rPr lang="en-US" altLang="zh-CN" sz="4000" b="1" dirty="0" smtClean="0"/>
              <a:t>1.3abc </a:t>
            </a:r>
            <a:r>
              <a:rPr lang="zh-CN" altLang="en-US" sz="4000" b="1" dirty="0" smtClean="0"/>
              <a:t>关系的传统集合运算</a:t>
            </a:r>
            <a:endParaRPr lang="zh-CN" altLang="en-US" sz="40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2132856"/>
            <a:ext cx="7946159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8</TotalTime>
  <Words>7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表1.3abc 关系的传统集合运算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12</cp:revision>
  <dcterms:modified xsi:type="dcterms:W3CDTF">2014-02-19T06:29:25Z</dcterms:modified>
</cp:coreProperties>
</file>