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1880850" cy="7559675"/>
  <p:notesSz cx="6858000" cy="9144000"/>
  <p:defaultTextStyle>
    <a:defPPr>
      <a:defRPr lang="zh-CN"/>
    </a:defPPr>
    <a:lvl1pPr marL="0" algn="l" defTabSz="1110813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55407" algn="l" defTabSz="1110813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10813" algn="l" defTabSz="1110813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66220" algn="l" defTabSz="1110813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21626" algn="l" defTabSz="1110813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777033" algn="l" defTabSz="1110813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332439" algn="l" defTabSz="1110813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887846" algn="l" defTabSz="1110813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443252" algn="l" defTabSz="1110813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857" autoAdjust="0"/>
    <p:restoredTop sz="94660"/>
  </p:normalViewPr>
  <p:slideViewPr>
    <p:cSldViewPr>
      <p:cViewPr>
        <p:scale>
          <a:sx n="60" d="100"/>
          <a:sy n="60" d="100"/>
        </p:scale>
        <p:origin x="-828" y="-186"/>
      </p:cViewPr>
      <p:guideLst>
        <p:guide orient="horz" pos="2381"/>
        <p:guide pos="37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1064" y="2348400"/>
            <a:ext cx="10098723" cy="162043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82128" y="4283816"/>
            <a:ext cx="8316595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55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108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66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21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77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324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878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443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6B53-AFD6-4C21-A131-E60695631427}" type="datetimeFigureOut">
              <a:rPr lang="zh-CN" altLang="en-US" smtClean="0"/>
              <a:pPr/>
              <a:t>2008-9-27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7F65A-4DC6-443C-96A0-61FA2C0CC1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6B53-AFD6-4C21-A131-E60695631427}" type="datetimeFigureOut">
              <a:rPr lang="zh-CN" altLang="en-US" smtClean="0"/>
              <a:pPr/>
              <a:t>2008-9-27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7F65A-4DC6-443C-96A0-61FA2C0CC1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13616" y="302738"/>
            <a:ext cx="2673191" cy="645022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94042" y="302738"/>
            <a:ext cx="7821560" cy="645022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6B53-AFD6-4C21-A131-E60695631427}" type="datetimeFigureOut">
              <a:rPr lang="zh-CN" altLang="en-US" smtClean="0"/>
              <a:pPr/>
              <a:t>2008-9-27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7F65A-4DC6-443C-96A0-61FA2C0CC1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6B53-AFD6-4C21-A131-E60695631427}" type="datetimeFigureOut">
              <a:rPr lang="zh-CN" altLang="en-US" smtClean="0"/>
              <a:pPr/>
              <a:t>2008-9-27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7F65A-4DC6-443C-96A0-61FA2C0CC1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8505" y="4857792"/>
            <a:ext cx="10098723" cy="1501435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8505" y="3204114"/>
            <a:ext cx="10098723" cy="1653678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5540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1081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662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2162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7703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3243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8784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44325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6B53-AFD6-4C21-A131-E60695631427}" type="datetimeFigureOut">
              <a:rPr lang="zh-CN" altLang="en-US" smtClean="0"/>
              <a:pPr/>
              <a:t>2008-9-27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7F65A-4DC6-443C-96A0-61FA2C0CC1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94043" y="1763925"/>
            <a:ext cx="5247375" cy="498903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39432" y="1763925"/>
            <a:ext cx="5247375" cy="498903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6B53-AFD6-4C21-A131-E60695631427}" type="datetimeFigureOut">
              <a:rPr lang="zh-CN" altLang="en-US" smtClean="0"/>
              <a:pPr/>
              <a:t>2008-9-27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7F65A-4DC6-443C-96A0-61FA2C0CC1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4042" y="1692178"/>
            <a:ext cx="5249439" cy="705219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407" indent="0">
              <a:buNone/>
              <a:defRPr sz="2400" b="1"/>
            </a:lvl2pPr>
            <a:lvl3pPr marL="1110813" indent="0">
              <a:buNone/>
              <a:defRPr sz="2200" b="1"/>
            </a:lvl3pPr>
            <a:lvl4pPr marL="1666220" indent="0">
              <a:buNone/>
              <a:defRPr sz="1900" b="1"/>
            </a:lvl4pPr>
            <a:lvl5pPr marL="2221626" indent="0">
              <a:buNone/>
              <a:defRPr sz="1900" b="1"/>
            </a:lvl5pPr>
            <a:lvl6pPr marL="2777033" indent="0">
              <a:buNone/>
              <a:defRPr sz="1900" b="1"/>
            </a:lvl6pPr>
            <a:lvl7pPr marL="3332439" indent="0">
              <a:buNone/>
              <a:defRPr sz="1900" b="1"/>
            </a:lvl7pPr>
            <a:lvl8pPr marL="3887846" indent="0">
              <a:buNone/>
              <a:defRPr sz="1900" b="1"/>
            </a:lvl8pPr>
            <a:lvl9pPr marL="4443252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4042" y="2397397"/>
            <a:ext cx="5249439" cy="435556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35307" y="1692178"/>
            <a:ext cx="5251501" cy="705219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407" indent="0">
              <a:buNone/>
              <a:defRPr sz="2400" b="1"/>
            </a:lvl2pPr>
            <a:lvl3pPr marL="1110813" indent="0">
              <a:buNone/>
              <a:defRPr sz="2200" b="1"/>
            </a:lvl3pPr>
            <a:lvl4pPr marL="1666220" indent="0">
              <a:buNone/>
              <a:defRPr sz="1900" b="1"/>
            </a:lvl4pPr>
            <a:lvl5pPr marL="2221626" indent="0">
              <a:buNone/>
              <a:defRPr sz="1900" b="1"/>
            </a:lvl5pPr>
            <a:lvl6pPr marL="2777033" indent="0">
              <a:buNone/>
              <a:defRPr sz="1900" b="1"/>
            </a:lvl6pPr>
            <a:lvl7pPr marL="3332439" indent="0">
              <a:buNone/>
              <a:defRPr sz="1900" b="1"/>
            </a:lvl7pPr>
            <a:lvl8pPr marL="3887846" indent="0">
              <a:buNone/>
              <a:defRPr sz="1900" b="1"/>
            </a:lvl8pPr>
            <a:lvl9pPr marL="4443252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35307" y="2397397"/>
            <a:ext cx="5251501" cy="435556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6B53-AFD6-4C21-A131-E60695631427}" type="datetimeFigureOut">
              <a:rPr lang="zh-CN" altLang="en-US" smtClean="0"/>
              <a:pPr/>
              <a:t>2008-9-27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7F65A-4DC6-443C-96A0-61FA2C0CC1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6B53-AFD6-4C21-A131-E60695631427}" type="datetimeFigureOut">
              <a:rPr lang="zh-CN" altLang="en-US" smtClean="0"/>
              <a:pPr/>
              <a:t>2008-9-27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7F65A-4DC6-443C-96A0-61FA2C0CC1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6B53-AFD6-4C21-A131-E60695631427}" type="datetimeFigureOut">
              <a:rPr lang="zh-CN" altLang="en-US" smtClean="0"/>
              <a:pPr/>
              <a:t>2008-9-27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7F65A-4DC6-443C-96A0-61FA2C0CC1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043" y="300987"/>
            <a:ext cx="3908718" cy="1280945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45082" y="300988"/>
            <a:ext cx="6641725" cy="6451973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94043" y="1581933"/>
            <a:ext cx="3908718" cy="5171028"/>
          </a:xfrm>
        </p:spPr>
        <p:txBody>
          <a:bodyPr/>
          <a:lstStyle>
            <a:lvl1pPr marL="0" indent="0">
              <a:buNone/>
              <a:defRPr sz="1700"/>
            </a:lvl1pPr>
            <a:lvl2pPr marL="555407" indent="0">
              <a:buNone/>
              <a:defRPr sz="1500"/>
            </a:lvl2pPr>
            <a:lvl3pPr marL="1110813" indent="0">
              <a:buNone/>
              <a:defRPr sz="1200"/>
            </a:lvl3pPr>
            <a:lvl4pPr marL="1666220" indent="0">
              <a:buNone/>
              <a:defRPr sz="1100"/>
            </a:lvl4pPr>
            <a:lvl5pPr marL="2221626" indent="0">
              <a:buNone/>
              <a:defRPr sz="1100"/>
            </a:lvl5pPr>
            <a:lvl6pPr marL="2777033" indent="0">
              <a:buNone/>
              <a:defRPr sz="1100"/>
            </a:lvl6pPr>
            <a:lvl7pPr marL="3332439" indent="0">
              <a:buNone/>
              <a:defRPr sz="1100"/>
            </a:lvl7pPr>
            <a:lvl8pPr marL="3887846" indent="0">
              <a:buNone/>
              <a:defRPr sz="1100"/>
            </a:lvl8pPr>
            <a:lvl9pPr marL="4443252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6B53-AFD6-4C21-A131-E60695631427}" type="datetimeFigureOut">
              <a:rPr lang="zh-CN" altLang="en-US" smtClean="0"/>
              <a:pPr/>
              <a:t>2008-9-27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7F65A-4DC6-443C-96A0-61FA2C0CC1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28730" y="5291772"/>
            <a:ext cx="7128510" cy="624724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28730" y="675471"/>
            <a:ext cx="7128510" cy="4535805"/>
          </a:xfrm>
        </p:spPr>
        <p:txBody>
          <a:bodyPr/>
          <a:lstStyle>
            <a:lvl1pPr marL="0" indent="0">
              <a:buNone/>
              <a:defRPr sz="3900"/>
            </a:lvl1pPr>
            <a:lvl2pPr marL="555407" indent="0">
              <a:buNone/>
              <a:defRPr sz="3400"/>
            </a:lvl2pPr>
            <a:lvl3pPr marL="1110813" indent="0">
              <a:buNone/>
              <a:defRPr sz="2900"/>
            </a:lvl3pPr>
            <a:lvl4pPr marL="1666220" indent="0">
              <a:buNone/>
              <a:defRPr sz="2400"/>
            </a:lvl4pPr>
            <a:lvl5pPr marL="2221626" indent="0">
              <a:buNone/>
              <a:defRPr sz="2400"/>
            </a:lvl5pPr>
            <a:lvl6pPr marL="2777033" indent="0">
              <a:buNone/>
              <a:defRPr sz="2400"/>
            </a:lvl6pPr>
            <a:lvl7pPr marL="3332439" indent="0">
              <a:buNone/>
              <a:defRPr sz="2400"/>
            </a:lvl7pPr>
            <a:lvl8pPr marL="3887846" indent="0">
              <a:buNone/>
              <a:defRPr sz="2400"/>
            </a:lvl8pPr>
            <a:lvl9pPr marL="4443252" indent="0">
              <a:buNone/>
              <a:defRPr sz="24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28730" y="5916496"/>
            <a:ext cx="7128510" cy="887211"/>
          </a:xfrm>
        </p:spPr>
        <p:txBody>
          <a:bodyPr/>
          <a:lstStyle>
            <a:lvl1pPr marL="0" indent="0">
              <a:buNone/>
              <a:defRPr sz="1700"/>
            </a:lvl1pPr>
            <a:lvl2pPr marL="555407" indent="0">
              <a:buNone/>
              <a:defRPr sz="1500"/>
            </a:lvl2pPr>
            <a:lvl3pPr marL="1110813" indent="0">
              <a:buNone/>
              <a:defRPr sz="1200"/>
            </a:lvl3pPr>
            <a:lvl4pPr marL="1666220" indent="0">
              <a:buNone/>
              <a:defRPr sz="1100"/>
            </a:lvl4pPr>
            <a:lvl5pPr marL="2221626" indent="0">
              <a:buNone/>
              <a:defRPr sz="1100"/>
            </a:lvl5pPr>
            <a:lvl6pPr marL="2777033" indent="0">
              <a:buNone/>
              <a:defRPr sz="1100"/>
            </a:lvl6pPr>
            <a:lvl7pPr marL="3332439" indent="0">
              <a:buNone/>
              <a:defRPr sz="1100"/>
            </a:lvl7pPr>
            <a:lvl8pPr marL="3887846" indent="0">
              <a:buNone/>
              <a:defRPr sz="1100"/>
            </a:lvl8pPr>
            <a:lvl9pPr marL="4443252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6B53-AFD6-4C21-A131-E60695631427}" type="datetimeFigureOut">
              <a:rPr lang="zh-CN" altLang="en-US" smtClean="0"/>
              <a:pPr/>
              <a:t>2008-9-27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7F65A-4DC6-443C-96A0-61FA2C0CC1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94043" y="302737"/>
            <a:ext cx="10692765" cy="1259946"/>
          </a:xfrm>
          <a:prstGeom prst="rect">
            <a:avLst/>
          </a:prstGeom>
        </p:spPr>
        <p:txBody>
          <a:bodyPr vert="horz" lIns="111081" tIns="55541" rIns="111081" bIns="55541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4043" y="1763925"/>
            <a:ext cx="10692765" cy="4989036"/>
          </a:xfrm>
          <a:prstGeom prst="rect">
            <a:avLst/>
          </a:prstGeom>
        </p:spPr>
        <p:txBody>
          <a:bodyPr vert="horz" lIns="111081" tIns="55541" rIns="111081" bIns="55541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94043" y="7006699"/>
            <a:ext cx="2772198" cy="402483"/>
          </a:xfrm>
          <a:prstGeom prst="rect">
            <a:avLst/>
          </a:prstGeom>
        </p:spPr>
        <p:txBody>
          <a:bodyPr vert="horz" lIns="111081" tIns="55541" rIns="111081" bIns="55541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C6B53-AFD6-4C21-A131-E60695631427}" type="datetimeFigureOut">
              <a:rPr lang="zh-CN" altLang="en-US" smtClean="0"/>
              <a:pPr/>
              <a:t>2008-9-27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59291" y="7006699"/>
            <a:ext cx="3762269" cy="402483"/>
          </a:xfrm>
          <a:prstGeom prst="rect">
            <a:avLst/>
          </a:prstGeom>
        </p:spPr>
        <p:txBody>
          <a:bodyPr vert="horz" lIns="111081" tIns="55541" rIns="111081" bIns="55541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14609" y="7006699"/>
            <a:ext cx="2772198" cy="402483"/>
          </a:xfrm>
          <a:prstGeom prst="rect">
            <a:avLst/>
          </a:prstGeom>
        </p:spPr>
        <p:txBody>
          <a:bodyPr vert="horz" lIns="111081" tIns="55541" rIns="111081" bIns="55541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A7F65A-4DC6-443C-96A0-61FA2C0CC1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10813" rtl="0" eaLnBrk="1" latinLnBrk="0" hangingPunct="1">
        <a:spcBef>
          <a:spcPct val="0"/>
        </a:spcBef>
        <a:buNone/>
        <a:defRPr sz="5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6555" indent="-416555" algn="l" defTabSz="1110813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02536" indent="-347129" algn="l" defTabSz="1110813" rtl="0" eaLnBrk="1" latinLnBrk="0" hangingPunct="1">
        <a:spcBef>
          <a:spcPct val="20000"/>
        </a:spcBef>
        <a:buFont typeface="Arial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388516" indent="-277703" algn="l" defTabSz="111081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43923" indent="-277703" algn="l" defTabSz="1110813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99330" indent="-277703" algn="l" defTabSz="1110813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4736" indent="-277703" algn="l" defTabSz="111081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10143" indent="-277703" algn="l" defTabSz="111081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65549" indent="-277703" algn="l" defTabSz="111081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720956" indent="-277703" algn="l" defTabSz="111081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1081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5407" algn="l" defTabSz="111081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10813" algn="l" defTabSz="111081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66220" algn="l" defTabSz="111081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1626" algn="l" defTabSz="111081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7033" algn="l" defTabSz="111081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32439" algn="l" defTabSz="111081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87846" algn="l" defTabSz="111081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43252" algn="l" defTabSz="111081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02-&#32844;&#22330;&#21150;&#20844;&#39640;&#25163;&#31995;&#21015;\03-&#21150;&#20844;&#39640;&#25163;PowerPoint%202007&#26696;&#20363;&#23548;&#33322;\02-&#23454;&#20363;\05\&#32972;&#26223;&#38899;&#20048;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011335" y="1422383"/>
            <a:ext cx="7220534" cy="3847205"/>
            <a:chOff x="2011335" y="1422383"/>
            <a:chExt cx="7220534" cy="3847205"/>
          </a:xfrm>
        </p:grpSpPr>
        <p:sp>
          <p:nvSpPr>
            <p:cNvPr id="6" name="等腰三角形 5"/>
            <p:cNvSpPr/>
            <p:nvPr/>
          </p:nvSpPr>
          <p:spPr>
            <a:xfrm>
              <a:off x="2011335" y="1422383"/>
              <a:ext cx="2000264" cy="3000396"/>
            </a:xfrm>
            <a:prstGeom prst="triangle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 descr="封面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66059" y="1572511"/>
              <a:ext cx="6165810" cy="3697077"/>
            </a:xfrm>
            <a:prstGeom prst="rect">
              <a:avLst/>
            </a:prstGeom>
            <a:scene3d>
              <a:camera prst="perspectiveRight"/>
              <a:lightRig rig="threePt" dir="t"/>
            </a:scene3d>
          </p:spPr>
        </p:pic>
      </p:grpSp>
      <p:sp>
        <p:nvSpPr>
          <p:cNvPr id="12" name="矩形 11"/>
          <p:cNvSpPr/>
          <p:nvPr/>
        </p:nvSpPr>
        <p:spPr>
          <a:xfrm rot="153019">
            <a:off x="3511533" y="1708135"/>
            <a:ext cx="537839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旭日公司给您拜年了！</a:t>
            </a:r>
            <a:endParaRPr lang="zh-CN" alt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灯笼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2058368" cy="2136763"/>
          </a:xfrm>
          <a:prstGeom prst="rect">
            <a:avLst/>
          </a:prstGeom>
        </p:spPr>
      </p:pic>
      <p:pic>
        <p:nvPicPr>
          <p:cNvPr id="3" name="图片 2" descr="炮竹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82865" y="1065193"/>
            <a:ext cx="2558352" cy="4994283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5400000">
            <a:off x="2832872" y="1529540"/>
            <a:ext cx="6429420" cy="4929222"/>
          </a:xfrm>
          <a:prstGeom prst="rect">
            <a:avLst/>
          </a:prstGeom>
          <a:noFill/>
        </p:spPr>
        <p:txBody>
          <a:bodyPr vert="eaVert" wrap="none" lIns="91440" tIns="45720" rIns="91440" bIns="45720">
            <a:prstTxWarp prst="textArchUp">
              <a:avLst>
                <a:gd name="adj" fmla="val 10861487"/>
              </a:avLst>
            </a:prstTxWarp>
            <a:spAutoFit/>
            <a:scene3d>
              <a:camera prst="perspectiveRelaxedModerately"/>
              <a:lightRig rig="threePt" dir="t"/>
            </a:scene3d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</a:rPr>
              <a:t>在新的一年中真心祝福您和您的家人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背景音乐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5583235" y="3494085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23" repeatCount="2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1778</TotalTime>
  <Words>18</Words>
  <Application>Microsoft Office PowerPoint</Application>
  <PresentationFormat>自定义</PresentationFormat>
  <Paragraphs>2</Paragraphs>
  <Slides>2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幻灯片 1</vt:lpstr>
      <vt:lpstr>幻灯片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xiaotu</dc:creator>
  <cp:lastModifiedBy>xiaotu</cp:lastModifiedBy>
  <cp:revision>208</cp:revision>
  <dcterms:created xsi:type="dcterms:W3CDTF">2008-09-25T12:29:28Z</dcterms:created>
  <dcterms:modified xsi:type="dcterms:W3CDTF">2008-09-27T15:22:58Z</dcterms:modified>
</cp:coreProperties>
</file>