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Lst>
  <p:notesMasterIdLst>
    <p:notesMasterId r:id="rId35"/>
  </p:notesMasterIdLst>
  <p:sldIdLst>
    <p:sldId id="256" r:id="rId8"/>
    <p:sldId id="257" r:id="rId9"/>
    <p:sldId id="258" r:id="rId10"/>
    <p:sldId id="261" r:id="rId11"/>
    <p:sldId id="322" r:id="rId12"/>
    <p:sldId id="323" r:id="rId13"/>
    <p:sldId id="324" r:id="rId14"/>
    <p:sldId id="265" r:id="rId15"/>
    <p:sldId id="266" r:id="rId16"/>
    <p:sldId id="272" r:id="rId17"/>
    <p:sldId id="326" r:id="rId18"/>
    <p:sldId id="344" r:id="rId19"/>
    <p:sldId id="345" r:id="rId20"/>
    <p:sldId id="346" r:id="rId21"/>
    <p:sldId id="327" r:id="rId22"/>
    <p:sldId id="287" r:id="rId23"/>
    <p:sldId id="330" r:id="rId24"/>
    <p:sldId id="331" r:id="rId25"/>
    <p:sldId id="332" r:id="rId26"/>
    <p:sldId id="347" r:id="rId27"/>
    <p:sldId id="348" r:id="rId28"/>
    <p:sldId id="349" r:id="rId29"/>
    <p:sldId id="296" r:id="rId30"/>
    <p:sldId id="336" r:id="rId31"/>
    <p:sldId id="320" r:id="rId32"/>
    <p:sldId id="350" r:id="rId33"/>
    <p:sldId id="351"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575" autoAdjust="0"/>
  </p:normalViewPr>
  <p:slideViewPr>
    <p:cSldViewPr>
      <p:cViewPr varScale="1">
        <p:scale>
          <a:sx n="72" d="100"/>
          <a:sy n="72" d="100"/>
        </p:scale>
        <p:origin x="-110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slide" Target="slides/slide27.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E76D88-5A8B-42AB-9F78-33BECFE747D0}" type="datetimeFigureOut">
              <a:rPr lang="zh-CN" altLang="en-US" smtClean="0"/>
              <a:t>2014-12-27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9F3584-0073-4A19-BE5D-216F7773C641}" type="slidenum">
              <a:rPr lang="zh-CN" altLang="en-US" smtClean="0"/>
              <a:t>‹#›</a:t>
            </a:fld>
            <a:endParaRPr lang="zh-CN" altLang="en-US"/>
          </a:p>
        </p:txBody>
      </p:sp>
    </p:spTree>
    <p:extLst>
      <p:ext uri="{BB962C8B-B14F-4D97-AF65-F5344CB8AC3E}">
        <p14:creationId xmlns:p14="http://schemas.microsoft.com/office/powerpoint/2010/main" val="2964744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58893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85453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2403702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1373850-78D2-4147-AB71-ED2A49DBD274}" type="slidenum">
              <a:rPr lang="en-US" altLang="zh-CN"/>
              <a:pPr>
                <a:defRPr/>
              </a:pPr>
              <a:t>‹#›</a:t>
            </a:fld>
            <a:endParaRPr lang="en-US" altLang="zh-CN"/>
          </a:p>
        </p:txBody>
      </p:sp>
    </p:spTree>
    <p:extLst>
      <p:ext uri="{BB962C8B-B14F-4D97-AF65-F5344CB8AC3E}">
        <p14:creationId xmlns:p14="http://schemas.microsoft.com/office/powerpoint/2010/main" val="25596947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CB467627-4A75-45D1-98AB-A5F88045CE96}" type="slidenum">
              <a:rPr lang="en-US" altLang="zh-CN"/>
              <a:pPr>
                <a:defRPr/>
              </a:pPr>
              <a:t>‹#›</a:t>
            </a:fld>
            <a:endParaRPr lang="en-US" altLang="zh-CN"/>
          </a:p>
        </p:txBody>
      </p:sp>
    </p:spTree>
    <p:extLst>
      <p:ext uri="{BB962C8B-B14F-4D97-AF65-F5344CB8AC3E}">
        <p14:creationId xmlns:p14="http://schemas.microsoft.com/office/powerpoint/2010/main" val="4145563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86A4BC91-E212-44D9-9423-26BF71A63032}" type="slidenum">
              <a:rPr lang="en-US" altLang="zh-CN"/>
              <a:pPr>
                <a:defRPr/>
              </a:pPr>
              <a:t>‹#›</a:t>
            </a:fld>
            <a:endParaRPr lang="en-US" altLang="zh-CN"/>
          </a:p>
        </p:txBody>
      </p:sp>
    </p:spTree>
    <p:extLst>
      <p:ext uri="{BB962C8B-B14F-4D97-AF65-F5344CB8AC3E}">
        <p14:creationId xmlns:p14="http://schemas.microsoft.com/office/powerpoint/2010/main" val="40626243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B75F9A4-DF7F-4B59-A293-829F9E2C16E3}" type="slidenum">
              <a:rPr lang="en-US" altLang="zh-CN"/>
              <a:pPr>
                <a:defRPr/>
              </a:pPr>
              <a:t>‹#›</a:t>
            </a:fld>
            <a:endParaRPr lang="en-US" altLang="zh-CN"/>
          </a:p>
        </p:txBody>
      </p:sp>
    </p:spTree>
    <p:extLst>
      <p:ext uri="{BB962C8B-B14F-4D97-AF65-F5344CB8AC3E}">
        <p14:creationId xmlns:p14="http://schemas.microsoft.com/office/powerpoint/2010/main" val="2508688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5CAB90-35E1-4BF3-A3E5-3A30F5CB05AB}" type="slidenum">
              <a:rPr lang="en-US" altLang="zh-CN"/>
              <a:pPr>
                <a:defRPr/>
              </a:pPr>
              <a:t>‹#›</a:t>
            </a:fld>
            <a:endParaRPr lang="en-US" altLang="zh-CN"/>
          </a:p>
        </p:txBody>
      </p:sp>
    </p:spTree>
    <p:extLst>
      <p:ext uri="{BB962C8B-B14F-4D97-AF65-F5344CB8AC3E}">
        <p14:creationId xmlns:p14="http://schemas.microsoft.com/office/powerpoint/2010/main" val="36319224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39880533-45D7-4866-A975-99F8231614CE}" type="slidenum">
              <a:rPr lang="en-US" altLang="zh-CN"/>
              <a:pPr>
                <a:defRPr/>
              </a:pPr>
              <a:t>‹#›</a:t>
            </a:fld>
            <a:endParaRPr lang="en-US" altLang="zh-CN"/>
          </a:p>
        </p:txBody>
      </p:sp>
    </p:spTree>
    <p:extLst>
      <p:ext uri="{BB962C8B-B14F-4D97-AF65-F5344CB8AC3E}">
        <p14:creationId xmlns:p14="http://schemas.microsoft.com/office/powerpoint/2010/main" val="3636939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0256328B-3D9D-4222-BECD-0967761E2D42}" type="slidenum">
              <a:rPr lang="en-US" altLang="zh-CN"/>
              <a:pPr>
                <a:defRPr/>
              </a:pPr>
              <a:t>‹#›</a:t>
            </a:fld>
            <a:endParaRPr lang="en-US" altLang="zh-CN"/>
          </a:p>
        </p:txBody>
      </p:sp>
    </p:spTree>
    <p:extLst>
      <p:ext uri="{BB962C8B-B14F-4D97-AF65-F5344CB8AC3E}">
        <p14:creationId xmlns:p14="http://schemas.microsoft.com/office/powerpoint/2010/main" val="11410742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BD47EC-DCC0-42C8-ACE6-6BF9093C3087}" type="slidenum">
              <a:rPr lang="en-US" altLang="zh-CN"/>
              <a:pPr>
                <a:defRPr/>
              </a:pPr>
              <a:t>‹#›</a:t>
            </a:fld>
            <a:endParaRPr lang="en-US" altLang="zh-CN"/>
          </a:p>
        </p:txBody>
      </p:sp>
    </p:spTree>
    <p:extLst>
      <p:ext uri="{BB962C8B-B14F-4D97-AF65-F5344CB8AC3E}">
        <p14:creationId xmlns:p14="http://schemas.microsoft.com/office/powerpoint/2010/main" val="2010546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471250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22878EF-5390-4E35-991C-89020693415F}" type="slidenum">
              <a:rPr lang="en-US" altLang="zh-CN"/>
              <a:pPr>
                <a:defRPr/>
              </a:pPr>
              <a:t>‹#›</a:t>
            </a:fld>
            <a:endParaRPr lang="en-US" altLang="zh-CN"/>
          </a:p>
        </p:txBody>
      </p:sp>
    </p:spTree>
    <p:extLst>
      <p:ext uri="{BB962C8B-B14F-4D97-AF65-F5344CB8AC3E}">
        <p14:creationId xmlns:p14="http://schemas.microsoft.com/office/powerpoint/2010/main" val="18353491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51DAA1-E51B-4C2A-93F8-254ABB4CDE75}" type="slidenum">
              <a:rPr lang="en-US" altLang="zh-CN"/>
              <a:pPr>
                <a:defRPr/>
              </a:pPr>
              <a:t>‹#›</a:t>
            </a:fld>
            <a:endParaRPr lang="en-US" altLang="zh-CN"/>
          </a:p>
        </p:txBody>
      </p:sp>
    </p:spTree>
    <p:extLst>
      <p:ext uri="{BB962C8B-B14F-4D97-AF65-F5344CB8AC3E}">
        <p14:creationId xmlns:p14="http://schemas.microsoft.com/office/powerpoint/2010/main" val="29802446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A687B4-8A62-400B-915B-23D296794641}" type="slidenum">
              <a:rPr lang="en-US" altLang="zh-CN"/>
              <a:pPr>
                <a:defRPr/>
              </a:pPr>
              <a:t>‹#›</a:t>
            </a:fld>
            <a:endParaRPr lang="en-US" altLang="zh-CN"/>
          </a:p>
        </p:txBody>
      </p:sp>
    </p:spTree>
    <p:extLst>
      <p:ext uri="{BB962C8B-B14F-4D97-AF65-F5344CB8AC3E}">
        <p14:creationId xmlns:p14="http://schemas.microsoft.com/office/powerpoint/2010/main" val="30606147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E9080B7-0C99-4E37-A5FB-3D5CC779EF6D}" type="slidenum">
              <a:rPr lang="en-US" altLang="zh-CN"/>
              <a:pPr>
                <a:defRPr/>
              </a:pPr>
              <a:t>‹#›</a:t>
            </a:fld>
            <a:endParaRPr lang="en-US" altLang="zh-CN"/>
          </a:p>
        </p:txBody>
      </p:sp>
    </p:spTree>
    <p:extLst>
      <p:ext uri="{BB962C8B-B14F-4D97-AF65-F5344CB8AC3E}">
        <p14:creationId xmlns:p14="http://schemas.microsoft.com/office/powerpoint/2010/main" val="551022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1FB05D7-5023-42CA-AC8F-A4B073DCB4EE}" type="slidenum">
              <a:rPr lang="en-US" altLang="zh-CN"/>
              <a:pPr>
                <a:defRPr/>
              </a:pPr>
              <a:t>‹#›</a:t>
            </a:fld>
            <a:endParaRPr lang="en-US" altLang="zh-CN"/>
          </a:p>
        </p:txBody>
      </p:sp>
    </p:spTree>
    <p:extLst>
      <p:ext uri="{BB962C8B-B14F-4D97-AF65-F5344CB8AC3E}">
        <p14:creationId xmlns:p14="http://schemas.microsoft.com/office/powerpoint/2010/main" val="11036430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6E014C27-0895-4284-B477-707C80BEB510}" type="slidenum">
              <a:rPr lang="en-US" altLang="zh-CN"/>
              <a:pPr>
                <a:defRPr/>
              </a:pPr>
              <a:t>‹#›</a:t>
            </a:fld>
            <a:endParaRPr lang="en-US" altLang="zh-CN"/>
          </a:p>
        </p:txBody>
      </p:sp>
    </p:spTree>
    <p:extLst>
      <p:ext uri="{BB962C8B-B14F-4D97-AF65-F5344CB8AC3E}">
        <p14:creationId xmlns:p14="http://schemas.microsoft.com/office/powerpoint/2010/main" val="103696501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A959655-85F0-4675-8B79-B4B4557F6058}" type="slidenum">
              <a:rPr lang="en-US" altLang="zh-CN"/>
              <a:pPr>
                <a:defRPr/>
              </a:pPr>
              <a:t>‹#›</a:t>
            </a:fld>
            <a:endParaRPr lang="en-US" altLang="zh-CN"/>
          </a:p>
        </p:txBody>
      </p:sp>
    </p:spTree>
    <p:extLst>
      <p:ext uri="{BB962C8B-B14F-4D97-AF65-F5344CB8AC3E}">
        <p14:creationId xmlns:p14="http://schemas.microsoft.com/office/powerpoint/2010/main" val="2363643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DA60D281-79E3-4ECF-B61A-9B2083C41AB4}" type="slidenum">
              <a:rPr lang="en-US" altLang="zh-CN"/>
              <a:pPr>
                <a:defRPr/>
              </a:pPr>
              <a:t>‹#›</a:t>
            </a:fld>
            <a:endParaRPr lang="en-US" altLang="zh-CN"/>
          </a:p>
        </p:txBody>
      </p:sp>
    </p:spTree>
    <p:extLst>
      <p:ext uri="{BB962C8B-B14F-4D97-AF65-F5344CB8AC3E}">
        <p14:creationId xmlns:p14="http://schemas.microsoft.com/office/powerpoint/2010/main" val="187794553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C5A2884C-70C6-47FE-9397-99E6BCB37528}" type="slidenum">
              <a:rPr lang="en-US" altLang="zh-CN"/>
              <a:pPr>
                <a:defRPr/>
              </a:pPr>
              <a:t>‹#›</a:t>
            </a:fld>
            <a:endParaRPr lang="en-US" altLang="zh-CN"/>
          </a:p>
        </p:txBody>
      </p:sp>
    </p:spTree>
    <p:extLst>
      <p:ext uri="{BB962C8B-B14F-4D97-AF65-F5344CB8AC3E}">
        <p14:creationId xmlns:p14="http://schemas.microsoft.com/office/powerpoint/2010/main" val="39302197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2BC46FCF-D355-463F-858C-F72CE7F506BD}" type="slidenum">
              <a:rPr lang="en-US" altLang="zh-CN"/>
              <a:pPr>
                <a:defRPr/>
              </a:pPr>
              <a:t>‹#›</a:t>
            </a:fld>
            <a:endParaRPr lang="en-US" altLang="zh-CN"/>
          </a:p>
        </p:txBody>
      </p:sp>
    </p:spTree>
    <p:extLst>
      <p:ext uri="{BB962C8B-B14F-4D97-AF65-F5344CB8AC3E}">
        <p14:creationId xmlns:p14="http://schemas.microsoft.com/office/powerpoint/2010/main" val="2037965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5650582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783DD18-4090-48A4-AC01-39EE5B97E74F}" type="slidenum">
              <a:rPr lang="en-US" altLang="zh-CN"/>
              <a:pPr>
                <a:defRPr/>
              </a:pPr>
              <a:t>‹#›</a:t>
            </a:fld>
            <a:endParaRPr lang="en-US" altLang="zh-CN"/>
          </a:p>
        </p:txBody>
      </p:sp>
    </p:spTree>
    <p:extLst>
      <p:ext uri="{BB962C8B-B14F-4D97-AF65-F5344CB8AC3E}">
        <p14:creationId xmlns:p14="http://schemas.microsoft.com/office/powerpoint/2010/main" val="29227457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64771F77-F8E4-41F8-9BE6-8908E4EDF506}" type="slidenum">
              <a:rPr lang="en-US" altLang="zh-CN"/>
              <a:pPr>
                <a:defRPr/>
              </a:pPr>
              <a:t>‹#›</a:t>
            </a:fld>
            <a:endParaRPr lang="en-US" altLang="zh-CN"/>
          </a:p>
        </p:txBody>
      </p:sp>
    </p:spTree>
    <p:extLst>
      <p:ext uri="{BB962C8B-B14F-4D97-AF65-F5344CB8AC3E}">
        <p14:creationId xmlns:p14="http://schemas.microsoft.com/office/powerpoint/2010/main" val="25209888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56812A5D-A1ED-4F90-9C94-A37DFE3868EE}" type="slidenum">
              <a:rPr lang="en-US" altLang="zh-CN"/>
              <a:pPr>
                <a:defRPr/>
              </a:pPr>
              <a:t>‹#›</a:t>
            </a:fld>
            <a:endParaRPr lang="en-US" altLang="zh-CN"/>
          </a:p>
        </p:txBody>
      </p:sp>
    </p:spTree>
    <p:extLst>
      <p:ext uri="{BB962C8B-B14F-4D97-AF65-F5344CB8AC3E}">
        <p14:creationId xmlns:p14="http://schemas.microsoft.com/office/powerpoint/2010/main" val="76366219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C2D70F-3867-4EA0-A02A-978820A1C734}" type="slidenum">
              <a:rPr lang="en-US" altLang="zh-CN"/>
              <a:pPr>
                <a:defRPr/>
              </a:pPr>
              <a:t>‹#›</a:t>
            </a:fld>
            <a:endParaRPr lang="en-US" altLang="zh-CN"/>
          </a:p>
        </p:txBody>
      </p:sp>
    </p:spTree>
    <p:extLst>
      <p:ext uri="{BB962C8B-B14F-4D97-AF65-F5344CB8AC3E}">
        <p14:creationId xmlns:p14="http://schemas.microsoft.com/office/powerpoint/2010/main" val="400604052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DB641FC-0423-4938-9C62-D6107B058A28}" type="slidenum">
              <a:rPr lang="en-US" altLang="zh-CN"/>
              <a:pPr>
                <a:defRPr/>
              </a:pPr>
              <a:t>‹#›</a:t>
            </a:fld>
            <a:endParaRPr lang="en-US" altLang="zh-CN"/>
          </a:p>
        </p:txBody>
      </p:sp>
    </p:spTree>
    <p:extLst>
      <p:ext uri="{BB962C8B-B14F-4D97-AF65-F5344CB8AC3E}">
        <p14:creationId xmlns:p14="http://schemas.microsoft.com/office/powerpoint/2010/main" val="3866368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C9D4313-11C1-442F-A6D3-D2EC63BCCB26}" type="slidenum">
              <a:rPr lang="en-US" altLang="zh-CN"/>
              <a:pPr>
                <a:defRPr/>
              </a:pPr>
              <a:t>‹#›</a:t>
            </a:fld>
            <a:endParaRPr lang="en-US" altLang="zh-CN"/>
          </a:p>
        </p:txBody>
      </p:sp>
    </p:spTree>
    <p:extLst>
      <p:ext uri="{BB962C8B-B14F-4D97-AF65-F5344CB8AC3E}">
        <p14:creationId xmlns:p14="http://schemas.microsoft.com/office/powerpoint/2010/main" val="8046891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38E6A176-E78B-4BBD-AD90-833CF526E9F3}" type="slidenum">
              <a:rPr lang="en-US" altLang="zh-CN"/>
              <a:pPr>
                <a:defRPr/>
              </a:pPr>
              <a:t>‹#›</a:t>
            </a:fld>
            <a:endParaRPr lang="en-US" altLang="zh-CN"/>
          </a:p>
        </p:txBody>
      </p:sp>
    </p:spTree>
    <p:extLst>
      <p:ext uri="{BB962C8B-B14F-4D97-AF65-F5344CB8AC3E}">
        <p14:creationId xmlns:p14="http://schemas.microsoft.com/office/powerpoint/2010/main" val="64055657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2F4C87A0-EE60-467A-849F-4A6563338F75}" type="slidenum">
              <a:rPr lang="en-US" altLang="zh-CN"/>
              <a:pPr>
                <a:defRPr/>
              </a:pPr>
              <a:t>‹#›</a:t>
            </a:fld>
            <a:endParaRPr lang="en-US" altLang="zh-CN"/>
          </a:p>
        </p:txBody>
      </p:sp>
    </p:spTree>
    <p:extLst>
      <p:ext uri="{BB962C8B-B14F-4D97-AF65-F5344CB8AC3E}">
        <p14:creationId xmlns:p14="http://schemas.microsoft.com/office/powerpoint/2010/main" val="7616460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FFBFB70A-4965-4F18-82D0-1357B7AF182A}" type="slidenum">
              <a:rPr lang="en-US" altLang="zh-CN"/>
              <a:pPr>
                <a:defRPr/>
              </a:pPr>
              <a:t>‹#›</a:t>
            </a:fld>
            <a:endParaRPr lang="en-US" altLang="zh-CN"/>
          </a:p>
        </p:txBody>
      </p:sp>
    </p:spTree>
    <p:extLst>
      <p:ext uri="{BB962C8B-B14F-4D97-AF65-F5344CB8AC3E}">
        <p14:creationId xmlns:p14="http://schemas.microsoft.com/office/powerpoint/2010/main" val="38249283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60575971-DDCA-4308-A2ED-B862B72A724F}" type="slidenum">
              <a:rPr lang="en-US" altLang="zh-CN"/>
              <a:pPr>
                <a:defRPr/>
              </a:pPr>
              <a:t>‹#›</a:t>
            </a:fld>
            <a:endParaRPr lang="en-US" altLang="zh-CN"/>
          </a:p>
        </p:txBody>
      </p:sp>
    </p:spTree>
    <p:extLst>
      <p:ext uri="{BB962C8B-B14F-4D97-AF65-F5344CB8AC3E}">
        <p14:creationId xmlns:p14="http://schemas.microsoft.com/office/powerpoint/2010/main" val="25790255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25736863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D2579C5C-C350-46B3-BF44-0A050AD2B135}" type="slidenum">
              <a:rPr lang="en-US" altLang="zh-CN"/>
              <a:pPr>
                <a:defRPr/>
              </a:pPr>
              <a:t>‹#›</a:t>
            </a:fld>
            <a:endParaRPr lang="en-US" altLang="zh-CN"/>
          </a:p>
        </p:txBody>
      </p:sp>
    </p:spTree>
    <p:extLst>
      <p:ext uri="{BB962C8B-B14F-4D97-AF65-F5344CB8AC3E}">
        <p14:creationId xmlns:p14="http://schemas.microsoft.com/office/powerpoint/2010/main" val="265083473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1F86801-DD8A-4D98-BC58-151F8B23259F}" type="slidenum">
              <a:rPr lang="en-US" altLang="zh-CN"/>
              <a:pPr>
                <a:defRPr/>
              </a:pPr>
              <a:t>‹#›</a:t>
            </a:fld>
            <a:endParaRPr lang="en-US" altLang="zh-CN"/>
          </a:p>
        </p:txBody>
      </p:sp>
    </p:spTree>
    <p:extLst>
      <p:ext uri="{BB962C8B-B14F-4D97-AF65-F5344CB8AC3E}">
        <p14:creationId xmlns:p14="http://schemas.microsoft.com/office/powerpoint/2010/main" val="26541890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99F82D8-122A-41C3-9ACB-F4ADF0B91FE7}" type="slidenum">
              <a:rPr lang="en-US" altLang="zh-CN"/>
              <a:pPr>
                <a:defRPr/>
              </a:pPr>
              <a:t>‹#›</a:t>
            </a:fld>
            <a:endParaRPr lang="en-US" altLang="zh-CN"/>
          </a:p>
        </p:txBody>
      </p:sp>
    </p:spTree>
    <p:extLst>
      <p:ext uri="{BB962C8B-B14F-4D97-AF65-F5344CB8AC3E}">
        <p14:creationId xmlns:p14="http://schemas.microsoft.com/office/powerpoint/2010/main" val="50044864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19BB108-B15B-4399-B637-424C99624F8A}" type="slidenum">
              <a:rPr lang="en-US" altLang="zh-CN"/>
              <a:pPr>
                <a:defRPr/>
              </a:pPr>
              <a:t>‹#›</a:t>
            </a:fld>
            <a:endParaRPr lang="en-US" altLang="zh-CN"/>
          </a:p>
        </p:txBody>
      </p:sp>
    </p:spTree>
    <p:extLst>
      <p:ext uri="{BB962C8B-B14F-4D97-AF65-F5344CB8AC3E}">
        <p14:creationId xmlns:p14="http://schemas.microsoft.com/office/powerpoint/2010/main" val="295297562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B8C0EC5-F6F0-4616-B128-E5B5FCCD63B8}" type="slidenum">
              <a:rPr lang="en-US" altLang="zh-CN"/>
              <a:pPr>
                <a:defRPr/>
              </a:pPr>
              <a:t>‹#›</a:t>
            </a:fld>
            <a:endParaRPr lang="en-US" altLang="zh-CN"/>
          </a:p>
        </p:txBody>
      </p:sp>
    </p:spTree>
    <p:extLst>
      <p:ext uri="{BB962C8B-B14F-4D97-AF65-F5344CB8AC3E}">
        <p14:creationId xmlns:p14="http://schemas.microsoft.com/office/powerpoint/2010/main" val="285423958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7D54A5C-3925-400D-A381-2AA87F77FAD8}" type="slidenum">
              <a:rPr lang="en-US" altLang="zh-CN"/>
              <a:pPr>
                <a:defRPr/>
              </a:pPr>
              <a:t>‹#›</a:t>
            </a:fld>
            <a:endParaRPr lang="en-US" altLang="zh-CN"/>
          </a:p>
        </p:txBody>
      </p:sp>
    </p:spTree>
    <p:extLst>
      <p:ext uri="{BB962C8B-B14F-4D97-AF65-F5344CB8AC3E}">
        <p14:creationId xmlns:p14="http://schemas.microsoft.com/office/powerpoint/2010/main" val="195324146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14EC084-5A13-4577-B23A-5222C3ED4A04}" type="slidenum">
              <a:rPr lang="en-US" altLang="zh-CN"/>
              <a:pPr>
                <a:defRPr/>
              </a:pPr>
              <a:t>‹#›</a:t>
            </a:fld>
            <a:endParaRPr lang="en-US" altLang="zh-CN"/>
          </a:p>
        </p:txBody>
      </p:sp>
    </p:spTree>
    <p:extLst>
      <p:ext uri="{BB962C8B-B14F-4D97-AF65-F5344CB8AC3E}">
        <p14:creationId xmlns:p14="http://schemas.microsoft.com/office/powerpoint/2010/main" val="155602514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B3B18033-7AB2-46C8-BA0A-E7272A5CA17C}" type="slidenum">
              <a:rPr lang="en-US" altLang="zh-CN"/>
              <a:pPr>
                <a:defRPr/>
              </a:pPr>
              <a:t>‹#›</a:t>
            </a:fld>
            <a:endParaRPr lang="en-US" altLang="zh-CN"/>
          </a:p>
        </p:txBody>
      </p:sp>
    </p:spTree>
    <p:extLst>
      <p:ext uri="{BB962C8B-B14F-4D97-AF65-F5344CB8AC3E}">
        <p14:creationId xmlns:p14="http://schemas.microsoft.com/office/powerpoint/2010/main" val="249720474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8A0B49B5-0291-40D5-8901-4F4AE7E93F6A}" type="slidenum">
              <a:rPr lang="en-US" altLang="zh-CN"/>
              <a:pPr>
                <a:defRPr/>
              </a:pPr>
              <a:t>‹#›</a:t>
            </a:fld>
            <a:endParaRPr lang="en-US" altLang="zh-CN"/>
          </a:p>
        </p:txBody>
      </p:sp>
    </p:spTree>
    <p:extLst>
      <p:ext uri="{BB962C8B-B14F-4D97-AF65-F5344CB8AC3E}">
        <p14:creationId xmlns:p14="http://schemas.microsoft.com/office/powerpoint/2010/main" val="24788672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7BB7CDD1-17A9-4C47-94B9-02BBF2B2E8A3}" type="slidenum">
              <a:rPr lang="en-US" altLang="zh-CN"/>
              <a:pPr>
                <a:defRPr/>
              </a:pPr>
              <a:t>‹#›</a:t>
            </a:fld>
            <a:endParaRPr lang="en-US" altLang="zh-CN"/>
          </a:p>
        </p:txBody>
      </p:sp>
    </p:spTree>
    <p:extLst>
      <p:ext uri="{BB962C8B-B14F-4D97-AF65-F5344CB8AC3E}">
        <p14:creationId xmlns:p14="http://schemas.microsoft.com/office/powerpoint/2010/main" val="393963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66248868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97DC9553-D422-4FF6-AD73-3AA6030A6013}" type="slidenum">
              <a:rPr lang="en-US" altLang="zh-CN"/>
              <a:pPr>
                <a:defRPr/>
              </a:pPr>
              <a:t>‹#›</a:t>
            </a:fld>
            <a:endParaRPr lang="en-US" altLang="zh-CN"/>
          </a:p>
        </p:txBody>
      </p:sp>
    </p:spTree>
    <p:extLst>
      <p:ext uri="{BB962C8B-B14F-4D97-AF65-F5344CB8AC3E}">
        <p14:creationId xmlns:p14="http://schemas.microsoft.com/office/powerpoint/2010/main" val="5405073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63B827BA-0DC0-4C9A-97BA-9B4127A9CD0F}" type="slidenum">
              <a:rPr lang="en-US" altLang="zh-CN"/>
              <a:pPr>
                <a:defRPr/>
              </a:pPr>
              <a:t>‹#›</a:t>
            </a:fld>
            <a:endParaRPr lang="en-US" altLang="zh-CN"/>
          </a:p>
        </p:txBody>
      </p:sp>
    </p:spTree>
    <p:extLst>
      <p:ext uri="{BB962C8B-B14F-4D97-AF65-F5344CB8AC3E}">
        <p14:creationId xmlns:p14="http://schemas.microsoft.com/office/powerpoint/2010/main" val="202709496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A48ED8E-5F1F-4A4D-AE92-5592D51155AD}" type="slidenum">
              <a:rPr lang="en-US" altLang="zh-CN"/>
              <a:pPr>
                <a:defRPr/>
              </a:pPr>
              <a:t>‹#›</a:t>
            </a:fld>
            <a:endParaRPr lang="en-US" altLang="zh-CN"/>
          </a:p>
        </p:txBody>
      </p:sp>
    </p:spTree>
    <p:extLst>
      <p:ext uri="{BB962C8B-B14F-4D97-AF65-F5344CB8AC3E}">
        <p14:creationId xmlns:p14="http://schemas.microsoft.com/office/powerpoint/2010/main" val="3062515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3A0A56D0-FE27-44E3-9A8D-B8C9E2D3BD13}" type="slidenum">
              <a:rPr lang="en-US" altLang="zh-CN"/>
              <a:pPr>
                <a:defRPr/>
              </a:pPr>
              <a:t>‹#›</a:t>
            </a:fld>
            <a:endParaRPr lang="en-US" altLang="zh-CN"/>
          </a:p>
        </p:txBody>
      </p:sp>
    </p:spTree>
    <p:extLst>
      <p:ext uri="{BB962C8B-B14F-4D97-AF65-F5344CB8AC3E}">
        <p14:creationId xmlns:p14="http://schemas.microsoft.com/office/powerpoint/2010/main" val="75259743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586C60A-7A6E-43ED-8BA4-EE3F2034D8B0}" type="slidenum">
              <a:rPr lang="en-US" altLang="zh-CN"/>
              <a:pPr>
                <a:defRPr/>
              </a:pPr>
              <a:t>‹#›</a:t>
            </a:fld>
            <a:endParaRPr lang="en-US" altLang="zh-CN"/>
          </a:p>
        </p:txBody>
      </p:sp>
    </p:spTree>
    <p:extLst>
      <p:ext uri="{BB962C8B-B14F-4D97-AF65-F5344CB8AC3E}">
        <p14:creationId xmlns:p14="http://schemas.microsoft.com/office/powerpoint/2010/main" val="382277314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9A6F0660-FFB7-40E2-93D3-791A7D2F47C7}" type="slidenum">
              <a:rPr lang="en-US" altLang="zh-CN"/>
              <a:pPr>
                <a:defRPr/>
              </a:pPr>
              <a:t>‹#›</a:t>
            </a:fld>
            <a:endParaRPr lang="en-US" altLang="zh-CN"/>
          </a:p>
        </p:txBody>
      </p:sp>
    </p:spTree>
    <p:extLst>
      <p:ext uri="{BB962C8B-B14F-4D97-AF65-F5344CB8AC3E}">
        <p14:creationId xmlns:p14="http://schemas.microsoft.com/office/powerpoint/2010/main" val="41090428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4EC5DA03-568D-4BF1-97D8-1A89E1DAAA1F}" type="slidenum">
              <a:rPr lang="en-US" altLang="zh-CN"/>
              <a:pPr>
                <a:defRPr/>
              </a:pPr>
              <a:t>‹#›</a:t>
            </a:fld>
            <a:endParaRPr lang="en-US" altLang="zh-CN"/>
          </a:p>
        </p:txBody>
      </p:sp>
    </p:spTree>
    <p:extLst>
      <p:ext uri="{BB962C8B-B14F-4D97-AF65-F5344CB8AC3E}">
        <p14:creationId xmlns:p14="http://schemas.microsoft.com/office/powerpoint/2010/main" val="38452318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D015C7E0-544C-46BD-945B-BBA4A006C66B}" type="slidenum">
              <a:rPr lang="en-US" altLang="zh-CN"/>
              <a:pPr>
                <a:defRPr/>
              </a:pPr>
              <a:t>‹#›</a:t>
            </a:fld>
            <a:endParaRPr lang="en-US" altLang="zh-CN"/>
          </a:p>
        </p:txBody>
      </p:sp>
    </p:spTree>
    <p:extLst>
      <p:ext uri="{BB962C8B-B14F-4D97-AF65-F5344CB8AC3E}">
        <p14:creationId xmlns:p14="http://schemas.microsoft.com/office/powerpoint/2010/main" val="11435172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01608529-441B-4A93-B799-A80D178A1B0C}" type="slidenum">
              <a:rPr lang="en-US" altLang="zh-CN"/>
              <a:pPr>
                <a:defRPr/>
              </a:pPr>
              <a:t>‹#›</a:t>
            </a:fld>
            <a:endParaRPr lang="en-US" altLang="zh-CN"/>
          </a:p>
        </p:txBody>
      </p:sp>
    </p:spTree>
    <p:extLst>
      <p:ext uri="{BB962C8B-B14F-4D97-AF65-F5344CB8AC3E}">
        <p14:creationId xmlns:p14="http://schemas.microsoft.com/office/powerpoint/2010/main" val="182406993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4F95650F-769B-4B0D-9FBB-9687557BCDDB}" type="slidenum">
              <a:rPr lang="en-US" altLang="zh-CN"/>
              <a:pPr>
                <a:defRPr/>
              </a:pPr>
              <a:t>‹#›</a:t>
            </a:fld>
            <a:endParaRPr lang="en-US" altLang="zh-CN"/>
          </a:p>
        </p:txBody>
      </p:sp>
    </p:spTree>
    <p:extLst>
      <p:ext uri="{BB962C8B-B14F-4D97-AF65-F5344CB8AC3E}">
        <p14:creationId xmlns:p14="http://schemas.microsoft.com/office/powerpoint/2010/main" val="3473306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978059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p:txBody>
          <a:bodyPr/>
          <a:lstStyle>
            <a:lvl1pPr>
              <a:defRPr smtClean="0"/>
            </a:lvl1pPr>
          </a:lstStyle>
          <a:p>
            <a:pPr>
              <a:defRPr/>
            </a:pPr>
            <a:fld id="{ECC6BF07-8031-4E85-802B-4203C99EF66B}" type="slidenum">
              <a:rPr lang="en-US" altLang="zh-CN"/>
              <a:pPr>
                <a:defRPr/>
              </a:pPr>
              <a:t>‹#›</a:t>
            </a:fld>
            <a:endParaRPr lang="en-US" altLang="zh-CN"/>
          </a:p>
        </p:txBody>
      </p:sp>
    </p:spTree>
    <p:extLst>
      <p:ext uri="{BB962C8B-B14F-4D97-AF65-F5344CB8AC3E}">
        <p14:creationId xmlns:p14="http://schemas.microsoft.com/office/powerpoint/2010/main" val="34775718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p:txBody>
          <a:bodyPr/>
          <a:lstStyle>
            <a:lvl1pPr>
              <a:defRPr smtClean="0"/>
            </a:lvl1pPr>
          </a:lstStyle>
          <a:p>
            <a:pPr>
              <a:defRPr/>
            </a:pPr>
            <a:fld id="{86A3EF24-185B-4D69-A08A-1919DC91A787}" type="slidenum">
              <a:rPr lang="en-US" altLang="zh-CN"/>
              <a:pPr>
                <a:defRPr/>
              </a:pPr>
              <a:t>‹#›</a:t>
            </a:fld>
            <a:endParaRPr lang="en-US" altLang="zh-CN"/>
          </a:p>
        </p:txBody>
      </p:sp>
    </p:spTree>
    <p:extLst>
      <p:ext uri="{BB962C8B-B14F-4D97-AF65-F5344CB8AC3E}">
        <p14:creationId xmlns:p14="http://schemas.microsoft.com/office/powerpoint/2010/main" val="1238041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p:txBody>
          <a:bodyPr/>
          <a:lstStyle>
            <a:lvl1pPr>
              <a:defRPr smtClean="0"/>
            </a:lvl1pPr>
          </a:lstStyle>
          <a:p>
            <a:pPr>
              <a:defRPr/>
            </a:pPr>
            <a:fld id="{9FEA4819-EDC7-49E5-8EC1-0AE70C202491}" type="slidenum">
              <a:rPr lang="en-US" altLang="zh-CN"/>
              <a:pPr>
                <a:defRPr/>
              </a:pPr>
              <a:t>‹#›</a:t>
            </a:fld>
            <a:endParaRPr lang="en-US" altLang="zh-CN"/>
          </a:p>
        </p:txBody>
      </p:sp>
    </p:spTree>
    <p:extLst>
      <p:ext uri="{BB962C8B-B14F-4D97-AF65-F5344CB8AC3E}">
        <p14:creationId xmlns:p14="http://schemas.microsoft.com/office/powerpoint/2010/main" val="22939268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54315FCB-ED56-4287-9BF5-C82A215367DD}" type="slidenum">
              <a:rPr lang="en-US" altLang="zh-CN"/>
              <a:pPr>
                <a:defRPr/>
              </a:pPr>
              <a:t>‹#›</a:t>
            </a:fld>
            <a:endParaRPr lang="en-US" altLang="zh-CN"/>
          </a:p>
        </p:txBody>
      </p:sp>
    </p:spTree>
    <p:extLst>
      <p:ext uri="{BB962C8B-B14F-4D97-AF65-F5344CB8AC3E}">
        <p14:creationId xmlns:p14="http://schemas.microsoft.com/office/powerpoint/2010/main" val="26627601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p:txBody>
          <a:bodyPr/>
          <a:lstStyle>
            <a:lvl1pPr>
              <a:defRPr smtClean="0"/>
            </a:lvl1pPr>
          </a:lstStyle>
          <a:p>
            <a:pPr>
              <a:defRPr/>
            </a:pPr>
            <a:fld id="{966660C1-B120-41E0-963F-2B6AC4074E44}" type="slidenum">
              <a:rPr lang="en-US" altLang="zh-CN"/>
              <a:pPr>
                <a:defRPr/>
              </a:pPr>
              <a:t>‹#›</a:t>
            </a:fld>
            <a:endParaRPr lang="en-US" altLang="zh-CN"/>
          </a:p>
        </p:txBody>
      </p:sp>
    </p:spTree>
    <p:extLst>
      <p:ext uri="{BB962C8B-B14F-4D97-AF65-F5344CB8AC3E}">
        <p14:creationId xmlns:p14="http://schemas.microsoft.com/office/powerpoint/2010/main" val="6961613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2FF9BA81-9ED1-4F04-8198-1D5B088BE866}" type="slidenum">
              <a:rPr lang="en-US" altLang="zh-CN"/>
              <a:pPr>
                <a:defRPr/>
              </a:pPr>
              <a:t>‹#›</a:t>
            </a:fld>
            <a:endParaRPr lang="en-US" altLang="zh-CN"/>
          </a:p>
        </p:txBody>
      </p:sp>
    </p:spTree>
    <p:extLst>
      <p:ext uri="{BB962C8B-B14F-4D97-AF65-F5344CB8AC3E}">
        <p14:creationId xmlns:p14="http://schemas.microsoft.com/office/powerpoint/2010/main" val="359057685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14313"/>
            <a:ext cx="2057400" cy="5911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14313"/>
            <a:ext cx="6019800" cy="5911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smtClean="0"/>
            </a:lvl1pPr>
          </a:lstStyle>
          <a:p>
            <a:pPr>
              <a:defRPr/>
            </a:pPr>
            <a:fld id="{154E52CA-29FB-405C-9A2C-F5A9E2F36DA4}" type="slidenum">
              <a:rPr lang="en-US" altLang="zh-CN"/>
              <a:pPr>
                <a:defRPr/>
              </a:pPr>
              <a:t>‹#›</a:t>
            </a:fld>
            <a:endParaRPr lang="en-US" altLang="zh-CN"/>
          </a:p>
        </p:txBody>
      </p:sp>
    </p:spTree>
    <p:extLst>
      <p:ext uri="{BB962C8B-B14F-4D97-AF65-F5344CB8AC3E}">
        <p14:creationId xmlns:p14="http://schemas.microsoft.com/office/powerpoint/2010/main" val="7638111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714348"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85934940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00007622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dirty="0"/>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6"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7" name="灯片编号占位符 5"/>
          <p:cNvSpPr>
            <a:spLocks noGrp="1"/>
          </p:cNvSpPr>
          <p:nvPr>
            <p:ph type="sldNum" sz="quarter" idx="12"/>
          </p:nvPr>
        </p:nvSpPr>
        <p:spPr>
          <a:xfrm>
            <a:off x="6553200" y="6207125"/>
            <a:ext cx="2133600" cy="365125"/>
          </a:xfrm>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2396406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67260599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4" name="页脚占位符 4"/>
          <p:cNvSpPr>
            <a:spLocks noGrp="1"/>
          </p:cNvSpPr>
          <p:nvPr>
            <p:ph type="ftr" sz="quarter" idx="11"/>
          </p:nvPr>
        </p:nvSpPr>
        <p:spPr>
          <a:xfrm>
            <a:off x="3124200" y="6215063"/>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ea typeface="黑体" pitchFamily="2" charset="-122"/>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408456658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6"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87446727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25322879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278955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14313"/>
            <a:ext cx="8229600" cy="1143000"/>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5"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46808056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3" name="灯片编号占位符 5"/>
          <p:cNvSpPr>
            <a:spLocks noGrp="1"/>
          </p:cNvSpPr>
          <p:nvPr>
            <p:ph type="sldNum" sz="quarter" idx="11"/>
          </p:nvPr>
        </p:nvSpPr>
        <p:spPr/>
        <p:txBody>
          <a:bodyPr/>
          <a:lstStyle>
            <a:lvl1pPr>
              <a:defRPr/>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3742466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294029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fld id="{C77508A5-E9CA-40A7-A76C-5F08B7D13220}" type="datetimeFigureOut">
              <a:rPr lang="zh-CN" altLang="en-US" smtClean="0"/>
              <a:t>2014-12-27</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smtClean="0"/>
            </a:lvl1pPr>
          </a:lstStyle>
          <a:p>
            <a:fld id="{56DF4703-D3AD-4DDD-A02A-2C9A18098EF4}" type="slidenum">
              <a:rPr lang="zh-CN" altLang="en-US" smtClean="0"/>
              <a:t>‹#›</a:t>
            </a:fld>
            <a:endParaRPr lang="zh-CN" altLang="en-US"/>
          </a:p>
        </p:txBody>
      </p:sp>
    </p:spTree>
    <p:extLst>
      <p:ext uri="{BB962C8B-B14F-4D97-AF65-F5344CB8AC3E}">
        <p14:creationId xmlns:p14="http://schemas.microsoft.com/office/powerpoint/2010/main" val="14674730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2.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3.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image" Target="../media/image2.jpeg"/><Relationship Id="rId5" Type="http://schemas.openxmlformats.org/officeDocument/2006/relationships/slideLayout" Target="../slideLayouts/slideLayout71.xml"/><Relationship Id="rId10" Type="http://schemas.openxmlformats.org/officeDocument/2006/relationships/theme" Target="../theme/theme7.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8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48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2014-12-27</a:t>
            </a:fld>
            <a:endParaRPr lang="zh-CN" altLang="en-US"/>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endParaRPr lang="zh-CN" altLang="en-US"/>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2530"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2531"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5"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6D402D26-F695-4E58-9EF3-50B1D649BCD4}"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3554"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3555"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91C5BCD3-FEDB-443B-9249-7FB18E2F626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4578"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4579"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07125"/>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B6A85631-5C0A-4846-9B99-F8025A759D0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5602"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5603"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189EEA07-834B-4040-8D17-D4A5FE89388B}"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66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8" name="页脚占位符 4"/>
          <p:cNvSpPr>
            <a:spLocks noGrp="1"/>
          </p:cNvSpPr>
          <p:nvPr>
            <p:ph type="ftr" sz="quarter" idx="3"/>
          </p:nvPr>
        </p:nvSpPr>
        <p:spPr>
          <a:xfrm>
            <a:off x="3124200" y="6215063"/>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en-US" altLang="zh-CN"/>
          </a:p>
        </p:txBody>
      </p:sp>
      <p:sp>
        <p:nvSpPr>
          <p:cNvPr id="9"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AF05C718-12B0-4363-8E21-F25231809BAC}"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rtl="0" eaLnBrk="1" fontAlgn="base" hangingPunct="1">
        <a:spcBef>
          <a:spcPct val="0"/>
        </a:spcBef>
        <a:spcAft>
          <a:spcPct val="0"/>
        </a:spcAft>
        <a:defRPr sz="40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000">
          <a:solidFill>
            <a:schemeClr val="tx1"/>
          </a:solidFill>
          <a:latin typeface="Arial" charset="0"/>
          <a:ea typeface="黑体" pitchFamily="2" charset="-122"/>
        </a:defRPr>
      </a:lvl6pPr>
      <a:lvl7pPr marL="914400" algn="ctr" rtl="0" eaLnBrk="1" fontAlgn="base" hangingPunct="1">
        <a:spcBef>
          <a:spcPct val="0"/>
        </a:spcBef>
        <a:spcAft>
          <a:spcPct val="0"/>
        </a:spcAft>
        <a:defRPr sz="4000">
          <a:solidFill>
            <a:schemeClr val="tx1"/>
          </a:solidFill>
          <a:latin typeface="Arial" charset="0"/>
          <a:ea typeface="黑体" pitchFamily="2" charset="-122"/>
        </a:defRPr>
      </a:lvl7pPr>
      <a:lvl8pPr marL="1371600" algn="ctr" rtl="0" eaLnBrk="1" fontAlgn="base" hangingPunct="1">
        <a:spcBef>
          <a:spcPct val="0"/>
        </a:spcBef>
        <a:spcAft>
          <a:spcPct val="0"/>
        </a:spcAft>
        <a:defRPr sz="4000">
          <a:solidFill>
            <a:schemeClr val="tx1"/>
          </a:solidFill>
          <a:latin typeface="Arial" charset="0"/>
          <a:ea typeface="黑体" pitchFamily="2" charset="-122"/>
        </a:defRPr>
      </a:lvl8pPr>
      <a:lvl9pPr marL="1828800" algn="ctr" rtl="0" eaLnBrk="1" fontAlgn="base" hangingPunct="1">
        <a:spcBef>
          <a:spcPct val="0"/>
        </a:spcBef>
        <a:spcAft>
          <a:spcPct val="0"/>
        </a:spcAft>
        <a:defRPr sz="4000">
          <a:solidFill>
            <a:schemeClr val="tx1"/>
          </a:solidFill>
          <a:latin typeface="Arial" charset="0"/>
          <a:ea typeface="黑体" pitchFamily="2"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a:solidFill>
            <a:schemeClr val="tx1"/>
          </a:solidFill>
          <a:latin typeface="+mn-lt"/>
          <a:ea typeface="+mn-ea"/>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a:solidFill>
            <a:schemeClr val="tx1"/>
          </a:solidFill>
          <a:latin typeface="+mn-lt"/>
          <a:ea typeface="+mn-ea"/>
        </a:defRPr>
      </a:lvl2pPr>
      <a:lvl3pPr marL="1143000" indent="-228600" algn="l" rtl="0" eaLnBrk="1" fontAlgn="base" hangingPunct="1">
        <a:lnSpc>
          <a:spcPct val="125000"/>
        </a:lnSpc>
        <a:spcBef>
          <a:spcPct val="20000"/>
        </a:spcBef>
        <a:spcAft>
          <a:spcPct val="0"/>
        </a:spcAft>
        <a:buFont typeface="Arial" charset="0"/>
        <a:buChar char="•"/>
        <a:defRPr sz="2400">
          <a:solidFill>
            <a:schemeClr val="tx1"/>
          </a:solidFill>
          <a:latin typeface="+mj-lt"/>
          <a:ea typeface="+mn-ea"/>
        </a:defRPr>
      </a:lvl3pPr>
      <a:lvl4pPr marL="1600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4pPr>
      <a:lvl5pPr marL="20574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5pPr>
      <a:lvl6pPr marL="25146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6pPr>
      <a:lvl7pPr marL="29718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7pPr>
      <a:lvl8pPr marL="34290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8pPr>
      <a:lvl9pPr marL="3886200" indent="-228600" algn="l" rtl="0" eaLnBrk="1" fontAlgn="base" hangingPunct="1">
        <a:lnSpc>
          <a:spcPct val="125000"/>
        </a:lnSpc>
        <a:spcBef>
          <a:spcPct val="20000"/>
        </a:spcBef>
        <a:spcAft>
          <a:spcPct val="0"/>
        </a:spcAft>
        <a:buFont typeface="Arial" charset="0"/>
        <a:buChar char="»"/>
        <a:defRPr sz="20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0">
          <a:blip r:embed="rId11"/>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14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215063"/>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fld id="{C77508A5-E9CA-40A7-A76C-5F08B7D13220}" type="datetimeFigureOut">
              <a:rPr lang="zh-CN" altLang="en-US" smtClean="0"/>
              <a:t>2014-12-27</a:t>
            </a:fld>
            <a:endParaRPr lang="zh-CN" altLang="en-US"/>
          </a:p>
        </p:txBody>
      </p:sp>
      <p:sp>
        <p:nvSpPr>
          <p:cNvPr id="6" name="灯片编号占位符 5"/>
          <p:cNvSpPr>
            <a:spLocks noGrp="1"/>
          </p:cNvSpPr>
          <p:nvPr>
            <p:ph type="sldNum" sz="quarter" idx="4"/>
          </p:nvPr>
        </p:nvSpPr>
        <p:spPr>
          <a:xfrm>
            <a:off x="6553200" y="6215063"/>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fld id="{56DF4703-D3AD-4DDD-A02A-2C9A18098EF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Lst>
  <p:txStyles>
    <p:titleStyle>
      <a:lvl1pPr algn="ctr" rtl="0" eaLnBrk="1" fontAlgn="base" hangingPunct="1">
        <a:spcBef>
          <a:spcPct val="0"/>
        </a:spcBef>
        <a:spcAft>
          <a:spcPct val="0"/>
        </a:spcAft>
        <a:defRPr sz="4000" kern="1200">
          <a:solidFill>
            <a:schemeClr val="tx1"/>
          </a:solidFill>
          <a:latin typeface="+mj-lt"/>
          <a:ea typeface="+mj-ea"/>
          <a:cs typeface="+mj-cs"/>
        </a:defRPr>
      </a:lvl1pPr>
      <a:lvl2pPr algn="ctr" rtl="0" eaLnBrk="1" fontAlgn="base" hangingPunct="1">
        <a:spcBef>
          <a:spcPct val="0"/>
        </a:spcBef>
        <a:spcAft>
          <a:spcPct val="0"/>
        </a:spcAft>
        <a:defRPr sz="4000">
          <a:solidFill>
            <a:schemeClr val="tx1"/>
          </a:solidFill>
          <a:latin typeface="Arial" charset="0"/>
          <a:ea typeface="黑体" pitchFamily="2" charset="-122"/>
        </a:defRPr>
      </a:lvl2pPr>
      <a:lvl3pPr algn="ctr" rtl="0" eaLnBrk="1" fontAlgn="base" hangingPunct="1">
        <a:spcBef>
          <a:spcPct val="0"/>
        </a:spcBef>
        <a:spcAft>
          <a:spcPct val="0"/>
        </a:spcAft>
        <a:defRPr sz="4000">
          <a:solidFill>
            <a:schemeClr val="tx1"/>
          </a:solidFill>
          <a:latin typeface="Arial" charset="0"/>
          <a:ea typeface="黑体" pitchFamily="2" charset="-122"/>
        </a:defRPr>
      </a:lvl3pPr>
      <a:lvl4pPr algn="ctr" rtl="0" eaLnBrk="1" fontAlgn="base" hangingPunct="1">
        <a:spcBef>
          <a:spcPct val="0"/>
        </a:spcBef>
        <a:spcAft>
          <a:spcPct val="0"/>
        </a:spcAft>
        <a:defRPr sz="4000">
          <a:solidFill>
            <a:schemeClr val="tx1"/>
          </a:solidFill>
          <a:latin typeface="Arial" charset="0"/>
          <a:ea typeface="黑体" pitchFamily="2" charset="-122"/>
        </a:defRPr>
      </a:lvl4pPr>
      <a:lvl5pPr algn="ctr" rtl="0" eaLnBrk="1" fontAlgn="base" hangingPunct="1">
        <a:spcBef>
          <a:spcPct val="0"/>
        </a:spcBef>
        <a:spcAft>
          <a:spcPct val="0"/>
        </a:spcAft>
        <a:defRPr sz="4000">
          <a:solidFill>
            <a:schemeClr val="tx1"/>
          </a:solidFill>
          <a:latin typeface="Arial" charset="0"/>
          <a:ea typeface="黑体" pitchFamily="2"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lnSpc>
          <a:spcPct val="125000"/>
        </a:lnSpc>
        <a:spcBef>
          <a:spcPct val="20000"/>
        </a:spcBef>
        <a:spcAft>
          <a:spcPct val="0"/>
        </a:spcAft>
        <a:buClr>
          <a:srgbClr val="558ED5"/>
        </a:buClr>
        <a:buSzPct val="80000"/>
        <a:buFont typeface="Wingdings" pitchFamily="2" charset="2"/>
        <a:buChar char="n"/>
        <a:defRPr sz="2800" b="1" kern="1200">
          <a:solidFill>
            <a:schemeClr val="tx1"/>
          </a:solidFill>
          <a:latin typeface="宋体" pitchFamily="2" charset="-122"/>
          <a:ea typeface="宋体" pitchFamily="2" charset="-122"/>
          <a:cs typeface="+mn-cs"/>
        </a:defRPr>
      </a:lvl1pPr>
      <a:lvl2pPr marL="742950" indent="-285750" algn="l" rtl="0" eaLnBrk="1" fontAlgn="base" hangingPunct="1">
        <a:lnSpc>
          <a:spcPct val="125000"/>
        </a:lnSpc>
        <a:spcBef>
          <a:spcPct val="20000"/>
        </a:spcBef>
        <a:spcAft>
          <a:spcPct val="0"/>
        </a:spcAft>
        <a:buClr>
          <a:srgbClr val="E46C0A"/>
        </a:buClr>
        <a:buSzPct val="80000"/>
        <a:buFont typeface="Wingdings" pitchFamily="2" charset="2"/>
        <a:buChar char="Ø"/>
        <a:defRPr sz="2400" kern="1200">
          <a:solidFill>
            <a:schemeClr val="tx1"/>
          </a:solidFill>
          <a:latin typeface="宋体" pitchFamily="2" charset="-122"/>
          <a:ea typeface="宋体" pitchFamily="2" charset="-122"/>
          <a:cs typeface="+mn-cs"/>
        </a:defRPr>
      </a:lvl2pPr>
      <a:lvl3pPr marL="1143000" indent="-228600" algn="l" rtl="0" eaLnBrk="1" fontAlgn="base" hangingPunct="1">
        <a:lnSpc>
          <a:spcPct val="125000"/>
        </a:lnSpc>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lnSpc>
          <a:spcPct val="125000"/>
        </a:lnSpc>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9.xml.rels><?xml version="1.0" encoding="UTF-8" standalone="yes"?>
<Relationships xmlns="http://schemas.openxmlformats.org/package/2006/relationships"><Relationship Id="rId3" Type="http://schemas.openxmlformats.org/officeDocument/2006/relationships/hyperlink" Target="http://baike.baidu.com/view/784586.htm" TargetMode="External"/><Relationship Id="rId7" Type="http://schemas.openxmlformats.org/officeDocument/2006/relationships/hyperlink" Target="http://baike.baidu.com/view/1161013.htm" TargetMode="External"/><Relationship Id="rId2" Type="http://schemas.openxmlformats.org/officeDocument/2006/relationships/hyperlink" Target="http://baike.baidu.com/view/1265874.htm" TargetMode="External"/><Relationship Id="rId1" Type="http://schemas.openxmlformats.org/officeDocument/2006/relationships/slideLayout" Target="../slideLayouts/slideLayout74.xml"/><Relationship Id="rId6" Type="http://schemas.openxmlformats.org/officeDocument/2006/relationships/hyperlink" Target="http://baike.baidu.com/view/1161011.htm" TargetMode="External"/><Relationship Id="rId5" Type="http://schemas.openxmlformats.org/officeDocument/2006/relationships/hyperlink" Target="http://baike.baidu.com/view/1161004.htm" TargetMode="External"/><Relationship Id="rId4" Type="http://schemas.openxmlformats.org/officeDocument/2006/relationships/hyperlink" Target="http://baike.baidu.com/view/1161017.ht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4.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4.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4.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4.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4.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a:t>
            </a:r>
            <a:r>
              <a:rPr lang="en-US" altLang="zh-CN" dirty="0"/>
              <a:t>4</a:t>
            </a:r>
            <a:r>
              <a:rPr lang="zh-CN" altLang="zh-CN" dirty="0"/>
              <a:t>章</a:t>
            </a:r>
            <a:r>
              <a:rPr lang="en-US" altLang="zh-CN" dirty="0"/>
              <a:t>  word</a:t>
            </a:r>
            <a:r>
              <a:rPr lang="zh-CN" altLang="zh-CN" dirty="0"/>
              <a:t>高级应用—企业章程的排版</a:t>
            </a:r>
            <a:endParaRPr lang="zh-CN" altLang="en-US" dirty="0"/>
          </a:p>
        </p:txBody>
      </p:sp>
      <p:sp>
        <p:nvSpPr>
          <p:cNvPr id="3" name="副标题 2"/>
          <p:cNvSpPr>
            <a:spLocks noGrp="1"/>
          </p:cNvSpPr>
          <p:nvPr>
            <p:ph type="subTitle" idx="1"/>
          </p:nvPr>
        </p:nvSpPr>
        <p:spPr/>
        <p:txBody>
          <a:bodyPr/>
          <a:lstStyle/>
          <a:p>
            <a:r>
              <a:rPr lang="en-US" altLang="zh-CN" dirty="0" smtClean="0"/>
              <a:t>《</a:t>
            </a:r>
            <a:r>
              <a:rPr lang="zh-CN" altLang="en-US" dirty="0" smtClean="0"/>
              <a:t>计算机应用基础</a:t>
            </a:r>
            <a:r>
              <a:rPr lang="en-US" altLang="zh-CN" dirty="0" smtClean="0"/>
              <a:t>》</a:t>
            </a:r>
          </a:p>
        </p:txBody>
      </p:sp>
    </p:spTree>
    <p:extLst>
      <p:ext uri="{BB962C8B-B14F-4D97-AF65-F5344CB8AC3E}">
        <p14:creationId xmlns:p14="http://schemas.microsoft.com/office/powerpoint/2010/main" val="20491738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a:t>
            </a:r>
            <a:r>
              <a:rPr lang="zh-CN" altLang="zh-CN" dirty="0"/>
              <a:t>目录的</a:t>
            </a:r>
            <a:r>
              <a:rPr lang="zh-CN" altLang="zh-CN" dirty="0" smtClean="0"/>
              <a:t>使用</a:t>
            </a:r>
            <a:r>
              <a:rPr lang="en-US" altLang="zh-CN" dirty="0" smtClean="0"/>
              <a:t/>
            </a:r>
            <a:br>
              <a:rPr lang="en-US" altLang="zh-CN" dirty="0" smtClean="0"/>
            </a:br>
            <a:r>
              <a:rPr lang="zh-CN" altLang="zh-CN" dirty="0" smtClean="0"/>
              <a:t>知识</a:t>
            </a:r>
            <a:r>
              <a:rPr lang="zh-CN" altLang="zh-CN" dirty="0"/>
              <a:t>点</a:t>
            </a:r>
            <a:r>
              <a:rPr lang="zh-CN" altLang="zh-CN" dirty="0" smtClean="0"/>
              <a:t>解析</a:t>
            </a:r>
            <a:endParaRPr lang="zh-CN" altLang="en-US" dirty="0"/>
          </a:p>
        </p:txBody>
      </p:sp>
      <p:sp>
        <p:nvSpPr>
          <p:cNvPr id="3" name="内容占位符 2"/>
          <p:cNvSpPr>
            <a:spLocks noGrp="1"/>
          </p:cNvSpPr>
          <p:nvPr>
            <p:ph idx="1"/>
          </p:nvPr>
        </p:nvSpPr>
        <p:spPr>
          <a:xfrm>
            <a:off x="468660" y="1196752"/>
            <a:ext cx="8435280" cy="4752528"/>
          </a:xfrm>
        </p:spPr>
        <p:txBody>
          <a:bodyPr/>
          <a:lstStyle/>
          <a:p>
            <a:pPr marL="0" indent="0">
              <a:buNone/>
            </a:pPr>
            <a:r>
              <a:rPr lang="zh-CN" altLang="zh-CN" dirty="0" smtClean="0"/>
              <a:t>目录</a:t>
            </a:r>
            <a:endParaRPr lang="en-US" altLang="zh-CN" dirty="0" smtClean="0"/>
          </a:p>
          <a:p>
            <a:pPr marL="0" indent="0">
              <a:buNone/>
            </a:pPr>
            <a:r>
              <a:rPr lang="en-US" altLang="zh-CN" sz="2000" dirty="0" smtClean="0"/>
              <a:t>    </a:t>
            </a:r>
            <a:r>
              <a:rPr lang="zh-CN" altLang="zh-CN" sz="2000" dirty="0" smtClean="0"/>
              <a:t>目录</a:t>
            </a:r>
            <a:r>
              <a:rPr lang="zh-CN" altLang="zh-CN" sz="2000" dirty="0"/>
              <a:t>通常是长文档不可缺少的部分，有了目录，用户就能很容易地了解文档的结构内容，并快速定位需要查询的内容。利用</a:t>
            </a:r>
            <a:r>
              <a:rPr lang="en-US" altLang="zh-CN" sz="2000" dirty="0"/>
              <a:t>Word</a:t>
            </a:r>
            <a:r>
              <a:rPr lang="zh-CN" altLang="zh-CN" sz="2000" dirty="0"/>
              <a:t>提供的“标题”样式能够迅速生成任何文档的目录。目录通常由两部分组成，左侧的目录标题和右侧标题所对应的页码</a:t>
            </a:r>
            <a:r>
              <a:rPr lang="zh-CN" altLang="zh-CN" sz="2000" dirty="0" smtClean="0"/>
              <a:t>。</a:t>
            </a:r>
            <a:endParaRPr lang="en-US" altLang="zh-CN" sz="2000" dirty="0" smtClean="0"/>
          </a:p>
          <a:p>
            <a:pPr marL="0" indent="0">
              <a:buNone/>
            </a:pPr>
            <a:r>
              <a:rPr lang="en-US" altLang="zh-CN" sz="2000" dirty="0" smtClean="0"/>
              <a:t>    Word</a:t>
            </a:r>
            <a:r>
              <a:rPr lang="zh-CN" altLang="zh-CN" sz="2000" dirty="0"/>
              <a:t>会收集所有使用了“标题”样式的标题并在目录中按照一定的顺序安排这些标题。“标题”样式级别决定了目录的缩进量。例如“标题</a:t>
            </a:r>
            <a:r>
              <a:rPr lang="en-US" altLang="zh-CN" sz="2000" dirty="0"/>
              <a:t>2</a:t>
            </a:r>
            <a:r>
              <a:rPr lang="zh-CN" altLang="zh-CN" sz="2000" dirty="0"/>
              <a:t>”样式会相对于“标题</a:t>
            </a:r>
            <a:r>
              <a:rPr lang="en-US" altLang="zh-CN" sz="2000" dirty="0"/>
              <a:t>1</a:t>
            </a:r>
            <a:r>
              <a:rPr lang="zh-CN" altLang="zh-CN" sz="2000" dirty="0"/>
              <a:t>”样式向右缩进</a:t>
            </a:r>
            <a:r>
              <a:rPr lang="zh-CN" altLang="zh-CN" sz="2000" dirty="0" smtClean="0"/>
              <a:t>。</a:t>
            </a:r>
            <a:r>
              <a:rPr lang="en-US" altLang="zh-CN" sz="2000" dirty="0" smtClean="0"/>
              <a:t>   </a:t>
            </a:r>
          </a:p>
          <a:p>
            <a:pPr marL="0" indent="0">
              <a:buNone/>
            </a:pPr>
            <a:r>
              <a:rPr lang="en-US" altLang="zh-CN" sz="2000" dirty="0" smtClean="0"/>
              <a:t>    </a:t>
            </a:r>
            <a:r>
              <a:rPr lang="zh-CN" altLang="zh-CN" sz="2000" dirty="0" smtClean="0"/>
              <a:t>创建目录</a:t>
            </a:r>
            <a:r>
              <a:rPr lang="zh-CN" altLang="zh-CN" sz="2000" dirty="0"/>
              <a:t>时，</a:t>
            </a:r>
            <a:r>
              <a:rPr lang="en-US" altLang="zh-CN" sz="2000" dirty="0"/>
              <a:t>Word</a:t>
            </a:r>
            <a:r>
              <a:rPr lang="zh-CN" altLang="zh-CN" sz="2000" dirty="0"/>
              <a:t>将在插入点所在的位置新建一节并将目录置于其中。目录实际上是一个大的数据域，可以选定、编辑每个目录项，或重新设置其格式，也可以移动整个目录。</a:t>
            </a:r>
          </a:p>
          <a:p>
            <a:pPr marL="0" indent="0">
              <a:buNone/>
            </a:pPr>
            <a:endParaRPr lang="en-US" altLang="zh-CN" sz="2000" dirty="0" smtClean="0"/>
          </a:p>
          <a:p>
            <a:pPr marL="0" indent="0">
              <a:buNone/>
            </a:pPr>
            <a:endParaRPr lang="en-US" altLang="zh-CN" sz="2000" dirty="0" smtClean="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9190327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a:t>
            </a:r>
            <a:r>
              <a:rPr lang="zh-CN" altLang="zh-CN" dirty="0"/>
              <a:t>目录的使用</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目录的</a:t>
            </a:r>
            <a:r>
              <a:rPr lang="zh-CN" altLang="zh-CN" dirty="0" smtClean="0"/>
              <a:t>生成</a:t>
            </a:r>
            <a:endParaRPr lang="en-US" altLang="zh-CN" dirty="0" smtClean="0"/>
          </a:p>
          <a:p>
            <a:pPr marL="0" indent="0">
              <a:buNone/>
            </a:pPr>
            <a:r>
              <a:rPr lang="zh-CN" altLang="zh-CN" sz="2000" dirty="0"/>
              <a:t>（</a:t>
            </a:r>
            <a:r>
              <a:rPr lang="en-US" altLang="zh-CN" sz="2000" dirty="0" smtClean="0"/>
              <a:t>1</a:t>
            </a:r>
            <a:r>
              <a:rPr lang="zh-CN" altLang="zh-CN" sz="2000" dirty="0"/>
              <a:t>）使用</a:t>
            </a:r>
            <a:r>
              <a:rPr lang="en-US" altLang="zh-CN" sz="2000" dirty="0"/>
              <a:t>Word</a:t>
            </a:r>
            <a:r>
              <a:rPr lang="zh-CN" altLang="zh-CN" sz="2000" dirty="0"/>
              <a:t>提供的“标题”样式设置文档中所有标题的格式。</a:t>
            </a:r>
          </a:p>
          <a:p>
            <a:pPr marL="0" indent="0">
              <a:buNone/>
            </a:pPr>
            <a:r>
              <a:rPr lang="zh-CN" altLang="zh-CN" sz="2000" dirty="0"/>
              <a:t>（</a:t>
            </a:r>
            <a:r>
              <a:rPr lang="en-US" altLang="zh-CN" sz="2000" dirty="0"/>
              <a:t>2</a:t>
            </a:r>
            <a:r>
              <a:rPr lang="zh-CN" altLang="zh-CN" sz="2000" dirty="0"/>
              <a:t>）校对文档并利用</a:t>
            </a:r>
            <a:r>
              <a:rPr lang="en-US" altLang="zh-CN" sz="2000" dirty="0"/>
              <a:t>Word</a:t>
            </a:r>
            <a:r>
              <a:rPr lang="zh-CN" altLang="zh-CN" sz="2000" dirty="0"/>
              <a:t>提供的校对工具检查拼写、语法以及文字的可读性，以保证文字完全符合要求。</a:t>
            </a:r>
          </a:p>
          <a:p>
            <a:pPr marL="0" indent="0">
              <a:buNone/>
            </a:pPr>
            <a:r>
              <a:rPr lang="zh-CN" altLang="zh-CN" sz="2000" dirty="0"/>
              <a:t>（</a:t>
            </a:r>
            <a:r>
              <a:rPr lang="en-US" altLang="zh-CN" sz="2000" dirty="0"/>
              <a:t>3</a:t>
            </a:r>
            <a:r>
              <a:rPr lang="zh-CN" altLang="zh-CN" sz="2000" dirty="0"/>
              <a:t>）将插入点移动到要插入目录的位置。</a:t>
            </a:r>
          </a:p>
          <a:p>
            <a:pPr marL="0" indent="0">
              <a:buNone/>
            </a:pPr>
            <a:r>
              <a:rPr lang="zh-CN" altLang="zh-CN" sz="2000" dirty="0"/>
              <a:t>（</a:t>
            </a:r>
            <a:r>
              <a:rPr lang="en-US" altLang="zh-CN" sz="2000" dirty="0"/>
              <a:t>4</a:t>
            </a:r>
            <a:r>
              <a:rPr lang="zh-CN" altLang="zh-CN" sz="2000" dirty="0"/>
              <a:t>）选择“引用”选项卡的“目录”组的</a:t>
            </a:r>
            <a:r>
              <a:rPr lang="en-US" altLang="zh-CN" sz="2000" dirty="0"/>
              <a:t> </a:t>
            </a:r>
            <a:r>
              <a:rPr lang="zh-CN" altLang="zh-CN" sz="2000" dirty="0"/>
              <a:t>的“插入目录”命令，屏幕将显示“目录”对话框。</a:t>
            </a:r>
          </a:p>
          <a:p>
            <a:pPr marL="0" indent="0">
              <a:buNone/>
            </a:pPr>
            <a:endParaRPr lang="en-US" altLang="zh-CN" sz="2000" dirty="0" smtClean="0"/>
          </a:p>
          <a:p>
            <a:endParaRPr lang="en-US" altLang="zh-CN" dirty="0" smtClean="0"/>
          </a:p>
          <a:p>
            <a:endParaRPr lang="zh-CN" altLang="en-US" dirty="0"/>
          </a:p>
        </p:txBody>
      </p:sp>
    </p:spTree>
    <p:extLst>
      <p:ext uri="{BB962C8B-B14F-4D97-AF65-F5344CB8AC3E}">
        <p14:creationId xmlns:p14="http://schemas.microsoft.com/office/powerpoint/2010/main" val="11933373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a:t>
            </a:r>
            <a:r>
              <a:rPr lang="zh-CN" altLang="zh-CN" dirty="0"/>
              <a:t>目录的使用</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目录的生成</a:t>
            </a:r>
            <a:endParaRPr lang="en-US" altLang="zh-CN" dirty="0"/>
          </a:p>
          <a:p>
            <a:pPr marL="0" indent="0">
              <a:buNone/>
            </a:pPr>
            <a:r>
              <a:rPr lang="zh-CN" altLang="zh-CN" sz="2000" dirty="0"/>
              <a:t>（</a:t>
            </a:r>
            <a:r>
              <a:rPr lang="en-US" altLang="zh-CN" sz="2000" dirty="0"/>
              <a:t>5</a:t>
            </a:r>
            <a:r>
              <a:rPr lang="zh-CN" altLang="zh-CN" sz="2000" dirty="0"/>
              <a:t>）在对话框底部的“格式”列表中选择目录格式并在对话框上部查看预览效果。</a:t>
            </a:r>
          </a:p>
          <a:p>
            <a:pPr marL="0" indent="0">
              <a:buNone/>
            </a:pPr>
            <a:r>
              <a:rPr lang="zh-CN" altLang="zh-CN" sz="2000" dirty="0"/>
              <a:t>（</a:t>
            </a:r>
            <a:r>
              <a:rPr lang="en-US" altLang="zh-CN" sz="2000" dirty="0"/>
              <a:t>6</a:t>
            </a:r>
            <a:r>
              <a:rPr lang="zh-CN" altLang="zh-CN" sz="2000" dirty="0"/>
              <a:t>）可在“显示级别”框中输入不同的数字以表示表格中包含的标题样式级别数目。</a:t>
            </a:r>
          </a:p>
          <a:p>
            <a:pPr marL="0" indent="0">
              <a:buNone/>
            </a:pPr>
            <a:r>
              <a:rPr lang="zh-CN" altLang="zh-CN" sz="2000" dirty="0"/>
              <a:t>（</a:t>
            </a:r>
            <a:r>
              <a:rPr lang="en-US" altLang="zh-CN" sz="2000" dirty="0"/>
              <a:t>7</a:t>
            </a:r>
            <a:r>
              <a:rPr lang="zh-CN" altLang="zh-CN" sz="2000" dirty="0"/>
              <a:t>）可改变制表符或页码显示选项。</a:t>
            </a:r>
          </a:p>
          <a:p>
            <a:pPr marL="0" indent="0">
              <a:buNone/>
            </a:pPr>
            <a:r>
              <a:rPr lang="zh-CN" altLang="zh-CN" sz="2000" dirty="0"/>
              <a:t>（</a:t>
            </a:r>
            <a:r>
              <a:rPr lang="en-US" altLang="zh-CN" sz="2000" dirty="0"/>
              <a:t>8</a:t>
            </a:r>
            <a:r>
              <a:rPr lang="zh-CN" altLang="zh-CN" sz="2000" dirty="0"/>
              <a:t>）单击“确定”按钮，</a:t>
            </a:r>
            <a:r>
              <a:rPr lang="en-US" altLang="zh-CN" sz="2000" dirty="0"/>
              <a:t>Word</a:t>
            </a:r>
            <a:r>
              <a:rPr lang="zh-CN" altLang="zh-CN" sz="2000" dirty="0"/>
              <a:t>就会将目录添加到文档中</a:t>
            </a:r>
            <a:r>
              <a:rPr lang="zh-CN" altLang="zh-CN" sz="2000" dirty="0" smtClean="0"/>
              <a:t>。</a:t>
            </a:r>
            <a:endParaRPr lang="en-US" altLang="zh-CN" sz="2000" dirty="0" smtClean="0"/>
          </a:p>
          <a:p>
            <a:pPr marL="0" indent="0">
              <a:buNone/>
            </a:pPr>
            <a:r>
              <a:rPr lang="en-US" altLang="zh-CN" sz="2000" dirty="0" smtClean="0"/>
              <a:t>   </a:t>
            </a:r>
            <a:r>
              <a:rPr lang="zh-CN" altLang="zh-CN" sz="2000" dirty="0" smtClean="0"/>
              <a:t>虽然</a:t>
            </a:r>
            <a:r>
              <a:rPr lang="zh-CN" altLang="zh-CN" sz="2000" dirty="0"/>
              <a:t>目录是一个大域，但是可以选定并编辑目录的任一部分。另外，</a:t>
            </a:r>
            <a:r>
              <a:rPr lang="en-US" altLang="zh-CN" sz="2000" dirty="0"/>
              <a:t>Word</a:t>
            </a:r>
            <a:r>
              <a:rPr lang="zh-CN" altLang="zh-CN" sz="2000" dirty="0"/>
              <a:t>创建的每个目录都是一个超级链接，单击链接可以跳转到文档中相应的标题或文字。</a:t>
            </a:r>
          </a:p>
          <a:p>
            <a:pPr marL="0" indent="0">
              <a:buNone/>
            </a:pPr>
            <a:endParaRPr lang="zh-CN" altLang="en-US" sz="2000" dirty="0"/>
          </a:p>
        </p:txBody>
      </p:sp>
    </p:spTree>
    <p:extLst>
      <p:ext uri="{BB962C8B-B14F-4D97-AF65-F5344CB8AC3E}">
        <p14:creationId xmlns:p14="http://schemas.microsoft.com/office/powerpoint/2010/main" val="1255076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a:t>
            </a:r>
            <a:r>
              <a:rPr lang="zh-CN" altLang="zh-CN" dirty="0"/>
              <a:t>目录的使用</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修改</a:t>
            </a:r>
            <a:r>
              <a:rPr lang="zh-CN" altLang="zh-CN" dirty="0" smtClean="0"/>
              <a:t>目录</a:t>
            </a:r>
            <a:endParaRPr lang="en-US" altLang="zh-CN" dirty="0" smtClean="0"/>
          </a:p>
          <a:p>
            <a:r>
              <a:rPr lang="zh-CN" altLang="zh-CN" sz="2000" dirty="0"/>
              <a:t>将目录插入到文档中后，可以修改目录、在目录中添加新文字、重新设置某行或某个词的格式、或者修改目录的样式以改变目录在文档中的外观。</a:t>
            </a:r>
          </a:p>
          <a:p>
            <a:r>
              <a:rPr lang="zh-CN" altLang="zh-CN" sz="2000" dirty="0"/>
              <a:t>如果要改变定格式，选择该文字然后进行编辑或重新设置其格式。如果要在目录中建立新列表，将插入点移动到一行的结尾，然后按</a:t>
            </a:r>
            <a:r>
              <a:rPr lang="en-US" altLang="zh-CN" sz="2000" dirty="0"/>
              <a:t>Enter</a:t>
            </a:r>
            <a:r>
              <a:rPr lang="zh-CN" altLang="zh-CN" sz="2000" dirty="0"/>
              <a:t>键，输入文字，按</a:t>
            </a:r>
            <a:r>
              <a:rPr lang="en-US" altLang="zh-CN" sz="2000" dirty="0"/>
              <a:t>Tab</a:t>
            </a:r>
            <a:r>
              <a:rPr lang="zh-CN" altLang="zh-CN" sz="2000" dirty="0"/>
              <a:t>键产生制表符前导符，然后输页码。</a:t>
            </a:r>
          </a:p>
          <a:p>
            <a:endParaRPr lang="zh-CN" altLang="en-US" sz="2000" dirty="0"/>
          </a:p>
        </p:txBody>
      </p:sp>
    </p:spTree>
    <p:extLst>
      <p:ext uri="{BB962C8B-B14F-4D97-AF65-F5344CB8AC3E}">
        <p14:creationId xmlns:p14="http://schemas.microsoft.com/office/powerpoint/2010/main" val="138385738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a:t>
            </a:r>
            <a:r>
              <a:rPr lang="zh-CN" altLang="zh-CN" dirty="0"/>
              <a:t>目录的使用</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修改目录</a:t>
            </a:r>
            <a:endParaRPr lang="en-US" altLang="zh-CN" dirty="0"/>
          </a:p>
          <a:p>
            <a:r>
              <a:rPr lang="zh-CN" altLang="zh-CN" sz="2000" dirty="0"/>
              <a:t>修改目录样式的步骤如下：</a:t>
            </a:r>
          </a:p>
          <a:p>
            <a:pPr marL="0" indent="0">
              <a:buNone/>
            </a:pPr>
            <a:r>
              <a:rPr lang="zh-CN" altLang="zh-CN" sz="2000" dirty="0"/>
              <a:t>（</a:t>
            </a:r>
            <a:r>
              <a:rPr lang="en-US" altLang="zh-CN" sz="2000" dirty="0"/>
              <a:t>1</a:t>
            </a:r>
            <a:r>
              <a:rPr lang="zh-CN" altLang="zh-CN" sz="2000" dirty="0"/>
              <a:t>）在“目录”对话框中，单击“修改”按钮。</a:t>
            </a:r>
            <a:r>
              <a:rPr lang="en-US" altLang="zh-CN" sz="2000" dirty="0"/>
              <a:t>Word</a:t>
            </a:r>
            <a:r>
              <a:rPr lang="zh-CN" altLang="zh-CN" sz="2000" dirty="0"/>
              <a:t>将显示只有目录样式的“样式”对话框。</a:t>
            </a:r>
          </a:p>
          <a:p>
            <a:pPr marL="0" indent="0">
              <a:buNone/>
            </a:pPr>
            <a:r>
              <a:rPr lang="zh-CN" altLang="zh-CN" sz="2000" dirty="0"/>
              <a:t>（</a:t>
            </a:r>
            <a:r>
              <a:rPr lang="en-US" altLang="zh-CN" sz="2000" dirty="0"/>
              <a:t>2</a:t>
            </a:r>
            <a:r>
              <a:rPr lang="zh-CN" altLang="zh-CN" sz="2000" dirty="0"/>
              <a:t>）从“样式”列表中选择要修改的目录样式，然后单击“修改”按钮。将显示“修改样式”对话框，可以在该对话框中修改样式。</a:t>
            </a:r>
          </a:p>
          <a:p>
            <a:pPr marL="0" indent="0">
              <a:buNone/>
            </a:pPr>
            <a:r>
              <a:rPr lang="zh-CN" altLang="zh-CN" sz="2000" dirty="0"/>
              <a:t>（</a:t>
            </a:r>
            <a:r>
              <a:rPr lang="en-US" altLang="zh-CN" sz="2000" dirty="0"/>
              <a:t>3</a:t>
            </a:r>
            <a:r>
              <a:rPr lang="zh-CN" altLang="zh-CN" sz="2000" dirty="0"/>
              <a:t>）修改样式，然后单击“确定”按钮以返回“样式”对话框，然后单击“应用”按钮以将新样式应用于所选文字。</a:t>
            </a:r>
          </a:p>
          <a:p>
            <a:pPr marL="0" indent="0">
              <a:buNone/>
            </a:pPr>
            <a:r>
              <a:rPr lang="zh-CN" altLang="zh-CN" sz="2000" dirty="0"/>
              <a:t>（</a:t>
            </a:r>
            <a:r>
              <a:rPr lang="en-US" altLang="zh-CN" sz="2000" dirty="0"/>
              <a:t>4</a:t>
            </a:r>
            <a:r>
              <a:rPr lang="zh-CN" altLang="zh-CN" sz="2000" dirty="0"/>
              <a:t>）单击“确定”按钮，在</a:t>
            </a:r>
            <a:r>
              <a:rPr lang="en-US" altLang="zh-CN" sz="2000" dirty="0"/>
              <a:t>Word</a:t>
            </a:r>
            <a:r>
              <a:rPr lang="zh-CN" altLang="zh-CN" sz="2000" dirty="0"/>
              <a:t>提示是否要替换所选目录时，单击“确定”按钮。</a:t>
            </a:r>
            <a:endParaRPr lang="zh-CN" altLang="en-US" sz="2000" dirty="0"/>
          </a:p>
        </p:txBody>
      </p:sp>
    </p:spTree>
    <p:extLst>
      <p:ext uri="{BB962C8B-B14F-4D97-AF65-F5344CB8AC3E}">
        <p14:creationId xmlns:p14="http://schemas.microsoft.com/office/powerpoint/2010/main" val="97940856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a:t>
            </a:r>
            <a:r>
              <a:rPr lang="zh-CN" altLang="zh-CN" dirty="0"/>
              <a:t>目录的使用</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更新</a:t>
            </a:r>
            <a:r>
              <a:rPr lang="zh-CN" altLang="zh-CN" dirty="0" smtClean="0"/>
              <a:t>目录</a:t>
            </a:r>
            <a:endParaRPr lang="en-US" altLang="zh-CN" dirty="0" smtClean="0"/>
          </a:p>
          <a:p>
            <a:r>
              <a:rPr lang="zh-CN" altLang="zh-CN" sz="2000" dirty="0"/>
              <a:t>编写文档时，最好将生成目录的工作放在最后进行，以放映最新的标题、目录项域以及要包含在目录中的其他元素。如果在生成目录后对文档进行了修改，也可以随时更新目录。更新目录操作步骤如下：</a:t>
            </a:r>
          </a:p>
          <a:p>
            <a:pPr marL="0" indent="0">
              <a:buNone/>
            </a:pPr>
            <a:r>
              <a:rPr lang="zh-CN" altLang="zh-CN" sz="2000" dirty="0"/>
              <a:t>（</a:t>
            </a:r>
            <a:r>
              <a:rPr lang="en-US" altLang="zh-CN" sz="2000" dirty="0"/>
              <a:t>1</a:t>
            </a:r>
            <a:r>
              <a:rPr lang="zh-CN" altLang="zh-CN" sz="2000" dirty="0"/>
              <a:t>）在目录中单击鼠标右键，并选择快捷菜单中的“更新域”命令。</a:t>
            </a:r>
            <a:r>
              <a:rPr lang="en-US" altLang="zh-CN" sz="2000" dirty="0"/>
              <a:t>Word</a:t>
            </a:r>
            <a:r>
              <a:rPr lang="zh-CN" altLang="zh-CN" sz="2000" dirty="0"/>
              <a:t>将提示选择是更新整个目录还是只更新页码。</a:t>
            </a:r>
          </a:p>
          <a:p>
            <a:pPr marL="0" indent="0">
              <a:buNone/>
            </a:pPr>
            <a:r>
              <a:rPr lang="zh-CN" altLang="zh-CN" sz="2000" dirty="0"/>
              <a:t>（</a:t>
            </a:r>
            <a:r>
              <a:rPr lang="en-US" altLang="zh-CN" sz="2000" dirty="0"/>
              <a:t>2</a:t>
            </a:r>
            <a:r>
              <a:rPr lang="zh-CN" altLang="zh-CN" sz="2000" dirty="0"/>
              <a:t>）选择“只更新页码”，单击“确定”按钮可只更新页码；或者选择“更新整个目录”选项并单击“确定”按钮，</a:t>
            </a:r>
            <a:r>
              <a:rPr lang="en-US" altLang="zh-CN" sz="2000" dirty="0"/>
              <a:t>Word</a:t>
            </a:r>
            <a:r>
              <a:rPr lang="zh-CN" altLang="zh-CN" sz="2000" dirty="0"/>
              <a:t>将更新整个目录。</a:t>
            </a:r>
          </a:p>
          <a:p>
            <a:endParaRPr lang="en-US" altLang="zh-CN" sz="2000" dirty="0" smtClean="0"/>
          </a:p>
          <a:p>
            <a:endParaRPr lang="en-US" altLang="zh-CN" sz="2000" dirty="0" smtClean="0"/>
          </a:p>
        </p:txBody>
      </p:sp>
    </p:spTree>
    <p:extLst>
      <p:ext uri="{BB962C8B-B14F-4D97-AF65-F5344CB8AC3E}">
        <p14:creationId xmlns:p14="http://schemas.microsoft.com/office/powerpoint/2010/main" val="9667574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a:t>
            </a:r>
            <a:r>
              <a:rPr lang="zh-CN" altLang="zh-CN" dirty="0"/>
              <a:t>目录的使用</a:t>
            </a:r>
            <a:r>
              <a:rPr lang="zh-CN" altLang="zh-CN" dirty="0"/>
              <a:t/>
            </a:r>
            <a:br>
              <a:rPr lang="zh-CN" altLang="zh-CN" dirty="0"/>
            </a:br>
            <a:r>
              <a:rPr lang="zh-CN" altLang="en-US" dirty="0" smtClean="0"/>
              <a:t>任务</a:t>
            </a:r>
            <a:r>
              <a:rPr lang="zh-CN" altLang="en-US" dirty="0"/>
              <a:t>实现</a:t>
            </a:r>
          </a:p>
        </p:txBody>
      </p:sp>
      <p:sp>
        <p:nvSpPr>
          <p:cNvPr id="3" name="内容占位符 2"/>
          <p:cNvSpPr>
            <a:spLocks noGrp="1"/>
          </p:cNvSpPr>
          <p:nvPr>
            <p:ph idx="1"/>
          </p:nvPr>
        </p:nvSpPr>
        <p:spPr>
          <a:xfrm>
            <a:off x="457200" y="1600200"/>
            <a:ext cx="8435280" cy="1108720"/>
          </a:xfrm>
        </p:spPr>
        <p:txBody>
          <a:bodyPr/>
          <a:lstStyle/>
          <a:p>
            <a:pPr marL="0" indent="0">
              <a:buNone/>
            </a:pPr>
            <a:r>
              <a:rPr lang="zh-CN" altLang="en-US" sz="3200" dirty="0" smtClean="0"/>
              <a:t>请</a:t>
            </a:r>
            <a:r>
              <a:rPr lang="zh-CN" altLang="en-US" sz="3200" dirty="0"/>
              <a:t>参照书上步骤，自行完成</a:t>
            </a:r>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4" name="Rectangle 4"/>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val="10969418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a:t>
            </a:r>
            <a:r>
              <a:rPr lang="zh-CN" altLang="zh-CN" dirty="0"/>
              <a:t>目录的使用</a:t>
            </a:r>
            <a:br>
              <a:rPr lang="zh-CN" altLang="zh-CN" dirty="0"/>
            </a:br>
            <a:r>
              <a:rPr lang="zh-CN" altLang="en-US" dirty="0"/>
              <a:t>扩展与提高</a:t>
            </a:r>
          </a:p>
        </p:txBody>
      </p:sp>
      <p:sp>
        <p:nvSpPr>
          <p:cNvPr id="3" name="内容占位符 2"/>
          <p:cNvSpPr>
            <a:spLocks noGrp="1"/>
          </p:cNvSpPr>
          <p:nvPr>
            <p:ph idx="1"/>
          </p:nvPr>
        </p:nvSpPr>
        <p:spPr>
          <a:xfrm>
            <a:off x="395536" y="1916832"/>
            <a:ext cx="8229600" cy="3629000"/>
          </a:xfrm>
        </p:spPr>
        <p:txBody>
          <a:bodyPr/>
          <a:lstStyle/>
          <a:p>
            <a:r>
              <a:rPr lang="zh-CN" altLang="zh-CN" sz="2000" dirty="0"/>
              <a:t>如果文档中包含了许多图表，并且每个图表都带有题注，则</a:t>
            </a:r>
            <a:r>
              <a:rPr lang="en-US" altLang="zh-CN" sz="2000" dirty="0"/>
              <a:t>Word</a:t>
            </a:r>
            <a:r>
              <a:rPr lang="zh-CN" altLang="zh-CN" sz="2000" dirty="0"/>
              <a:t>可以据此创建图表目录。创建图表目录时，</a:t>
            </a:r>
            <a:r>
              <a:rPr lang="en-US" altLang="zh-CN" sz="2000" dirty="0"/>
              <a:t>Word</a:t>
            </a:r>
            <a:r>
              <a:rPr lang="zh-CN" altLang="zh-CN" sz="2000" dirty="0"/>
              <a:t>将收集文档中所有题注的文字，以及其他所有使用了“题注”样式的文字。创建图表目录的过程类似于创建目录的过程。图表目录只使用一种缩进级别和一种样式，因此可以很容易地通过修改样式来重新设置图表目录中文字的格式。</a:t>
            </a:r>
          </a:p>
          <a:p>
            <a:endParaRPr lang="zh-CN" altLang="en-US" sz="2000" dirty="0"/>
          </a:p>
        </p:txBody>
      </p:sp>
    </p:spTree>
    <p:extLst>
      <p:ext uri="{BB962C8B-B14F-4D97-AF65-F5344CB8AC3E}">
        <p14:creationId xmlns:p14="http://schemas.microsoft.com/office/powerpoint/2010/main" val="8214213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a:t>
            </a:r>
            <a:r>
              <a:rPr lang="zh-CN" altLang="zh-CN" dirty="0"/>
              <a:t>目录的使用</a:t>
            </a:r>
            <a:br>
              <a:rPr lang="zh-CN" altLang="zh-CN" dirty="0"/>
            </a:br>
            <a:r>
              <a:rPr lang="zh-CN" altLang="en-US" dirty="0"/>
              <a:t>扩展与提高</a:t>
            </a:r>
          </a:p>
        </p:txBody>
      </p:sp>
      <p:sp>
        <p:nvSpPr>
          <p:cNvPr id="3" name="内容占位符 2"/>
          <p:cNvSpPr>
            <a:spLocks noGrp="1"/>
          </p:cNvSpPr>
          <p:nvPr>
            <p:ph idx="1"/>
          </p:nvPr>
        </p:nvSpPr>
        <p:spPr>
          <a:xfrm>
            <a:off x="467544" y="1988840"/>
            <a:ext cx="8229600" cy="3052936"/>
          </a:xfrm>
        </p:spPr>
        <p:txBody>
          <a:bodyPr/>
          <a:lstStyle/>
          <a:p>
            <a:r>
              <a:rPr lang="zh-CN" altLang="zh-CN" sz="2000" dirty="0"/>
              <a:t>利用</a:t>
            </a:r>
            <a:r>
              <a:rPr lang="en-US" altLang="zh-CN" sz="2000" dirty="0"/>
              <a:t>Word</a:t>
            </a:r>
            <a:r>
              <a:rPr lang="zh-CN" altLang="zh-CN" sz="2000" dirty="0"/>
              <a:t>可以为文档创建引文目录。引文目录主要用于英文法律文献。英文法律文献中经常要引用事例、规则、法规、宪法条款、条约以及其他文档。引文目录可以显示所有这些引用及其在文档中的位置。只有在启用了英语进行编辑时，才能使用这项功能。如果要创建引文目录，文档中必须包含经过特殊标记的参考文献名（即引文）。创建引文目录前，必须添加这些标记。插入所有这些标记后，</a:t>
            </a:r>
            <a:r>
              <a:rPr lang="en-US" altLang="zh-CN" sz="2000" dirty="0"/>
              <a:t>Word</a:t>
            </a:r>
            <a:r>
              <a:rPr lang="zh-CN" altLang="zh-CN" sz="2000" dirty="0"/>
              <a:t>将使用类似于目录的列表列出所有标记了的文字。</a:t>
            </a:r>
          </a:p>
          <a:p>
            <a:endParaRPr lang="zh-CN" altLang="en-US" sz="2000" dirty="0"/>
          </a:p>
        </p:txBody>
      </p:sp>
    </p:spTree>
    <p:extLst>
      <p:ext uri="{BB962C8B-B14F-4D97-AF65-F5344CB8AC3E}">
        <p14:creationId xmlns:p14="http://schemas.microsoft.com/office/powerpoint/2010/main" val="40400708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a:t>
            </a:r>
            <a:r>
              <a:rPr lang="zh-CN" altLang="zh-CN" dirty="0"/>
              <a:t>利用域制作动态的页眉</a:t>
            </a:r>
            <a:r>
              <a:rPr lang="zh-CN" altLang="zh-CN" dirty="0" smtClean="0"/>
              <a:t>页脚</a:t>
            </a:r>
            <a:r>
              <a:rPr lang="en-US" altLang="zh-CN" dirty="0" smtClean="0"/>
              <a:t/>
            </a:r>
            <a:br>
              <a:rPr lang="en-US" altLang="zh-CN" dirty="0" smtClean="0"/>
            </a:br>
            <a:r>
              <a:rPr lang="zh-CN" altLang="zh-CN" dirty="0" smtClean="0"/>
              <a:t>知识</a:t>
            </a:r>
            <a:r>
              <a:rPr lang="zh-CN" altLang="zh-CN" dirty="0"/>
              <a:t>点解析</a:t>
            </a:r>
            <a:endParaRPr lang="zh-CN" altLang="en-US" dirty="0"/>
          </a:p>
        </p:txBody>
      </p:sp>
      <p:sp>
        <p:nvSpPr>
          <p:cNvPr id="3" name="内容占位符 2"/>
          <p:cNvSpPr>
            <a:spLocks noGrp="1"/>
          </p:cNvSpPr>
          <p:nvPr>
            <p:ph idx="1"/>
          </p:nvPr>
        </p:nvSpPr>
        <p:spPr/>
        <p:txBody>
          <a:bodyPr/>
          <a:lstStyle/>
          <a:p>
            <a:r>
              <a:rPr lang="zh-CN" altLang="zh-CN" dirty="0"/>
              <a:t>分节</a:t>
            </a:r>
            <a:r>
              <a:rPr lang="zh-CN" altLang="zh-CN" dirty="0" smtClean="0"/>
              <a:t>符</a:t>
            </a:r>
            <a:endParaRPr lang="en-US" altLang="zh-CN" dirty="0" smtClean="0"/>
          </a:p>
          <a:p>
            <a:pPr marL="0" indent="0">
              <a:buNone/>
            </a:pPr>
            <a:r>
              <a:rPr lang="en-US" altLang="zh-CN" sz="2000" dirty="0" smtClean="0">
                <a:hlinkClick r:id="rId2"/>
              </a:rPr>
              <a:t>  </a:t>
            </a:r>
            <a:r>
              <a:rPr lang="en-US" altLang="zh-CN" sz="2000" dirty="0" err="1" smtClean="0">
                <a:hlinkClick r:id="rId2"/>
              </a:rPr>
              <a:t>分节符</a:t>
            </a:r>
            <a:r>
              <a:rPr lang="zh-CN" altLang="zh-CN" sz="2000" dirty="0"/>
              <a:t>是指为表示节的</a:t>
            </a:r>
            <a:r>
              <a:rPr lang="en-US" altLang="zh-CN" sz="2000" dirty="0" err="1">
                <a:hlinkClick r:id="rId3"/>
              </a:rPr>
              <a:t>结尾</a:t>
            </a:r>
            <a:r>
              <a:rPr lang="zh-CN" altLang="zh-CN" sz="2000" dirty="0"/>
              <a:t>插入的标记。分节符包含节的格式设置元素，如</a:t>
            </a:r>
            <a:r>
              <a:rPr lang="en-US" altLang="zh-CN" sz="2000" dirty="0" err="1">
                <a:hlinkClick r:id="rId4"/>
              </a:rPr>
              <a:t>页边距</a:t>
            </a:r>
            <a:r>
              <a:rPr lang="zh-CN" altLang="zh-CN" sz="2000" dirty="0"/>
              <a:t>、页面的方向、</a:t>
            </a:r>
            <a:r>
              <a:rPr lang="en-US" altLang="zh-CN" sz="2000" dirty="0" err="1">
                <a:hlinkClick r:id="rId5"/>
              </a:rPr>
              <a:t>页眉</a:t>
            </a:r>
            <a:r>
              <a:rPr lang="zh-CN" altLang="zh-CN" sz="2000" dirty="0"/>
              <a:t>和</a:t>
            </a:r>
            <a:r>
              <a:rPr lang="en-US" altLang="zh-CN" sz="2000" dirty="0" err="1">
                <a:hlinkClick r:id="rId6"/>
              </a:rPr>
              <a:t>页脚</a:t>
            </a:r>
            <a:r>
              <a:rPr lang="zh-CN" altLang="zh-CN" sz="2000" dirty="0"/>
              <a:t>，以及</a:t>
            </a:r>
            <a:r>
              <a:rPr lang="en-US" altLang="zh-CN" sz="2000" dirty="0" err="1">
                <a:hlinkClick r:id="rId7"/>
              </a:rPr>
              <a:t>页码</a:t>
            </a:r>
            <a:r>
              <a:rPr lang="zh-CN" altLang="zh-CN" sz="2000" dirty="0"/>
              <a:t>的顺序。分节符用一条横贯屏幕的虚双线表示</a:t>
            </a:r>
            <a:r>
              <a:rPr lang="zh-CN" altLang="zh-CN" sz="2000" dirty="0" smtClean="0"/>
              <a:t>。</a:t>
            </a:r>
            <a:endParaRPr lang="en-US" altLang="zh-CN" sz="2000" dirty="0" smtClean="0"/>
          </a:p>
          <a:p>
            <a:pPr marL="0" indent="0">
              <a:buNone/>
            </a:pPr>
            <a:r>
              <a:rPr lang="en-US" altLang="zh-CN" sz="2000" dirty="0" smtClean="0"/>
              <a:t>  </a:t>
            </a:r>
            <a:r>
              <a:rPr lang="zh-CN" altLang="zh-CN" sz="2000" dirty="0" smtClean="0"/>
              <a:t>分节</a:t>
            </a:r>
            <a:r>
              <a:rPr lang="zh-CN" altLang="zh-CN" sz="2000" dirty="0"/>
              <a:t>符的类型有“下一页”、“连续”、“奇数页”和“偶数页”</a:t>
            </a:r>
            <a:r>
              <a:rPr lang="zh-CN" altLang="zh-CN" sz="2000" dirty="0" smtClean="0"/>
              <a:t>。</a:t>
            </a:r>
            <a:endParaRPr lang="en-US" altLang="zh-CN" sz="2000" dirty="0" smtClean="0"/>
          </a:p>
          <a:p>
            <a:pPr marL="0" indent="0">
              <a:buNone/>
            </a:pPr>
            <a:r>
              <a:rPr lang="en-US" altLang="zh-CN" sz="2000" dirty="0" smtClean="0"/>
              <a:t>  </a:t>
            </a:r>
            <a:r>
              <a:rPr lang="zh-CN" altLang="zh-CN" sz="2000" dirty="0" smtClean="0"/>
              <a:t>通常</a:t>
            </a:r>
            <a:r>
              <a:rPr lang="zh-CN" altLang="zh-CN" sz="2000" dirty="0"/>
              <a:t>情况下，分节符只能在</a:t>
            </a:r>
            <a:r>
              <a:rPr lang="en-US" altLang="zh-CN" sz="2000" dirty="0"/>
              <a:t>Word</a:t>
            </a:r>
            <a:r>
              <a:rPr lang="zh-CN" altLang="zh-CN" sz="2000" dirty="0"/>
              <a:t>的“大纲”视图下看到，如果要删除分节符，只需选中分节符，然后按</a:t>
            </a:r>
            <a:r>
              <a:rPr lang="en-US" altLang="zh-CN" sz="2000" dirty="0"/>
              <a:t>Delete</a:t>
            </a:r>
            <a:r>
              <a:rPr lang="zh-CN" altLang="zh-CN" sz="2000" dirty="0"/>
              <a:t>键。</a:t>
            </a:r>
            <a:endParaRPr lang="en-US" altLang="zh-CN" sz="2000" dirty="0" smtClean="0"/>
          </a:p>
          <a:p>
            <a:pPr marL="0" indent="0">
              <a:buNone/>
            </a:pPr>
            <a:endParaRPr lang="zh-CN" altLang="zh-CN" sz="2000" dirty="0"/>
          </a:p>
          <a:p>
            <a:pPr marL="0" indent="0">
              <a:buNone/>
            </a:pPr>
            <a:endParaRPr lang="zh-CN" altLang="zh-CN" sz="2000" dirty="0"/>
          </a:p>
          <a:p>
            <a:pPr marL="0" indent="0">
              <a:buNone/>
            </a:pPr>
            <a:endParaRPr lang="zh-CN" altLang="en-US" sz="2000" b="0" dirty="0"/>
          </a:p>
        </p:txBody>
      </p:sp>
    </p:spTree>
    <p:extLst>
      <p:ext uri="{BB962C8B-B14F-4D97-AF65-F5344CB8AC3E}">
        <p14:creationId xmlns:p14="http://schemas.microsoft.com/office/powerpoint/2010/main" val="10097476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4.1  </a:t>
            </a:r>
            <a:r>
              <a:rPr lang="zh-CN" altLang="zh-CN" dirty="0" smtClean="0"/>
              <a:t>项目分析</a:t>
            </a:r>
            <a:endParaRPr lang="zh-CN" altLang="en-US" dirty="0"/>
          </a:p>
        </p:txBody>
      </p:sp>
      <p:sp>
        <p:nvSpPr>
          <p:cNvPr id="3" name="内容占位符 2"/>
          <p:cNvSpPr>
            <a:spLocks noGrp="1"/>
          </p:cNvSpPr>
          <p:nvPr>
            <p:ph idx="1"/>
          </p:nvPr>
        </p:nvSpPr>
        <p:spPr>
          <a:xfrm>
            <a:off x="457200" y="1268760"/>
            <a:ext cx="8229600" cy="4392488"/>
          </a:xfrm>
        </p:spPr>
        <p:txBody>
          <a:bodyPr/>
          <a:lstStyle/>
          <a:p>
            <a:r>
              <a:rPr lang="zh-CN" altLang="zh-CN" sz="2000" dirty="0"/>
              <a:t>公司</a:t>
            </a:r>
            <a:r>
              <a:rPr lang="zh-CN" altLang="zh-CN" sz="2000" dirty="0" smtClean="0"/>
              <a:t>小王</a:t>
            </a:r>
            <a:r>
              <a:rPr lang="zh-CN" altLang="en-US" sz="2000" dirty="0" smtClean="0"/>
              <a:t>需制作公司管理章程，</a:t>
            </a:r>
            <a:r>
              <a:rPr lang="zh-CN" altLang="zh-CN" sz="2000" dirty="0"/>
              <a:t>章程是十分重要的公文，一般由标题和正文组成，文档相对比较长，格式比较统一，编辑的要求如下：</a:t>
            </a:r>
          </a:p>
          <a:p>
            <a:r>
              <a:rPr lang="zh-CN" altLang="zh-CN" sz="2000" dirty="0"/>
              <a:t>（</a:t>
            </a:r>
            <a:r>
              <a:rPr lang="en-US" altLang="zh-CN" sz="2000" dirty="0"/>
              <a:t>1</a:t>
            </a:r>
            <a:r>
              <a:rPr lang="zh-CN" altLang="zh-CN" sz="2000" dirty="0"/>
              <a:t>）对章节、正文等所用到的样式进行定义。</a:t>
            </a:r>
          </a:p>
          <a:p>
            <a:r>
              <a:rPr lang="zh-CN" altLang="zh-CN" sz="2000" dirty="0"/>
              <a:t>（</a:t>
            </a:r>
            <a:r>
              <a:rPr lang="en-US" altLang="zh-CN" sz="2000" dirty="0"/>
              <a:t>2</a:t>
            </a:r>
            <a:r>
              <a:rPr lang="zh-CN" altLang="zh-CN" sz="2000" dirty="0"/>
              <a:t>）将定义好的各种样式分别应用于章程的各级标题和正文。</a:t>
            </a:r>
          </a:p>
          <a:p>
            <a:r>
              <a:rPr lang="zh-CN" altLang="zh-CN" sz="2000" dirty="0"/>
              <a:t>（</a:t>
            </a:r>
            <a:r>
              <a:rPr lang="en-US" altLang="zh-CN" sz="2000" dirty="0"/>
              <a:t>3</a:t>
            </a:r>
            <a:r>
              <a:rPr lang="zh-CN" altLang="zh-CN" sz="2000" dirty="0"/>
              <a:t>）利用具有大纲级别的标题为章程添加目录。</a:t>
            </a:r>
          </a:p>
          <a:p>
            <a:r>
              <a:rPr lang="zh-CN" altLang="zh-CN" sz="2000" dirty="0"/>
              <a:t>（</a:t>
            </a:r>
            <a:r>
              <a:rPr lang="en-US" altLang="zh-CN" sz="2000" dirty="0"/>
              <a:t>4</a:t>
            </a:r>
            <a:r>
              <a:rPr lang="zh-CN" altLang="zh-CN" sz="2000" dirty="0"/>
              <a:t>）将长文档分节。</a:t>
            </a:r>
          </a:p>
          <a:p>
            <a:r>
              <a:rPr lang="zh-CN" altLang="zh-CN" sz="2000" dirty="0"/>
              <a:t>（</a:t>
            </a:r>
            <a:r>
              <a:rPr lang="en-US" altLang="zh-CN" sz="2000" dirty="0"/>
              <a:t>5</a:t>
            </a:r>
            <a:r>
              <a:rPr lang="zh-CN" altLang="zh-CN" sz="2000" dirty="0"/>
              <a:t>）利用插入域的方法设置动态的页眉页脚。</a:t>
            </a:r>
          </a:p>
          <a:p>
            <a:r>
              <a:rPr lang="zh-CN" altLang="zh-CN" sz="2000" dirty="0"/>
              <a:t>（</a:t>
            </a:r>
            <a:r>
              <a:rPr lang="en-US" altLang="zh-CN" sz="2000" dirty="0"/>
              <a:t>6</a:t>
            </a:r>
            <a:r>
              <a:rPr lang="zh-CN" altLang="zh-CN" sz="2000" dirty="0"/>
              <a:t>）更新目录。</a:t>
            </a:r>
          </a:p>
          <a:p>
            <a:pPr marL="0" indent="0">
              <a:buNone/>
            </a:pPr>
            <a:endParaRPr lang="en-US" altLang="zh-CN" sz="2000" dirty="0" smtClean="0"/>
          </a:p>
        </p:txBody>
      </p:sp>
    </p:spTree>
    <p:extLst>
      <p:ext uri="{BB962C8B-B14F-4D97-AF65-F5344CB8AC3E}">
        <p14:creationId xmlns:p14="http://schemas.microsoft.com/office/powerpoint/2010/main" val="32158083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利用域制作动态的页眉页脚</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a:t>页眉和</a:t>
            </a:r>
            <a:r>
              <a:rPr lang="zh-CN" altLang="zh-CN" dirty="0" smtClean="0"/>
              <a:t>页脚</a:t>
            </a:r>
            <a:endParaRPr lang="en-US" altLang="zh-CN" dirty="0" smtClean="0"/>
          </a:p>
          <a:p>
            <a:r>
              <a:rPr lang="zh-CN" altLang="zh-CN" sz="2000" dirty="0"/>
              <a:t>页眉和页脚是页面的两个特殊区域，位于文档中每个页面边距（页边距：页面上打印区域之外的空白空间）的顶部和底部区域，通常诸如文档标题、页码、公司徽标、作者名称等信息需打印在文档的页眉或页脚上。</a:t>
            </a:r>
          </a:p>
          <a:p>
            <a:r>
              <a:rPr lang="en-US" altLang="zh-CN" sz="2000" dirty="0"/>
              <a:t>Word</a:t>
            </a:r>
            <a:r>
              <a:rPr lang="zh-CN" altLang="zh-CN" sz="2000" dirty="0"/>
              <a:t>样式库中内置有很多种页码或者页脚样式，用户可以使用这些页眉或页脚样式快速地在文档中创建形式多样的页眉、页脚。</a:t>
            </a:r>
          </a:p>
          <a:p>
            <a:r>
              <a:rPr lang="zh-CN" altLang="zh-CN" sz="2000" dirty="0"/>
              <a:t>单击“插入”选项卡的“页眉页脚”组的“页眉”</a:t>
            </a:r>
            <a:r>
              <a:rPr lang="en-US" altLang="zh-CN" sz="2000" dirty="0"/>
              <a:t>/</a:t>
            </a:r>
            <a:r>
              <a:rPr lang="zh-CN" altLang="zh-CN" sz="2000" dirty="0"/>
              <a:t>“页脚”即可进入页眉页脚编辑区域。</a:t>
            </a:r>
            <a:endParaRPr lang="zh-CN" altLang="en-US" sz="2000" dirty="0"/>
          </a:p>
        </p:txBody>
      </p:sp>
    </p:spTree>
    <p:extLst>
      <p:ext uri="{BB962C8B-B14F-4D97-AF65-F5344CB8AC3E}">
        <p14:creationId xmlns:p14="http://schemas.microsoft.com/office/powerpoint/2010/main" val="23020435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利用域制作动态的页眉页脚</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zh-CN" altLang="zh-CN" dirty="0" smtClean="0"/>
              <a:t>页码</a:t>
            </a:r>
            <a:endParaRPr lang="en-US" altLang="zh-CN" dirty="0" smtClean="0"/>
          </a:p>
          <a:p>
            <a:pPr marL="0" indent="0">
              <a:buNone/>
            </a:pPr>
            <a:r>
              <a:rPr lang="en-US" altLang="zh-CN" sz="2000" dirty="0" smtClean="0"/>
              <a:t>   </a:t>
            </a:r>
            <a:r>
              <a:rPr lang="zh-CN" altLang="zh-CN" sz="2000" dirty="0" smtClean="0"/>
              <a:t>页码</a:t>
            </a:r>
            <a:r>
              <a:rPr lang="zh-CN" altLang="zh-CN" sz="2000" dirty="0"/>
              <a:t>用来表示每页在文档中的顺序。</a:t>
            </a:r>
            <a:r>
              <a:rPr lang="en-US" altLang="zh-CN" sz="2000" dirty="0"/>
              <a:t>Word</a:t>
            </a:r>
            <a:r>
              <a:rPr lang="zh-CN" altLang="zh-CN" sz="2000" dirty="0"/>
              <a:t>可以快速地为文档添加页码，并且页码会随着文档内容的增删而自动更新。</a:t>
            </a:r>
            <a:endParaRPr lang="zh-CN" altLang="en-US" sz="2000" dirty="0"/>
          </a:p>
        </p:txBody>
      </p:sp>
    </p:spTree>
    <p:extLst>
      <p:ext uri="{BB962C8B-B14F-4D97-AF65-F5344CB8AC3E}">
        <p14:creationId xmlns:p14="http://schemas.microsoft.com/office/powerpoint/2010/main" val="28579530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利用域制作动态的页眉页脚</a:t>
            </a:r>
            <a:r>
              <a:rPr lang="en-US" altLang="zh-CN" dirty="0"/>
              <a:t/>
            </a:r>
            <a:br>
              <a:rPr lang="en-US" altLang="zh-CN" dirty="0"/>
            </a:b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dirty="0"/>
              <a:t>word</a:t>
            </a:r>
            <a:r>
              <a:rPr lang="zh-CN" altLang="zh-CN" dirty="0" smtClean="0"/>
              <a:t>域</a:t>
            </a:r>
            <a:endParaRPr lang="en-US" altLang="zh-CN" dirty="0" smtClean="0"/>
          </a:p>
          <a:p>
            <a:r>
              <a:rPr lang="zh-CN" altLang="zh-CN" sz="2000" dirty="0"/>
              <a:t>域是一种特殊的代码，是一组以“域代码”形式插入到文档中的指令。</a:t>
            </a:r>
            <a:r>
              <a:rPr lang="en-US" altLang="zh-CN" sz="2000" dirty="0"/>
              <a:t>Word</a:t>
            </a:r>
            <a:r>
              <a:rPr lang="zh-CN" altLang="zh-CN" sz="2000" dirty="0"/>
              <a:t>提供的域多达数十种，使用域可以完成下列任务：</a:t>
            </a:r>
          </a:p>
          <a:p>
            <a:pPr marL="0" indent="0">
              <a:buNone/>
            </a:pPr>
            <a:r>
              <a:rPr lang="zh-CN" altLang="zh-CN" sz="2000" dirty="0"/>
              <a:t>（</a:t>
            </a:r>
            <a:r>
              <a:rPr lang="en-US" altLang="zh-CN" sz="2000" dirty="0"/>
              <a:t>1</a:t>
            </a:r>
            <a:r>
              <a:rPr lang="zh-CN" altLang="zh-CN" sz="2000" dirty="0"/>
              <a:t>）让</a:t>
            </a:r>
            <a:r>
              <a:rPr lang="en-US" altLang="zh-CN" sz="2000" dirty="0"/>
              <a:t>Word</a:t>
            </a:r>
            <a:r>
              <a:rPr lang="zh-CN" altLang="zh-CN" sz="2000" dirty="0"/>
              <a:t>插入当前页、节或行的编号。</a:t>
            </a:r>
          </a:p>
          <a:p>
            <a:pPr marL="0" indent="0">
              <a:buNone/>
            </a:pPr>
            <a:r>
              <a:rPr lang="zh-CN" altLang="zh-CN" sz="2000" dirty="0"/>
              <a:t>（</a:t>
            </a:r>
            <a:r>
              <a:rPr lang="en-US" altLang="zh-CN" sz="2000" dirty="0"/>
              <a:t>2</a:t>
            </a:r>
            <a:r>
              <a:rPr lang="zh-CN" altLang="zh-CN" sz="2000" dirty="0"/>
              <a:t>）显示另一个文件中的图片或者文字。</a:t>
            </a:r>
          </a:p>
          <a:p>
            <a:pPr marL="0" indent="0">
              <a:buNone/>
            </a:pPr>
            <a:r>
              <a:rPr lang="zh-CN" altLang="zh-CN" sz="2000" dirty="0"/>
              <a:t>（</a:t>
            </a:r>
            <a:r>
              <a:rPr lang="en-US" altLang="zh-CN" sz="2000" dirty="0"/>
              <a:t>3</a:t>
            </a:r>
            <a:r>
              <a:rPr lang="zh-CN" altLang="zh-CN" sz="2000" dirty="0"/>
              <a:t>）计算数学公式并显示结果。</a:t>
            </a:r>
          </a:p>
          <a:p>
            <a:pPr marL="0" indent="0">
              <a:buNone/>
            </a:pPr>
            <a:r>
              <a:rPr lang="zh-CN" altLang="zh-CN" sz="2000" dirty="0"/>
              <a:t>（</a:t>
            </a:r>
            <a:r>
              <a:rPr lang="en-US" altLang="zh-CN" sz="2000" dirty="0"/>
              <a:t>4</a:t>
            </a:r>
            <a:r>
              <a:rPr lang="zh-CN" altLang="zh-CN" sz="2000" dirty="0"/>
              <a:t>）提示查看文档的用户输入信息。</a:t>
            </a:r>
          </a:p>
          <a:p>
            <a:pPr marL="0" indent="0">
              <a:buNone/>
            </a:pPr>
            <a:r>
              <a:rPr lang="zh-CN" altLang="zh-CN" sz="2000" dirty="0"/>
              <a:t>（</a:t>
            </a:r>
            <a:r>
              <a:rPr lang="en-US" altLang="zh-CN" sz="2000" dirty="0"/>
              <a:t>5</a:t>
            </a:r>
            <a:r>
              <a:rPr lang="zh-CN" altLang="zh-CN" sz="2000" dirty="0"/>
              <a:t>）标记需要插入到自动生成的目录或索引中的文字。</a:t>
            </a:r>
          </a:p>
          <a:p>
            <a:r>
              <a:rPr lang="zh-CN" altLang="zh-CN" sz="2000" dirty="0"/>
              <a:t>可以通过“插入”选项卡中的“文档部件”中的“域”命令按照域名选择要插入的域。如果需要，也可以添加其他的指令。通常在文档中可以插入任意数量的域。</a:t>
            </a:r>
          </a:p>
          <a:p>
            <a:endParaRPr lang="zh-CN" altLang="en-US" sz="2000" dirty="0"/>
          </a:p>
        </p:txBody>
      </p:sp>
    </p:spTree>
    <p:extLst>
      <p:ext uri="{BB962C8B-B14F-4D97-AF65-F5344CB8AC3E}">
        <p14:creationId xmlns:p14="http://schemas.microsoft.com/office/powerpoint/2010/main" val="37600087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利用域制作动态的页眉页脚</a:t>
            </a:r>
            <a:r>
              <a:rPr lang="en-US" altLang="zh-CN" dirty="0" smtClean="0"/>
              <a:t/>
            </a:r>
            <a:br>
              <a:rPr lang="en-US" altLang="zh-CN" dirty="0" smtClean="0"/>
            </a:br>
            <a:r>
              <a:rPr lang="zh-CN" altLang="en-US" dirty="0" smtClean="0"/>
              <a:t>任务</a:t>
            </a:r>
            <a:r>
              <a:rPr lang="zh-CN" altLang="en-US" dirty="0" smtClean="0"/>
              <a:t>实现</a:t>
            </a: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a:xfrm>
            <a:off x="961065" y="5517232"/>
            <a:ext cx="5724644" cy="646331"/>
          </a:xfrm>
          <a:prstGeom prst="rect">
            <a:avLst/>
          </a:prstGeom>
        </p:spPr>
        <p:txBody>
          <a:bodyPr wrap="none">
            <a:spAutoFit/>
          </a:bodyPr>
          <a:lstStyle/>
          <a:p>
            <a:r>
              <a:rPr lang="zh-CN" altLang="en-US" sz="3600" dirty="0"/>
              <a:t>请参照书上步骤，自行完成</a:t>
            </a:r>
          </a:p>
        </p:txBody>
      </p:sp>
      <p:pic>
        <p:nvPicPr>
          <p:cNvPr id="12" name="图片 11"/>
          <p:cNvPicPr/>
          <p:nvPr/>
        </p:nvPicPr>
        <p:blipFill>
          <a:blip r:embed="rId2">
            <a:extLst>
              <a:ext uri="{28A0092B-C50C-407E-A947-70E740481C1C}">
                <a14:useLocalDpi xmlns:a14="http://schemas.microsoft.com/office/drawing/2010/main" val="0"/>
              </a:ext>
            </a:extLst>
          </a:blip>
          <a:srcRect/>
          <a:stretch>
            <a:fillRect/>
          </a:stretch>
        </p:blipFill>
        <p:spPr bwMode="auto">
          <a:xfrm>
            <a:off x="876300" y="1844824"/>
            <a:ext cx="6720036" cy="1440160"/>
          </a:xfrm>
          <a:prstGeom prst="rect">
            <a:avLst/>
          </a:prstGeom>
          <a:noFill/>
          <a:ln>
            <a:solidFill>
              <a:schemeClr val="tx2">
                <a:lumMod val="60000"/>
                <a:lumOff val="40000"/>
              </a:schemeClr>
            </a:solidFill>
          </a:ln>
        </p:spPr>
      </p:pic>
      <p:pic>
        <p:nvPicPr>
          <p:cNvPr id="13" name="图片 12"/>
          <p:cNvPicPr/>
          <p:nvPr/>
        </p:nvPicPr>
        <p:blipFill>
          <a:blip r:embed="rId3">
            <a:extLst>
              <a:ext uri="{28A0092B-C50C-407E-A947-70E740481C1C}">
                <a14:useLocalDpi xmlns:a14="http://schemas.microsoft.com/office/drawing/2010/main" val="0"/>
              </a:ext>
            </a:extLst>
          </a:blip>
          <a:srcRect/>
          <a:stretch>
            <a:fillRect/>
          </a:stretch>
        </p:blipFill>
        <p:spPr bwMode="auto">
          <a:xfrm>
            <a:off x="876300" y="3861048"/>
            <a:ext cx="6720036" cy="1368152"/>
          </a:xfrm>
          <a:prstGeom prst="rect">
            <a:avLst/>
          </a:prstGeom>
          <a:noFill/>
          <a:ln>
            <a:solidFill>
              <a:schemeClr val="tx2">
                <a:lumMod val="60000"/>
                <a:lumOff val="40000"/>
              </a:schemeClr>
            </a:solidFill>
          </a:ln>
        </p:spPr>
      </p:pic>
    </p:spTree>
    <p:extLst>
      <p:ext uri="{BB962C8B-B14F-4D97-AF65-F5344CB8AC3E}">
        <p14:creationId xmlns:p14="http://schemas.microsoft.com/office/powerpoint/2010/main" val="27549310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a:t>
            </a:r>
            <a:r>
              <a:rPr lang="zh-CN" altLang="zh-CN" dirty="0"/>
              <a:t>利用域制作动态的页眉页脚</a:t>
            </a:r>
            <a:r>
              <a:rPr lang="en-US" altLang="zh-CN" dirty="0"/>
              <a:t/>
            </a:r>
            <a:br>
              <a:rPr lang="en-US" altLang="zh-CN" dirty="0"/>
            </a:br>
            <a:r>
              <a:rPr lang="zh-CN" altLang="en-US" dirty="0"/>
              <a:t>扩展与提高</a:t>
            </a:r>
          </a:p>
        </p:txBody>
      </p:sp>
      <p:pic>
        <p:nvPicPr>
          <p:cNvPr id="5" name="内容占位符 4"/>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369301"/>
            <a:ext cx="8229600" cy="2987760"/>
          </a:xfrm>
          <a:prstGeom prst="rect">
            <a:avLst/>
          </a:prstGeom>
          <a:noFill/>
          <a:ln>
            <a:noFill/>
          </a:ln>
        </p:spPr>
      </p:pic>
      <p:sp>
        <p:nvSpPr>
          <p:cNvPr id="6" name="TextBox 5"/>
          <p:cNvSpPr txBox="1"/>
          <p:nvPr/>
        </p:nvSpPr>
        <p:spPr>
          <a:xfrm>
            <a:off x="683568" y="1525081"/>
            <a:ext cx="5328592" cy="523220"/>
          </a:xfrm>
          <a:prstGeom prst="rect">
            <a:avLst/>
          </a:prstGeom>
          <a:noFill/>
        </p:spPr>
        <p:txBody>
          <a:bodyPr wrap="square" rtlCol="0">
            <a:spAutoFit/>
          </a:bodyPr>
          <a:lstStyle/>
          <a:p>
            <a:r>
              <a:rPr lang="zh-CN" altLang="zh-CN" sz="2800" dirty="0"/>
              <a:t>在文档中创建和应用构建基块</a:t>
            </a:r>
            <a:endParaRPr lang="zh-CN" altLang="en-US" sz="2800" dirty="0"/>
          </a:p>
        </p:txBody>
      </p:sp>
    </p:spTree>
    <p:extLst>
      <p:ext uri="{BB962C8B-B14F-4D97-AF65-F5344CB8AC3E}">
        <p14:creationId xmlns:p14="http://schemas.microsoft.com/office/powerpoint/2010/main" val="33896840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4.5</a:t>
            </a:r>
            <a:r>
              <a:rPr lang="zh-CN" altLang="zh-CN" dirty="0" smtClean="0"/>
              <a:t>知识</a:t>
            </a:r>
            <a:r>
              <a:rPr lang="zh-CN" altLang="zh-CN" dirty="0"/>
              <a:t>拓展</a:t>
            </a:r>
            <a:r>
              <a:rPr lang="zh-CN" altLang="zh-CN" dirty="0"/>
              <a:t/>
            </a:r>
            <a:br>
              <a:rPr lang="zh-CN" altLang="zh-CN" dirty="0"/>
            </a:br>
            <a:endParaRPr lang="zh-CN" altLang="en-US" dirty="0"/>
          </a:p>
        </p:txBody>
      </p:sp>
      <p:sp>
        <p:nvSpPr>
          <p:cNvPr id="5" name="矩形 4"/>
          <p:cNvSpPr/>
          <p:nvPr/>
        </p:nvSpPr>
        <p:spPr>
          <a:xfrm>
            <a:off x="4038600" y="8601075"/>
            <a:ext cx="1295400"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6" name="矩形 5"/>
          <p:cNvSpPr/>
          <p:nvPr/>
        </p:nvSpPr>
        <p:spPr>
          <a:xfrm>
            <a:off x="3086100" y="8924925"/>
            <a:ext cx="847725" cy="171450"/>
          </a:xfrm>
          <a:prstGeom prst="rect">
            <a:avLst/>
          </a:prstGeom>
          <a:noFill/>
          <a:ln w="190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7" name="Rectangle 5"/>
          <p:cNvSpPr>
            <a:spLocks noChangeArrowheads="1"/>
          </p:cNvSpPr>
          <p:nvPr/>
        </p:nvSpPr>
        <p:spPr bwMode="auto">
          <a:xfrm>
            <a:off x="0" y="533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6"/>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13" name="内容占位符 2"/>
          <p:cNvSpPr>
            <a:spLocks noGrp="1"/>
          </p:cNvSpPr>
          <p:nvPr>
            <p:ph idx="1"/>
          </p:nvPr>
        </p:nvSpPr>
        <p:spPr>
          <a:xfrm>
            <a:off x="457200" y="1183568"/>
            <a:ext cx="8229600" cy="604664"/>
          </a:xfrm>
        </p:spPr>
        <p:txBody>
          <a:bodyPr/>
          <a:lstStyle/>
          <a:p>
            <a:pPr marL="0" indent="0">
              <a:buNone/>
            </a:pPr>
            <a:r>
              <a:rPr lang="zh-CN" altLang="zh-CN" dirty="0"/>
              <a:t>绘制电子公章</a:t>
            </a:r>
            <a:endParaRPr lang="zh-CN" altLang="zh-CN" dirty="0"/>
          </a:p>
        </p:txBody>
      </p:sp>
      <p:cxnSp>
        <p:nvCxnSpPr>
          <p:cNvPr id="12" name="直接箭头连接符 11"/>
          <p:cNvCxnSpPr/>
          <p:nvPr/>
        </p:nvCxnSpPr>
        <p:spPr>
          <a:xfrm flipH="1">
            <a:off x="4535996" y="3251885"/>
            <a:ext cx="4036" cy="1517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513444" y="1844824"/>
            <a:ext cx="3420381" cy="369332"/>
          </a:xfrm>
          <a:prstGeom prst="rect">
            <a:avLst/>
          </a:prstGeom>
        </p:spPr>
        <p:txBody>
          <a:bodyPr wrap="square">
            <a:spAutoFit/>
          </a:bodyPr>
          <a:lstStyle/>
          <a:p>
            <a:r>
              <a:rPr lang="en-US" altLang="zh-CN" dirty="0" smtClean="0"/>
              <a:t> </a:t>
            </a:r>
            <a:r>
              <a:rPr lang="en-US" altLang="zh-CN" dirty="0"/>
              <a:t>1. </a:t>
            </a:r>
            <a:r>
              <a:rPr lang="zh-CN" altLang="zh-CN" dirty="0"/>
              <a:t>绘制电子公章的</a:t>
            </a:r>
            <a:r>
              <a:rPr lang="zh-CN" altLang="zh-CN" dirty="0" smtClean="0"/>
              <a:t>外形</a:t>
            </a:r>
            <a:endParaRPr lang="zh-CN" altLang="zh-CN" dirty="0"/>
          </a:p>
        </p:txBody>
      </p:sp>
      <p:pic>
        <p:nvPicPr>
          <p:cNvPr id="16" name="图片 15"/>
          <p:cNvPicPr/>
          <p:nvPr/>
        </p:nvPicPr>
        <p:blipFill>
          <a:blip r:embed="rId2"/>
          <a:stretch>
            <a:fillRect/>
          </a:stretch>
        </p:blipFill>
        <p:spPr>
          <a:xfrm>
            <a:off x="885825" y="2420888"/>
            <a:ext cx="2200275" cy="1079500"/>
          </a:xfrm>
          <a:prstGeom prst="rect">
            <a:avLst/>
          </a:prstGeom>
          <a:ln>
            <a:solidFill>
              <a:schemeClr val="tx2">
                <a:lumMod val="40000"/>
                <a:lumOff val="60000"/>
              </a:schemeClr>
            </a:solidFill>
          </a:ln>
        </p:spPr>
      </p:pic>
      <p:sp>
        <p:nvSpPr>
          <p:cNvPr id="18" name="矩形 17"/>
          <p:cNvSpPr/>
          <p:nvPr/>
        </p:nvSpPr>
        <p:spPr>
          <a:xfrm>
            <a:off x="634511" y="3653674"/>
            <a:ext cx="2875452" cy="369332"/>
          </a:xfrm>
          <a:prstGeom prst="rect">
            <a:avLst/>
          </a:prstGeom>
        </p:spPr>
        <p:txBody>
          <a:bodyPr wrap="square">
            <a:spAutoFit/>
          </a:bodyPr>
          <a:lstStyle/>
          <a:p>
            <a:r>
              <a:rPr lang="en-US" altLang="zh-CN" dirty="0" smtClean="0"/>
              <a:t> 2.</a:t>
            </a:r>
            <a:r>
              <a:rPr lang="zh-CN" altLang="zh-CN" dirty="0"/>
              <a:t>制作公章中的公司名称</a:t>
            </a:r>
          </a:p>
        </p:txBody>
      </p:sp>
      <p:pic>
        <p:nvPicPr>
          <p:cNvPr id="19" name="图片 18"/>
          <p:cNvPicPr/>
          <p:nvPr/>
        </p:nvPicPr>
        <p:blipFill>
          <a:blip r:embed="rId3"/>
          <a:stretch>
            <a:fillRect/>
          </a:stretch>
        </p:blipFill>
        <p:spPr>
          <a:xfrm>
            <a:off x="828674" y="4254182"/>
            <a:ext cx="2314575" cy="1650365"/>
          </a:xfrm>
          <a:prstGeom prst="rect">
            <a:avLst/>
          </a:prstGeom>
          <a:ln>
            <a:solidFill>
              <a:schemeClr val="tx2">
                <a:lumMod val="40000"/>
                <a:lumOff val="60000"/>
              </a:schemeClr>
            </a:solidFill>
          </a:ln>
        </p:spPr>
      </p:pic>
    </p:spTree>
    <p:extLst>
      <p:ext uri="{BB962C8B-B14F-4D97-AF65-F5344CB8AC3E}">
        <p14:creationId xmlns:p14="http://schemas.microsoft.com/office/powerpoint/2010/main" val="701520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知识拓展</a:t>
            </a:r>
            <a:endParaRPr lang="zh-CN" altLang="en-US" dirty="0"/>
          </a:p>
        </p:txBody>
      </p:sp>
      <p:sp>
        <p:nvSpPr>
          <p:cNvPr id="3" name="内容占位符 2"/>
          <p:cNvSpPr>
            <a:spLocks noGrp="1"/>
          </p:cNvSpPr>
          <p:nvPr>
            <p:ph idx="1"/>
          </p:nvPr>
        </p:nvSpPr>
        <p:spPr/>
        <p:txBody>
          <a:bodyPr/>
          <a:lstStyle/>
          <a:p>
            <a:r>
              <a:rPr lang="zh-CN" altLang="zh-CN" dirty="0"/>
              <a:t>绘制电子公章</a:t>
            </a:r>
          </a:p>
          <a:p>
            <a:endParaRPr lang="zh-CN" altLang="en-US" dirty="0"/>
          </a:p>
        </p:txBody>
      </p:sp>
      <p:sp>
        <p:nvSpPr>
          <p:cNvPr id="4" name="矩形 3"/>
          <p:cNvSpPr/>
          <p:nvPr/>
        </p:nvSpPr>
        <p:spPr>
          <a:xfrm>
            <a:off x="611560" y="2216928"/>
            <a:ext cx="3420381" cy="369332"/>
          </a:xfrm>
          <a:prstGeom prst="rect">
            <a:avLst/>
          </a:prstGeom>
        </p:spPr>
        <p:txBody>
          <a:bodyPr wrap="square">
            <a:spAutoFit/>
          </a:bodyPr>
          <a:lstStyle/>
          <a:p>
            <a:r>
              <a:rPr lang="en-US" altLang="zh-CN" dirty="0" smtClean="0"/>
              <a:t> 3.</a:t>
            </a:r>
            <a:r>
              <a:rPr lang="zh-CN" altLang="zh-CN" dirty="0"/>
              <a:t>整理并美化图形</a:t>
            </a:r>
          </a:p>
        </p:txBody>
      </p:sp>
      <p:pic>
        <p:nvPicPr>
          <p:cNvPr id="5" name="图片 4"/>
          <p:cNvPicPr/>
          <p:nvPr/>
        </p:nvPicPr>
        <p:blipFill>
          <a:blip r:embed="rId2"/>
          <a:stretch>
            <a:fillRect/>
          </a:stretch>
        </p:blipFill>
        <p:spPr>
          <a:xfrm>
            <a:off x="971600" y="2924944"/>
            <a:ext cx="1590675" cy="1464310"/>
          </a:xfrm>
          <a:prstGeom prst="rect">
            <a:avLst/>
          </a:prstGeom>
          <a:ln>
            <a:solidFill>
              <a:schemeClr val="tx2">
                <a:lumMod val="40000"/>
                <a:lumOff val="60000"/>
              </a:schemeClr>
            </a:solidFill>
          </a:ln>
        </p:spPr>
      </p:pic>
    </p:spTree>
    <p:extLst>
      <p:ext uri="{BB962C8B-B14F-4D97-AF65-F5344CB8AC3E}">
        <p14:creationId xmlns:p14="http://schemas.microsoft.com/office/powerpoint/2010/main" val="3321473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4.5</a:t>
            </a:r>
            <a:r>
              <a:rPr lang="zh-CN" altLang="zh-CN" dirty="0"/>
              <a:t>知识拓展</a:t>
            </a:r>
            <a:endParaRPr lang="zh-CN" altLang="en-US" dirty="0"/>
          </a:p>
        </p:txBody>
      </p:sp>
      <p:sp>
        <p:nvSpPr>
          <p:cNvPr id="3" name="内容占位符 2"/>
          <p:cNvSpPr>
            <a:spLocks noGrp="1"/>
          </p:cNvSpPr>
          <p:nvPr>
            <p:ph idx="1"/>
          </p:nvPr>
        </p:nvSpPr>
        <p:spPr>
          <a:xfrm>
            <a:off x="395536" y="1268760"/>
            <a:ext cx="8229600" cy="4525963"/>
          </a:xfrm>
        </p:spPr>
        <p:txBody>
          <a:bodyPr/>
          <a:lstStyle/>
          <a:p>
            <a:r>
              <a:rPr lang="zh-CN" altLang="zh-CN" dirty="0"/>
              <a:t>文档的</a:t>
            </a:r>
            <a:r>
              <a:rPr lang="zh-CN" altLang="zh-CN" dirty="0" smtClean="0"/>
              <a:t>审阅</a:t>
            </a:r>
            <a:endParaRPr lang="en-US" altLang="zh-CN" dirty="0" smtClean="0"/>
          </a:p>
          <a:p>
            <a:pPr marL="0" indent="0">
              <a:buNone/>
            </a:pPr>
            <a:endParaRPr lang="zh-CN" altLang="en-US" sz="2000" dirty="0"/>
          </a:p>
        </p:txBody>
      </p:sp>
      <p:sp>
        <p:nvSpPr>
          <p:cNvPr id="4" name="矩形 3"/>
          <p:cNvSpPr/>
          <p:nvPr/>
        </p:nvSpPr>
        <p:spPr>
          <a:xfrm>
            <a:off x="611559" y="2032262"/>
            <a:ext cx="3420381" cy="369332"/>
          </a:xfrm>
          <a:prstGeom prst="rect">
            <a:avLst/>
          </a:prstGeom>
        </p:spPr>
        <p:txBody>
          <a:bodyPr wrap="square">
            <a:spAutoFit/>
          </a:bodyPr>
          <a:lstStyle/>
          <a:p>
            <a:r>
              <a:rPr lang="en-US" altLang="zh-CN" dirty="0" smtClean="0"/>
              <a:t>1</a:t>
            </a:r>
            <a:r>
              <a:rPr lang="en-US" altLang="zh-CN" dirty="0"/>
              <a:t>. </a:t>
            </a:r>
            <a:r>
              <a:rPr lang="zh-CN" altLang="zh-CN" dirty="0"/>
              <a:t>文档的检查与更正</a:t>
            </a:r>
          </a:p>
        </p:txBody>
      </p:sp>
      <p:pic>
        <p:nvPicPr>
          <p:cNvPr id="5" name="图片 4"/>
          <p:cNvPicPr/>
          <p:nvPr/>
        </p:nvPicPr>
        <p:blipFill>
          <a:blip r:embed="rId2"/>
          <a:stretch>
            <a:fillRect/>
          </a:stretch>
        </p:blipFill>
        <p:spPr>
          <a:xfrm>
            <a:off x="251520" y="2564904"/>
            <a:ext cx="2743200" cy="2222500"/>
          </a:xfrm>
          <a:prstGeom prst="rect">
            <a:avLst/>
          </a:prstGeom>
        </p:spPr>
      </p:pic>
      <p:sp>
        <p:nvSpPr>
          <p:cNvPr id="6" name="矩形 5"/>
          <p:cNvSpPr/>
          <p:nvPr/>
        </p:nvSpPr>
        <p:spPr>
          <a:xfrm>
            <a:off x="3774345" y="2036941"/>
            <a:ext cx="1595309" cy="369332"/>
          </a:xfrm>
          <a:prstGeom prst="rect">
            <a:avLst/>
          </a:prstGeom>
        </p:spPr>
        <p:txBody>
          <a:bodyPr wrap="none">
            <a:spAutoFit/>
          </a:bodyPr>
          <a:lstStyle/>
          <a:p>
            <a:r>
              <a:rPr lang="en-US" altLang="zh-CN" dirty="0"/>
              <a:t>2. </a:t>
            </a:r>
            <a:r>
              <a:rPr lang="zh-CN" altLang="zh-CN" dirty="0"/>
              <a:t>文档的批注</a:t>
            </a:r>
          </a:p>
        </p:txBody>
      </p:sp>
      <p:pic>
        <p:nvPicPr>
          <p:cNvPr id="7" name="图片 6"/>
          <p:cNvPicPr/>
          <p:nvPr/>
        </p:nvPicPr>
        <p:blipFill>
          <a:blip r:embed="rId3"/>
          <a:stretch>
            <a:fillRect/>
          </a:stretch>
        </p:blipFill>
        <p:spPr>
          <a:xfrm>
            <a:off x="3657600" y="2780928"/>
            <a:ext cx="1828800" cy="1038225"/>
          </a:xfrm>
          <a:prstGeom prst="rect">
            <a:avLst/>
          </a:prstGeom>
        </p:spPr>
      </p:pic>
      <p:sp>
        <p:nvSpPr>
          <p:cNvPr id="8" name="矩形 7"/>
          <p:cNvSpPr/>
          <p:nvPr/>
        </p:nvSpPr>
        <p:spPr>
          <a:xfrm>
            <a:off x="6300192" y="2032262"/>
            <a:ext cx="1531188" cy="369332"/>
          </a:xfrm>
          <a:prstGeom prst="rect">
            <a:avLst/>
          </a:prstGeom>
        </p:spPr>
        <p:txBody>
          <a:bodyPr wrap="none">
            <a:spAutoFit/>
          </a:bodyPr>
          <a:lstStyle/>
          <a:p>
            <a:r>
              <a:rPr lang="en-US" altLang="zh-CN" dirty="0" smtClean="0"/>
              <a:t>3.</a:t>
            </a:r>
            <a:r>
              <a:rPr lang="zh-CN" altLang="zh-CN" dirty="0"/>
              <a:t>文档的修订</a:t>
            </a:r>
          </a:p>
        </p:txBody>
      </p:sp>
      <p:pic>
        <p:nvPicPr>
          <p:cNvPr id="9" name="图片 8"/>
          <p:cNvPicPr/>
          <p:nvPr/>
        </p:nvPicPr>
        <p:blipFill>
          <a:blip r:embed="rId4"/>
          <a:stretch>
            <a:fillRect/>
          </a:stretch>
        </p:blipFill>
        <p:spPr>
          <a:xfrm>
            <a:off x="6269280" y="2780928"/>
            <a:ext cx="1562100" cy="1085850"/>
          </a:xfrm>
          <a:prstGeom prst="rect">
            <a:avLst/>
          </a:prstGeom>
        </p:spPr>
      </p:pic>
    </p:spTree>
    <p:extLst>
      <p:ext uri="{BB962C8B-B14F-4D97-AF65-F5344CB8AC3E}">
        <p14:creationId xmlns:p14="http://schemas.microsoft.com/office/powerpoint/2010/main" val="1483457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4.1  </a:t>
            </a:r>
            <a:r>
              <a:rPr lang="zh-CN" altLang="zh-CN" dirty="0" smtClean="0"/>
              <a:t>项目分析</a:t>
            </a:r>
            <a:endParaRPr lang="zh-CN" altLang="en-US" dirty="0"/>
          </a:p>
        </p:txBody>
      </p:sp>
      <p:pic>
        <p:nvPicPr>
          <p:cNvPr id="4" name="图片 3"/>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412777"/>
            <a:ext cx="6115050" cy="2088232"/>
          </a:xfrm>
          <a:prstGeom prst="rect">
            <a:avLst/>
          </a:prstGeom>
          <a:noFill/>
          <a:ln>
            <a:noFill/>
          </a:ln>
        </p:spPr>
      </p:pic>
      <p:pic>
        <p:nvPicPr>
          <p:cNvPr id="5" name="图片 4"/>
          <p:cNvPicPr/>
          <p:nvPr/>
        </p:nvPicPr>
        <p:blipFill>
          <a:blip r:embed="rId3">
            <a:extLst>
              <a:ext uri="{28A0092B-C50C-407E-A947-70E740481C1C}">
                <a14:useLocalDpi xmlns:a14="http://schemas.microsoft.com/office/drawing/2010/main" val="0"/>
              </a:ext>
            </a:extLst>
          </a:blip>
          <a:srcRect/>
          <a:stretch>
            <a:fillRect/>
          </a:stretch>
        </p:blipFill>
        <p:spPr bwMode="auto">
          <a:xfrm>
            <a:off x="1272411" y="3789040"/>
            <a:ext cx="6115050" cy="2133600"/>
          </a:xfrm>
          <a:prstGeom prst="rect">
            <a:avLst/>
          </a:prstGeom>
          <a:noFill/>
          <a:ln>
            <a:noFill/>
          </a:ln>
        </p:spPr>
      </p:pic>
    </p:spTree>
    <p:extLst>
      <p:ext uri="{BB962C8B-B14F-4D97-AF65-F5344CB8AC3E}">
        <p14:creationId xmlns:p14="http://schemas.microsoft.com/office/powerpoint/2010/main" val="381257216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smtClean="0"/>
              <a:t>4.2</a:t>
            </a:r>
            <a:r>
              <a:rPr lang="zh-CN" altLang="zh-CN" dirty="0"/>
              <a:t>样式的使用</a:t>
            </a:r>
            <a:r>
              <a:rPr lang="zh-CN" altLang="zh-CN" dirty="0"/>
              <a:t/>
            </a:r>
            <a:br>
              <a:rPr lang="zh-CN" altLang="zh-CN" dirty="0"/>
            </a:br>
            <a:r>
              <a:rPr lang="en-US" altLang="zh-CN" dirty="0" smtClean="0"/>
              <a:t> </a:t>
            </a:r>
            <a:r>
              <a:rPr lang="zh-CN" altLang="zh-CN" dirty="0"/>
              <a:t>知识点</a:t>
            </a:r>
            <a:r>
              <a:rPr lang="zh-CN" altLang="zh-CN" dirty="0" smtClean="0"/>
              <a:t>解析</a:t>
            </a:r>
            <a:endParaRPr lang="zh-CN" altLang="en-US" dirty="0"/>
          </a:p>
        </p:txBody>
      </p:sp>
      <p:sp>
        <p:nvSpPr>
          <p:cNvPr id="12" name="矩形 11"/>
          <p:cNvSpPr/>
          <p:nvPr/>
        </p:nvSpPr>
        <p:spPr>
          <a:xfrm>
            <a:off x="755576" y="1470685"/>
            <a:ext cx="7776864" cy="1754326"/>
          </a:xfrm>
          <a:prstGeom prst="rect">
            <a:avLst/>
          </a:prstGeom>
        </p:spPr>
        <p:txBody>
          <a:bodyPr wrap="square">
            <a:spAutoFit/>
          </a:bodyPr>
          <a:lstStyle/>
          <a:p>
            <a:r>
              <a:rPr lang="en-US" altLang="zh-CN" dirty="0" smtClean="0"/>
              <a:t>1</a:t>
            </a:r>
            <a:r>
              <a:rPr lang="zh-CN" altLang="en-US" dirty="0" smtClean="0"/>
              <a:t>、</a:t>
            </a:r>
            <a:r>
              <a:rPr lang="zh-CN" altLang="zh-CN" dirty="0" smtClean="0"/>
              <a:t>样式</a:t>
            </a:r>
            <a:endParaRPr lang="en-US" altLang="zh-CN" dirty="0" smtClean="0"/>
          </a:p>
          <a:p>
            <a:r>
              <a:rPr lang="zh-CN" altLang="zh-CN" dirty="0"/>
              <a:t>样式是一组格式设置命令的集合。使用样式能够控制字符、选定文字、段落、表格中各行或大纲级别的格式。按样式类别划分，</a:t>
            </a:r>
            <a:r>
              <a:rPr lang="en-US" altLang="zh-CN" dirty="0"/>
              <a:t>Word</a:t>
            </a:r>
            <a:r>
              <a:rPr lang="zh-CN" altLang="zh-CN" dirty="0"/>
              <a:t>包含字符、段落、链接段落和字符、表格、列表</a:t>
            </a:r>
            <a:r>
              <a:rPr lang="en-US" altLang="zh-CN" dirty="0"/>
              <a:t>5</a:t>
            </a:r>
            <a:r>
              <a:rPr lang="zh-CN" altLang="zh-CN" dirty="0"/>
              <a:t>种样式。样式的方便之处在于可以把它应用于一个段落或者段落中选定的字符中，按照样式定义的格式，能批量地完成段落或字符格式的设置，从而大大提高文档的排版效率。</a:t>
            </a:r>
          </a:p>
        </p:txBody>
      </p:sp>
      <p:sp>
        <p:nvSpPr>
          <p:cNvPr id="14" name="矩形 13"/>
          <p:cNvSpPr/>
          <p:nvPr/>
        </p:nvSpPr>
        <p:spPr>
          <a:xfrm>
            <a:off x="762472" y="3212976"/>
            <a:ext cx="7121896" cy="2862322"/>
          </a:xfrm>
          <a:prstGeom prst="rect">
            <a:avLst/>
          </a:prstGeom>
        </p:spPr>
        <p:txBody>
          <a:bodyPr wrap="square">
            <a:spAutoFit/>
          </a:bodyPr>
          <a:lstStyle/>
          <a:p>
            <a:r>
              <a:rPr lang="en-US" altLang="zh-CN" dirty="0" smtClean="0"/>
              <a:t>2</a:t>
            </a:r>
            <a:r>
              <a:rPr lang="zh-CN" altLang="en-US" dirty="0" smtClean="0"/>
              <a:t>、</a:t>
            </a:r>
            <a:r>
              <a:rPr lang="zh-CN" altLang="zh-CN" dirty="0"/>
              <a:t>样式的</a:t>
            </a:r>
            <a:r>
              <a:rPr lang="zh-CN" altLang="zh-CN" dirty="0" smtClean="0"/>
              <a:t>应用</a:t>
            </a:r>
            <a:endParaRPr lang="en-US" altLang="zh-CN" dirty="0" smtClean="0"/>
          </a:p>
          <a:p>
            <a:r>
              <a:rPr lang="en-US" altLang="zh-CN" dirty="0" smtClean="0"/>
              <a:t>     </a:t>
            </a:r>
            <a:r>
              <a:rPr lang="zh-CN" altLang="zh-CN" dirty="0" smtClean="0"/>
              <a:t>样式</a:t>
            </a:r>
            <a:r>
              <a:rPr lang="zh-CN" altLang="zh-CN" dirty="0"/>
              <a:t>的应用：可以使用样式列表、样式对话框或键盘快捷键，为选定的文字在一个或多个段落中应用样式。使用样式列表是应用样式最简单的方法，操作步骤如下：</a:t>
            </a:r>
          </a:p>
          <a:p>
            <a:r>
              <a:rPr lang="zh-CN" altLang="zh-CN" dirty="0"/>
              <a:t>（</a:t>
            </a:r>
            <a:r>
              <a:rPr lang="en-US" altLang="zh-CN" dirty="0"/>
              <a:t>1</a:t>
            </a:r>
            <a:r>
              <a:rPr lang="zh-CN" altLang="zh-CN" dirty="0"/>
              <a:t>）选定文字或单击需要应用样式的段落。如果要设置多个段落的格式，需选中每个段落的文字。</a:t>
            </a:r>
          </a:p>
          <a:p>
            <a:r>
              <a:rPr lang="zh-CN" altLang="zh-CN" dirty="0"/>
              <a:t>（</a:t>
            </a:r>
            <a:r>
              <a:rPr lang="en-US" altLang="zh-CN" dirty="0"/>
              <a:t>2</a:t>
            </a:r>
            <a:r>
              <a:rPr lang="zh-CN" altLang="zh-CN" dirty="0"/>
              <a:t>）单击“开始”选项卡的样式组的</a:t>
            </a:r>
            <a:r>
              <a:rPr lang="en-US" altLang="zh-CN" dirty="0"/>
              <a:t> </a:t>
            </a:r>
            <a:r>
              <a:rPr lang="zh-CN" altLang="zh-CN" dirty="0"/>
              <a:t>显示列表，可以注意到</a:t>
            </a:r>
            <a:r>
              <a:rPr lang="en-US" altLang="zh-CN" dirty="0"/>
              <a:t>Word</a:t>
            </a:r>
            <a:r>
              <a:rPr lang="zh-CN" altLang="zh-CN" dirty="0"/>
              <a:t>将使用每种样式的字符格式显示该样式的名称。</a:t>
            </a:r>
          </a:p>
          <a:p>
            <a:r>
              <a:rPr lang="zh-CN" altLang="zh-CN" dirty="0"/>
              <a:t>（</a:t>
            </a:r>
            <a:r>
              <a:rPr lang="en-US" altLang="zh-CN" dirty="0"/>
              <a:t>3</a:t>
            </a:r>
            <a:r>
              <a:rPr lang="zh-CN" altLang="zh-CN" dirty="0"/>
              <a:t>）单击列表中的某个样式即可应用该样式。</a:t>
            </a:r>
          </a:p>
          <a:p>
            <a:endParaRPr lang="en-US" altLang="zh-CN" dirty="0" smtClean="0"/>
          </a:p>
        </p:txBody>
      </p:sp>
    </p:spTree>
    <p:extLst>
      <p:ext uri="{BB962C8B-B14F-4D97-AF65-F5344CB8AC3E}">
        <p14:creationId xmlns:p14="http://schemas.microsoft.com/office/powerpoint/2010/main" val="22248308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dirty="0"/>
              <a:t>样式的使用</a:t>
            </a:r>
            <a:br>
              <a:rPr lang="zh-CN" altLang="zh-CN" dirty="0"/>
            </a:br>
            <a:r>
              <a:rPr lang="en-US" altLang="zh-CN" dirty="0"/>
              <a:t> </a:t>
            </a: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dirty="0" smtClean="0"/>
              <a:t>3.</a:t>
            </a:r>
            <a:r>
              <a:rPr lang="zh-CN" altLang="zh-CN" dirty="0"/>
              <a:t>样式的</a:t>
            </a:r>
            <a:r>
              <a:rPr lang="zh-CN" altLang="zh-CN" dirty="0" smtClean="0"/>
              <a:t>定义</a:t>
            </a:r>
            <a:endParaRPr lang="en-US" altLang="zh-CN" dirty="0" smtClean="0"/>
          </a:p>
          <a:p>
            <a:r>
              <a:rPr lang="zh-CN" altLang="zh-CN" sz="2000" dirty="0"/>
              <a:t>无论是否应用了样式，在</a:t>
            </a:r>
            <a:r>
              <a:rPr lang="en-US" altLang="zh-CN" sz="2000" dirty="0"/>
              <a:t>Word</a:t>
            </a:r>
            <a:r>
              <a:rPr lang="zh-CN" altLang="zh-CN" sz="2000" dirty="0"/>
              <a:t>中创建的每个段落都使用了某种样式。即使用空白文档模板新建文档，</a:t>
            </a:r>
            <a:r>
              <a:rPr lang="en-US" altLang="zh-CN" sz="2000" dirty="0"/>
              <a:t>Word</a:t>
            </a:r>
            <a:r>
              <a:rPr lang="zh-CN" altLang="zh-CN" sz="2000" dirty="0"/>
              <a:t>也会使用称为“正文”的默认文本样式。通常，在为文档中已有的词语、句子或段落应用新的格式选项时，就已经开始了新样式的定义。</a:t>
            </a:r>
          </a:p>
          <a:p>
            <a:r>
              <a:rPr lang="en-US" altLang="zh-CN" sz="2000" dirty="0"/>
              <a:t>  </a:t>
            </a:r>
            <a:r>
              <a:rPr lang="zh-CN" altLang="zh-CN" sz="2000" dirty="0"/>
              <a:t>定义样式的方法有两种：</a:t>
            </a:r>
          </a:p>
          <a:p>
            <a:r>
              <a:rPr lang="zh-CN" altLang="zh-CN" sz="2000" dirty="0"/>
              <a:t>根据实例定义样式，即直接给样式命名，并使用当前选定的文本或段落的格式设置作为样式说明。</a:t>
            </a:r>
          </a:p>
          <a:p>
            <a:r>
              <a:rPr lang="zh-CN" altLang="zh-CN" sz="2000" dirty="0"/>
              <a:t>手工定义样式，即先选择基准样式，然后从菜单中选择字体、段落或其他格式选项。</a:t>
            </a:r>
          </a:p>
          <a:p>
            <a:r>
              <a:rPr lang="zh-CN" altLang="zh-CN" sz="2000" dirty="0"/>
              <a:t>如果要定义样式，可以使用样式组的样式列表或样式对话框。</a:t>
            </a:r>
          </a:p>
          <a:p>
            <a:endParaRPr lang="zh-CN" altLang="en-US" dirty="0"/>
          </a:p>
        </p:txBody>
      </p:sp>
    </p:spTree>
    <p:extLst>
      <p:ext uri="{BB962C8B-B14F-4D97-AF65-F5344CB8AC3E}">
        <p14:creationId xmlns:p14="http://schemas.microsoft.com/office/powerpoint/2010/main" val="6615853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dirty="0"/>
              <a:t>样式的使用</a:t>
            </a:r>
            <a:br>
              <a:rPr lang="zh-CN" altLang="zh-CN" dirty="0"/>
            </a:br>
            <a:r>
              <a:rPr lang="en-US" altLang="zh-CN" dirty="0"/>
              <a:t> </a:t>
            </a:r>
            <a:r>
              <a:rPr lang="zh-CN" altLang="zh-CN" dirty="0"/>
              <a:t>知识点解析</a:t>
            </a:r>
            <a:endParaRPr lang="zh-CN" altLang="en-US" dirty="0"/>
          </a:p>
        </p:txBody>
      </p:sp>
      <p:sp>
        <p:nvSpPr>
          <p:cNvPr id="3" name="内容占位符 2"/>
          <p:cNvSpPr>
            <a:spLocks noGrp="1"/>
          </p:cNvSpPr>
          <p:nvPr>
            <p:ph idx="1"/>
          </p:nvPr>
        </p:nvSpPr>
        <p:spPr/>
        <p:txBody>
          <a:bodyPr/>
          <a:lstStyle/>
          <a:p>
            <a:r>
              <a:rPr lang="en-US" altLang="zh-CN" dirty="0" smtClean="0"/>
              <a:t>4.</a:t>
            </a:r>
            <a:r>
              <a:rPr lang="zh-CN" altLang="zh-CN" dirty="0"/>
              <a:t>样式的</a:t>
            </a:r>
            <a:r>
              <a:rPr lang="zh-CN" altLang="zh-CN" dirty="0" smtClean="0"/>
              <a:t>修改</a:t>
            </a:r>
            <a:endParaRPr lang="zh-CN" altLang="zh-CN" dirty="0"/>
          </a:p>
          <a:p>
            <a:pPr marL="0" indent="0">
              <a:buNone/>
            </a:pPr>
            <a:r>
              <a:rPr lang="en-US" altLang="zh-CN" sz="2000" dirty="0" smtClean="0"/>
              <a:t>    </a:t>
            </a:r>
            <a:r>
              <a:rPr lang="zh-CN" altLang="zh-CN" sz="2000" dirty="0" smtClean="0"/>
              <a:t>修改</a:t>
            </a:r>
            <a:r>
              <a:rPr lang="zh-CN" altLang="zh-CN" sz="2000" dirty="0"/>
              <a:t>样式：修改现有的样式比较容易，有时想修改某些</a:t>
            </a:r>
            <a:r>
              <a:rPr lang="en-US" altLang="zh-CN" sz="2000" dirty="0"/>
              <a:t>Word</a:t>
            </a:r>
            <a:r>
              <a:rPr lang="zh-CN" altLang="zh-CN" sz="2000" dirty="0"/>
              <a:t>预定义的样式，以选用自己需要的字体或其他格式特征，可以利用样式对话框来更改样式。选择“开始”选项卡“样式组”的</a:t>
            </a:r>
            <a:r>
              <a:rPr lang="en-US" altLang="zh-CN" sz="2000" dirty="0"/>
              <a:t> </a:t>
            </a:r>
            <a:r>
              <a:rPr lang="zh-CN" altLang="zh-CN" sz="2000" dirty="0"/>
              <a:t>，右击需要修改的样式名，在下拉菜单中选择“修改”命令，显示“修改样式”对话框，在对话框中进行修改完毕后，单击“确定”按钮即可。</a:t>
            </a:r>
            <a:endParaRPr lang="zh-CN" altLang="en-US" sz="2000" dirty="0"/>
          </a:p>
        </p:txBody>
      </p:sp>
    </p:spTree>
    <p:extLst>
      <p:ext uri="{BB962C8B-B14F-4D97-AF65-F5344CB8AC3E}">
        <p14:creationId xmlns:p14="http://schemas.microsoft.com/office/powerpoint/2010/main" val="9917004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dirty="0"/>
              <a:t>样式的使用</a:t>
            </a:r>
            <a:br>
              <a:rPr lang="zh-CN" altLang="zh-CN" dirty="0"/>
            </a:br>
            <a:r>
              <a:rPr lang="en-US" altLang="zh-CN" dirty="0"/>
              <a:t> </a:t>
            </a:r>
            <a:r>
              <a:rPr lang="zh-CN" altLang="zh-CN" dirty="0"/>
              <a:t>知识点解析</a:t>
            </a:r>
            <a:endParaRPr lang="zh-CN" altLang="en-US" dirty="0"/>
          </a:p>
        </p:txBody>
      </p:sp>
      <p:sp>
        <p:nvSpPr>
          <p:cNvPr id="3" name="内容占位符 2"/>
          <p:cNvSpPr>
            <a:spLocks noGrp="1"/>
          </p:cNvSpPr>
          <p:nvPr>
            <p:ph idx="1"/>
          </p:nvPr>
        </p:nvSpPr>
        <p:spPr>
          <a:xfrm>
            <a:off x="467544" y="1484784"/>
            <a:ext cx="8229600" cy="4752528"/>
          </a:xfrm>
        </p:spPr>
        <p:txBody>
          <a:bodyPr/>
          <a:lstStyle/>
          <a:p>
            <a:r>
              <a:rPr lang="zh-CN" altLang="zh-CN" dirty="0"/>
              <a:t>样式</a:t>
            </a:r>
            <a:r>
              <a:rPr lang="zh-CN" altLang="zh-CN" dirty="0" smtClean="0"/>
              <a:t>的删除</a:t>
            </a:r>
            <a:endParaRPr lang="en-US" altLang="zh-CN" dirty="0" smtClean="0"/>
          </a:p>
          <a:p>
            <a:r>
              <a:rPr lang="zh-CN" altLang="zh-CN" sz="2000" dirty="0"/>
              <a:t>删除样式：可以删除在</a:t>
            </a:r>
            <a:r>
              <a:rPr lang="en-US" altLang="zh-CN" sz="2000" dirty="0"/>
              <a:t>Word</a:t>
            </a:r>
            <a:r>
              <a:rPr lang="zh-CN" altLang="zh-CN" sz="2000" dirty="0"/>
              <a:t>中创建的任何自定义样式，也可以删除某些保存在模板中的预定义样式。</a:t>
            </a:r>
            <a:r>
              <a:rPr lang="en-US" altLang="zh-CN" sz="2000" dirty="0"/>
              <a:t>Word</a:t>
            </a:r>
            <a:r>
              <a:rPr lang="zh-CN" altLang="zh-CN" sz="2000" dirty="0"/>
              <a:t>不允许删除“正文”样式，这是因为</a:t>
            </a:r>
            <a:r>
              <a:rPr lang="en-US" altLang="zh-CN" sz="2000" dirty="0"/>
              <a:t>Word</a:t>
            </a:r>
            <a:r>
              <a:rPr lang="zh-CN" altLang="zh-CN" sz="2000" dirty="0"/>
              <a:t>中许多其他预定义样式是建立在“正文”样式的基础上的。删除样式的步骤如下：</a:t>
            </a:r>
          </a:p>
          <a:p>
            <a:r>
              <a:rPr lang="zh-CN" altLang="zh-CN" sz="2000" dirty="0"/>
              <a:t>（</a:t>
            </a:r>
            <a:r>
              <a:rPr lang="en-US" altLang="zh-CN" sz="2000" dirty="0"/>
              <a:t>1</a:t>
            </a:r>
            <a:r>
              <a:rPr lang="zh-CN" altLang="zh-CN" sz="2000" dirty="0"/>
              <a:t>）选择“开始”选项卡“样式组”的</a:t>
            </a:r>
            <a:r>
              <a:rPr lang="en-US" altLang="zh-CN" sz="2000" dirty="0"/>
              <a:t> </a:t>
            </a:r>
            <a:r>
              <a:rPr lang="zh-CN" altLang="zh-CN" sz="2000" dirty="0"/>
              <a:t>。</a:t>
            </a:r>
          </a:p>
          <a:p>
            <a:r>
              <a:rPr lang="zh-CN" altLang="zh-CN" sz="2000" dirty="0"/>
              <a:t>（</a:t>
            </a:r>
            <a:r>
              <a:rPr lang="en-US" altLang="zh-CN" sz="2000" dirty="0"/>
              <a:t>2</a:t>
            </a:r>
            <a:r>
              <a:rPr lang="zh-CN" altLang="zh-CN" sz="2000" dirty="0"/>
              <a:t>）右击“样式”列表中的样式名称。</a:t>
            </a:r>
          </a:p>
          <a:p>
            <a:r>
              <a:rPr lang="zh-CN" altLang="zh-CN" sz="2000" dirty="0"/>
              <a:t>（</a:t>
            </a:r>
            <a:r>
              <a:rPr lang="en-US" altLang="zh-CN" sz="2000" dirty="0"/>
              <a:t>3</a:t>
            </a:r>
            <a:r>
              <a:rPr lang="zh-CN" altLang="zh-CN" sz="2000" dirty="0"/>
              <a:t>）在下拉菜单中选择“删除样式名”命令，屏幕上将显示要求您确认删除的警告信息。</a:t>
            </a:r>
          </a:p>
          <a:p>
            <a:r>
              <a:rPr lang="zh-CN" altLang="zh-CN" sz="2000" dirty="0"/>
              <a:t>（</a:t>
            </a:r>
            <a:r>
              <a:rPr lang="en-US" altLang="zh-CN" sz="2000" dirty="0"/>
              <a:t>4</a:t>
            </a:r>
            <a:r>
              <a:rPr lang="zh-CN" altLang="zh-CN" sz="2000" dirty="0"/>
              <a:t>）单击警告信息中的“是”按钮以删除样式。</a:t>
            </a:r>
          </a:p>
          <a:p>
            <a:r>
              <a:rPr lang="zh-CN" altLang="zh-CN" sz="2000" dirty="0"/>
              <a:t>删除样式时，任何使用了该样式的文字都将转而使用其基准样式。</a:t>
            </a:r>
          </a:p>
          <a:p>
            <a:endParaRPr lang="en-US" altLang="zh-CN" sz="2000" dirty="0" smtClean="0"/>
          </a:p>
        </p:txBody>
      </p:sp>
    </p:spTree>
    <p:extLst>
      <p:ext uri="{BB962C8B-B14F-4D97-AF65-F5344CB8AC3E}">
        <p14:creationId xmlns:p14="http://schemas.microsoft.com/office/powerpoint/2010/main" val="36045565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4.2</a:t>
            </a:r>
            <a:r>
              <a:rPr lang="zh-CN" altLang="zh-CN" dirty="0"/>
              <a:t>样式的</a:t>
            </a:r>
            <a:r>
              <a:rPr lang="zh-CN" altLang="zh-CN" dirty="0" smtClean="0"/>
              <a:t>使用</a:t>
            </a:r>
            <a:r>
              <a:rPr lang="zh-CN" altLang="zh-CN" dirty="0"/>
              <a:t/>
            </a:r>
            <a:br>
              <a:rPr lang="zh-CN" altLang="zh-CN" dirty="0"/>
            </a:br>
            <a:r>
              <a:rPr lang="zh-CN" altLang="zh-CN" dirty="0" smtClean="0"/>
              <a:t>任务</a:t>
            </a:r>
            <a:r>
              <a:rPr lang="zh-CN" altLang="zh-CN" dirty="0"/>
              <a:t>实现</a:t>
            </a:r>
            <a:endParaRPr lang="zh-CN" altLang="en-US" dirty="0"/>
          </a:p>
        </p:txBody>
      </p:sp>
      <p:sp>
        <p:nvSpPr>
          <p:cNvPr id="3" name="内容占位符 2"/>
          <p:cNvSpPr>
            <a:spLocks noGrp="1"/>
          </p:cNvSpPr>
          <p:nvPr>
            <p:ph idx="1"/>
          </p:nvPr>
        </p:nvSpPr>
        <p:spPr>
          <a:xfrm>
            <a:off x="755576" y="1196752"/>
            <a:ext cx="8229600" cy="432048"/>
          </a:xfrm>
        </p:spPr>
        <p:txBody>
          <a:bodyPr/>
          <a:lstStyle/>
          <a:p>
            <a:pPr marL="0" indent="0">
              <a:buNone/>
            </a:pPr>
            <a:endParaRPr lang="en-US" altLang="zh-CN" dirty="0" smtClean="0"/>
          </a:p>
          <a:p>
            <a:pPr marL="0" indent="0">
              <a:buNone/>
            </a:pPr>
            <a:endParaRPr lang="en-US" altLang="zh-CN" dirty="0" smtClean="0"/>
          </a:p>
          <a:p>
            <a:pPr marL="0" indent="0">
              <a:buNone/>
            </a:pPr>
            <a:endParaRPr lang="en-US" altLang="zh-CN" dirty="0"/>
          </a:p>
          <a:p>
            <a:pPr marL="0" indent="0">
              <a:buNone/>
            </a:pPr>
            <a:r>
              <a:rPr lang="zh-CN" altLang="en-US" dirty="0" smtClean="0"/>
              <a:t>请参照书上步骤，自行完成</a:t>
            </a:r>
            <a:endParaRPr lang="zh-CN" altLang="en-US" dirty="0"/>
          </a:p>
        </p:txBody>
      </p:sp>
    </p:spTree>
    <p:extLst>
      <p:ext uri="{BB962C8B-B14F-4D97-AF65-F5344CB8AC3E}">
        <p14:creationId xmlns:p14="http://schemas.microsoft.com/office/powerpoint/2010/main" val="9394430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 4.2</a:t>
            </a:r>
            <a:r>
              <a:rPr lang="zh-CN" altLang="zh-CN" dirty="0"/>
              <a:t>样式的</a:t>
            </a:r>
            <a:r>
              <a:rPr lang="zh-CN" altLang="zh-CN" dirty="0" smtClean="0"/>
              <a:t>使用</a:t>
            </a:r>
            <a:r>
              <a:rPr lang="en-US" altLang="zh-CN" dirty="0" smtClean="0"/>
              <a:t/>
            </a:r>
            <a:br>
              <a:rPr lang="en-US" altLang="zh-CN" dirty="0" smtClean="0"/>
            </a:br>
            <a:r>
              <a:rPr lang="zh-CN" altLang="zh-CN" dirty="0" smtClean="0"/>
              <a:t>扩展</a:t>
            </a:r>
            <a:r>
              <a:rPr lang="zh-CN" altLang="zh-CN" dirty="0"/>
              <a:t>与提高</a:t>
            </a:r>
            <a:endParaRPr lang="zh-CN" altLang="en-US" dirty="0"/>
          </a:p>
        </p:txBody>
      </p:sp>
      <p:sp>
        <p:nvSpPr>
          <p:cNvPr id="3" name="内容占位符 2"/>
          <p:cNvSpPr>
            <a:spLocks noGrp="1"/>
          </p:cNvSpPr>
          <p:nvPr>
            <p:ph idx="1"/>
          </p:nvPr>
        </p:nvSpPr>
        <p:spPr>
          <a:xfrm>
            <a:off x="467544" y="1772816"/>
            <a:ext cx="8064896" cy="4525963"/>
          </a:xfrm>
        </p:spPr>
        <p:txBody>
          <a:bodyPr/>
          <a:lstStyle/>
          <a:p>
            <a:r>
              <a:rPr lang="zh-CN" altLang="zh-CN" sz="2000" dirty="0"/>
              <a:t>文档中的样式除了通过应用样式来实现，也可通过替换样式来实现。</a:t>
            </a:r>
          </a:p>
          <a:p>
            <a:r>
              <a:rPr lang="zh-CN" altLang="zh-CN" sz="2000" dirty="0"/>
              <a:t>例如将所有带有“【”和“】”符号的段落应用成标题</a:t>
            </a:r>
            <a:r>
              <a:rPr lang="en-US" altLang="zh-CN" sz="2000" dirty="0"/>
              <a:t>1</a:t>
            </a:r>
            <a:r>
              <a:rPr lang="zh-CN" altLang="zh-CN" sz="2000" dirty="0"/>
              <a:t>样式，操作步骤如下：</a:t>
            </a:r>
          </a:p>
          <a:p>
            <a:pPr marL="0" indent="0">
              <a:buNone/>
            </a:pPr>
            <a:r>
              <a:rPr lang="en-US" altLang="zh-CN" sz="2000" dirty="0" smtClean="0"/>
              <a:t>  </a:t>
            </a:r>
            <a:r>
              <a:rPr lang="zh-CN" altLang="zh-CN" sz="2000" dirty="0" smtClean="0"/>
              <a:t>（</a:t>
            </a:r>
            <a:r>
              <a:rPr lang="en-US" altLang="zh-CN" sz="2000" dirty="0"/>
              <a:t>1</a:t>
            </a:r>
            <a:r>
              <a:rPr lang="zh-CN" altLang="zh-CN" sz="2000" dirty="0"/>
              <a:t>）点击“开始”选项卡</a:t>
            </a:r>
            <a:r>
              <a:rPr lang="en-US" altLang="zh-CN" sz="2000" dirty="0"/>
              <a:t>/</a:t>
            </a:r>
            <a:r>
              <a:rPr lang="zh-CN" altLang="zh-CN" sz="2000" dirty="0"/>
              <a:t>“编辑”</a:t>
            </a:r>
            <a:r>
              <a:rPr lang="en-US" altLang="zh-CN" sz="2000" dirty="0"/>
              <a:t>/</a:t>
            </a:r>
            <a:r>
              <a:rPr lang="zh-CN" altLang="zh-CN" sz="2000" dirty="0"/>
              <a:t>“替换”按钮，打开“查找和替换”对话框。</a:t>
            </a:r>
          </a:p>
          <a:p>
            <a:pPr marL="0" indent="0">
              <a:buNone/>
            </a:pPr>
            <a:r>
              <a:rPr lang="en-US" altLang="zh-CN" sz="2000" dirty="0" smtClean="0"/>
              <a:t>  </a:t>
            </a:r>
            <a:r>
              <a:rPr lang="zh-CN" altLang="zh-CN" sz="2000" dirty="0" smtClean="0"/>
              <a:t>（</a:t>
            </a:r>
            <a:r>
              <a:rPr lang="en-US" altLang="zh-CN" sz="2000" dirty="0"/>
              <a:t>2</a:t>
            </a:r>
            <a:r>
              <a:rPr lang="zh-CN" altLang="zh-CN" sz="2000" dirty="0"/>
              <a:t>）在“查找内容”编辑框中输入“【】”，然后将光标定位在“替换为”编辑框中。</a:t>
            </a:r>
          </a:p>
          <a:p>
            <a:pPr marL="0" indent="0">
              <a:buNone/>
            </a:pPr>
            <a:r>
              <a:rPr lang="en-US" altLang="zh-CN" sz="2000" dirty="0" smtClean="0"/>
              <a:t>  </a:t>
            </a:r>
            <a:r>
              <a:rPr lang="zh-CN" altLang="zh-CN" sz="2000" dirty="0" smtClean="0"/>
              <a:t>（</a:t>
            </a:r>
            <a:r>
              <a:rPr lang="en-US" altLang="zh-CN" sz="2000" dirty="0"/>
              <a:t>3</a:t>
            </a:r>
            <a:r>
              <a:rPr lang="zh-CN" altLang="zh-CN" sz="2000" dirty="0"/>
              <a:t>）单击“更多”按钮，在展开的“查找和替换”对话框中，单击“格式”按钮。</a:t>
            </a:r>
          </a:p>
          <a:p>
            <a:pPr marL="0" indent="0">
              <a:buNone/>
            </a:pPr>
            <a:r>
              <a:rPr lang="en-US" altLang="zh-CN" sz="2000" dirty="0" smtClean="0"/>
              <a:t>  </a:t>
            </a:r>
            <a:r>
              <a:rPr lang="zh-CN" altLang="zh-CN" sz="2000" dirty="0" smtClean="0"/>
              <a:t>（</a:t>
            </a:r>
            <a:r>
              <a:rPr lang="en-US" altLang="zh-CN" sz="2000" dirty="0" smtClean="0"/>
              <a:t>4</a:t>
            </a:r>
            <a:r>
              <a:rPr lang="zh-CN" altLang="zh-CN" sz="2000" dirty="0"/>
              <a:t>）在“格式”按钮的下拉选项中选择“样式”的“标题</a:t>
            </a:r>
            <a:r>
              <a:rPr lang="en-US" altLang="zh-CN" sz="2000" dirty="0"/>
              <a:t>1</a:t>
            </a:r>
            <a:r>
              <a:rPr lang="zh-CN" altLang="zh-CN" sz="2000" dirty="0"/>
              <a:t>”。</a:t>
            </a:r>
          </a:p>
          <a:p>
            <a:pPr marL="0" indent="0">
              <a:buNone/>
            </a:pPr>
            <a:r>
              <a:rPr lang="en-US" altLang="zh-CN" sz="2000" dirty="0" smtClean="0"/>
              <a:t>  </a:t>
            </a:r>
            <a:r>
              <a:rPr lang="zh-CN" altLang="zh-CN" sz="2000" dirty="0" smtClean="0"/>
              <a:t>（</a:t>
            </a:r>
            <a:r>
              <a:rPr lang="en-US" altLang="zh-CN" sz="2000" dirty="0"/>
              <a:t>5</a:t>
            </a:r>
            <a:r>
              <a:rPr lang="zh-CN" altLang="zh-CN" sz="2000" dirty="0"/>
              <a:t>）单击“全部替换”可完成样式的替换实现。</a:t>
            </a:r>
          </a:p>
          <a:p>
            <a:pPr marL="0" indent="0">
              <a:buNone/>
            </a:pPr>
            <a:endParaRPr lang="zh-CN" altLang="en-US" sz="2000" dirty="0"/>
          </a:p>
        </p:txBody>
      </p:sp>
    </p:spTree>
    <p:extLst>
      <p:ext uri="{BB962C8B-B14F-4D97-AF65-F5344CB8AC3E}">
        <p14:creationId xmlns:p14="http://schemas.microsoft.com/office/powerpoint/2010/main" val="78675353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多媒体课件制作技术漫谈">
  <a:themeElements>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1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1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多媒体课件制作技术漫谈">
  <a:themeElements>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多媒体课件制作技术漫谈">
  <a:themeElements>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fontScheme name="2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2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2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多媒体课件制作技术漫谈">
  <a:themeElements>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3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3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多媒体课件制作技术漫谈">
  <a:themeElements>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4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4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多媒体课件制作技术漫谈">
  <a:themeElements>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多媒体课件制作技术漫谈">
      <a:majorFont>
        <a:latin typeface="Arial"/>
        <a:ea typeface="黑体"/>
        <a:cs typeface=""/>
      </a:majorFont>
      <a:minorFont>
        <a:latin typeface="宋体"/>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a:noFill/>
        </a:ln>
        <a:effectLst/>
        <a:extLst>
          <a:ext uri="{91240B29-F687-4F45-9708-019B960494DF}">
            <a14:hiddenLine xmlns:a14="http://schemas.microsoft.com/office/drawing/2010/main" w="57150"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5_多媒体课件制作技术漫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2">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3">
        <a:dk1>
          <a:srgbClr val="000000"/>
        </a:dk1>
        <a:lt1>
          <a:srgbClr val="FFFFFF"/>
        </a:lt1>
        <a:dk2>
          <a:srgbClr val="1F497D"/>
        </a:dk2>
        <a:lt2>
          <a:srgbClr val="EEECE1"/>
        </a:lt2>
        <a:accent1>
          <a:srgbClr val="3F13F9"/>
        </a:accent1>
        <a:accent2>
          <a:srgbClr val="C0504D"/>
        </a:accent2>
        <a:accent3>
          <a:srgbClr val="FFFFFF"/>
        </a:accent3>
        <a:accent4>
          <a:srgbClr val="000000"/>
        </a:accent4>
        <a:accent5>
          <a:srgbClr val="AFAAFB"/>
        </a:accent5>
        <a:accent6>
          <a:srgbClr val="AE4845"/>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5_多媒体课件制作技术漫谈 4">
        <a:dk1>
          <a:srgbClr val="000000"/>
        </a:dk1>
        <a:lt1>
          <a:srgbClr val="FFFFFF"/>
        </a:lt1>
        <a:dk2>
          <a:srgbClr val="1F497D"/>
        </a:dk2>
        <a:lt2>
          <a:srgbClr val="EEECE1"/>
        </a:lt2>
        <a:accent1>
          <a:srgbClr val="4015F7"/>
        </a:accent1>
        <a:accent2>
          <a:srgbClr val="C0504D"/>
        </a:accent2>
        <a:accent3>
          <a:srgbClr val="FFFFFF"/>
        </a:accent3>
        <a:accent4>
          <a:srgbClr val="000000"/>
        </a:accent4>
        <a:accent5>
          <a:srgbClr val="AFAAFA"/>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JAV程序员核心课程</Template>
  <TotalTime>707</TotalTime>
  <Words>2375</Words>
  <Application>Microsoft Office PowerPoint</Application>
  <PresentationFormat>全屏显示(4:3)</PresentationFormat>
  <Paragraphs>130</Paragraphs>
  <Slides>27</Slides>
  <Notes>0</Notes>
  <HiddenSlides>0</HiddenSlides>
  <MMClips>0</MMClips>
  <ScaleCrop>false</ScaleCrop>
  <HeadingPairs>
    <vt:vector size="4" baseType="variant">
      <vt:variant>
        <vt:lpstr>主题</vt:lpstr>
      </vt:variant>
      <vt:variant>
        <vt:i4>7</vt:i4>
      </vt:variant>
      <vt:variant>
        <vt:lpstr>幻灯片标题</vt:lpstr>
      </vt:variant>
      <vt:variant>
        <vt:i4>27</vt:i4>
      </vt:variant>
    </vt:vector>
  </HeadingPairs>
  <TitlesOfParts>
    <vt:vector size="34" baseType="lpstr">
      <vt:lpstr>1_多媒体课件制作技术漫谈</vt:lpstr>
      <vt:lpstr>多媒体课件制作技术漫谈</vt:lpstr>
      <vt:lpstr>2_多媒体课件制作技术漫谈</vt:lpstr>
      <vt:lpstr>3_多媒体课件制作技术漫谈</vt:lpstr>
      <vt:lpstr>4_多媒体课件制作技术漫谈</vt:lpstr>
      <vt:lpstr>5_多媒体课件制作技术漫谈</vt:lpstr>
      <vt:lpstr>Office 主题</vt:lpstr>
      <vt:lpstr>第4章  word高级应用—企业章程的排版</vt:lpstr>
      <vt:lpstr>4.1  项目分析</vt:lpstr>
      <vt:lpstr>4.1  项目分析</vt:lpstr>
      <vt:lpstr>4.2样式的使用  知识点解析</vt:lpstr>
      <vt:lpstr>4.2样式的使用  知识点解析</vt:lpstr>
      <vt:lpstr>4.2样式的使用  知识点解析</vt:lpstr>
      <vt:lpstr>4.2样式的使用  知识点解析</vt:lpstr>
      <vt:lpstr>4.2样式的使用 任务实现</vt:lpstr>
      <vt:lpstr> 4.2样式的使用 扩展与提高</vt:lpstr>
      <vt:lpstr>4.3目录的使用 知识点解析</vt:lpstr>
      <vt:lpstr>4.3目录的使用 知识点解析</vt:lpstr>
      <vt:lpstr>4.3目录的使用 知识点解析</vt:lpstr>
      <vt:lpstr>4.3目录的使用 知识点解析</vt:lpstr>
      <vt:lpstr>4.3目录的使用 知识点解析</vt:lpstr>
      <vt:lpstr>4.3目录的使用 知识点解析</vt:lpstr>
      <vt:lpstr>4.3目录的使用 任务实现</vt:lpstr>
      <vt:lpstr>4.3目录的使用 扩展与提高</vt:lpstr>
      <vt:lpstr>4.3目录的使用 扩展与提高</vt:lpstr>
      <vt:lpstr>4.4利用域制作动态的页眉页脚 知识点解析</vt:lpstr>
      <vt:lpstr>4.4利用域制作动态的页眉页脚 知识点解析</vt:lpstr>
      <vt:lpstr>4.4利用域制作动态的页眉页脚 知识点解析</vt:lpstr>
      <vt:lpstr>4.4利用域制作动态的页眉页脚 知识点解析</vt:lpstr>
      <vt:lpstr>4.4利用域制作动态的页眉页脚 任务实现</vt:lpstr>
      <vt:lpstr>4.4利用域制作动态的页眉页脚 扩展与提高</vt:lpstr>
      <vt:lpstr>4.5知识拓展 </vt:lpstr>
      <vt:lpstr>4.5知识拓展</vt:lpstr>
      <vt:lpstr>4.5知识拓展</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第3章  Excel基本应用</dc:title>
  <dc:creator>Lenovo User</dc:creator>
  <cp:lastModifiedBy>微软用户</cp:lastModifiedBy>
  <cp:revision>107</cp:revision>
  <dcterms:created xsi:type="dcterms:W3CDTF">2013-05-17T02:56:54Z</dcterms:created>
  <dcterms:modified xsi:type="dcterms:W3CDTF">2014-12-27T09:18:52Z</dcterms:modified>
</cp:coreProperties>
</file>