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7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6" r:id="rId27"/>
    <p:sldId id="282" r:id="rId28"/>
    <p:sldId id="283" r:id="rId29"/>
    <p:sldId id="284" r:id="rId30"/>
    <p:sldId id="285" r:id="rId31"/>
    <p:sldId id="290" r:id="rId32"/>
    <p:sldId id="259" r:id="rId33"/>
    <p:sldId id="287" r:id="rId34"/>
    <p:sldId id="288" r:id="rId35"/>
    <p:sldId id="291" r:id="rId36"/>
    <p:sldId id="292" r:id="rId37"/>
    <p:sldId id="293" r:id="rId38"/>
    <p:sldId id="294" r:id="rId39"/>
    <p:sldId id="295" r:id="rId40"/>
    <p:sldId id="296" r:id="rId41"/>
    <p:sldId id="298" r:id="rId42"/>
    <p:sldId id="297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5" r:id="rId68"/>
    <p:sldId id="323" r:id="rId69"/>
    <p:sldId id="326" r:id="rId70"/>
    <p:sldId id="327" r:id="rId71"/>
    <p:sldId id="324" r:id="rId72"/>
    <p:sldId id="328" r:id="rId73"/>
    <p:sldId id="329" r:id="rId74"/>
    <p:sldId id="330" r:id="rId75"/>
    <p:sldId id="331" r:id="rId76"/>
    <p:sldId id="332" r:id="rId77"/>
    <p:sldId id="333" r:id="rId78"/>
    <p:sldId id="289" r:id="rId7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2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0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0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0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7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0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3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6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98" y="548680"/>
            <a:ext cx="9001000" cy="2043658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第</a:t>
            </a: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章 工业设计发展简史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dirty="0"/>
              <a:t>Chapter 2 </a:t>
            </a:r>
            <a:r>
              <a:rPr lang="en-US" altLang="zh-CN" sz="3600" b="1" dirty="0"/>
              <a:t>A brief history of industrial </a:t>
            </a:r>
            <a:r>
              <a:rPr lang="en-US" altLang="zh-CN" sz="3600" b="1" dirty="0" smtClean="0"/>
              <a:t>design</a:t>
            </a:r>
            <a:endParaRPr lang="zh-CN" altLang="en-US" sz="3600" dirty="0"/>
          </a:p>
        </p:txBody>
      </p:sp>
      <p:pic>
        <p:nvPicPr>
          <p:cNvPr id="3" name="图片 1" descr="14195818202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2" r="16316" b="8430"/>
          <a:stretch>
            <a:fillRect/>
          </a:stretch>
        </p:blipFill>
        <p:spPr bwMode="auto">
          <a:xfrm>
            <a:off x="1835696" y="2504115"/>
            <a:ext cx="603495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068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 descr="220px-Majorelle-Des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63672"/>
            <a:ext cx="4120461" cy="3994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355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tem_d_11507369" descr="René Lalique、Rene Lali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764704"/>
            <a:ext cx="5004048" cy="5334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333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 descr="200px-Vin_mariani_publicite1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"/>
          <a:stretch>
            <a:fillRect/>
          </a:stretch>
        </p:blipFill>
        <p:spPr bwMode="auto">
          <a:xfrm>
            <a:off x="3059832" y="995363"/>
            <a:ext cx="3447331" cy="48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64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682281" cy="393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355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08720"/>
            <a:ext cx="4258345" cy="534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3335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5" descr="1455223_eeb956a5be89d6b0ac0907f3234a495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8"/>
          <a:stretch>
            <a:fillRect/>
          </a:stretch>
        </p:blipFill>
        <p:spPr bwMode="auto">
          <a:xfrm>
            <a:off x="3131839" y="949658"/>
            <a:ext cx="3622973" cy="477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1758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0" descr="31547715389736044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6" b="9212"/>
          <a:stretch>
            <a:fillRect/>
          </a:stretch>
        </p:blipFill>
        <p:spPr bwMode="auto">
          <a:xfrm>
            <a:off x="3059832" y="1268760"/>
            <a:ext cx="3465810" cy="442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327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2" descr="205322se1nrvml8bjo2oe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52736"/>
            <a:ext cx="5005571" cy="436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327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1" descr="wKgB6lPUeaSAAyydAAKXCAbWfJU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743278" cy="447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327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0" descr="es092r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4"/>
          <a:stretch>
            <a:fillRect/>
          </a:stretch>
        </p:blipFill>
        <p:spPr bwMode="auto">
          <a:xfrm>
            <a:off x="2939262" y="1196752"/>
            <a:ext cx="3189461" cy="4263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8327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2.1 </a:t>
            </a:r>
            <a:r>
              <a:rPr lang="zh-CN" altLang="zh-CN" b="1" dirty="0"/>
              <a:t>现代设计的</a:t>
            </a:r>
            <a:r>
              <a:rPr lang="zh-CN" altLang="zh-CN" b="1" dirty="0" smtClean="0"/>
              <a:t>开端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——</a:t>
            </a:r>
            <a:r>
              <a:rPr lang="zh-CN" altLang="zh-CN" b="1" dirty="0"/>
              <a:t>工艺美术运动</a:t>
            </a:r>
          </a:p>
        </p:txBody>
      </p:sp>
    </p:spTree>
    <p:extLst>
      <p:ext uri="{BB962C8B-B14F-4D97-AF65-F5344CB8AC3E}">
        <p14:creationId xmlns:p14="http://schemas.microsoft.com/office/powerpoint/2010/main" val="162716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14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341" y="620688"/>
            <a:ext cx="3970313" cy="570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279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5" descr="52305173g682faef237b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91395"/>
            <a:ext cx="7321354" cy="4873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6572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6" descr="630c75f3x954f59f6fc11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3" r="16113"/>
          <a:stretch>
            <a:fillRect/>
          </a:stretch>
        </p:blipFill>
        <p:spPr bwMode="auto">
          <a:xfrm>
            <a:off x="2843809" y="1272084"/>
            <a:ext cx="3830042" cy="456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657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7" descr="20121023073253289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08720"/>
            <a:ext cx="5227910" cy="516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6572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8" descr="4d5a923bgw1esggww8lzqj20b409pac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39"/>
          <a:stretch>
            <a:fillRect/>
          </a:stretch>
        </p:blipFill>
        <p:spPr bwMode="auto">
          <a:xfrm>
            <a:off x="1187624" y="908720"/>
            <a:ext cx="6972696" cy="530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6572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30666"/>
            <a:ext cx="1933501" cy="528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903" y="1021333"/>
            <a:ext cx="2209110" cy="514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657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2.3 </a:t>
            </a:r>
            <a:r>
              <a:rPr lang="zh-CN" altLang="zh-CN" b="1" dirty="0"/>
              <a:t>现代主义设计运动的启蒙</a:t>
            </a:r>
          </a:p>
        </p:txBody>
      </p:sp>
    </p:spTree>
    <p:extLst>
      <p:ext uri="{BB962C8B-B14F-4D97-AF65-F5344CB8AC3E}">
        <p14:creationId xmlns:p14="http://schemas.microsoft.com/office/powerpoint/2010/main" val="1112061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490" y="1380587"/>
            <a:ext cx="3898305" cy="420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703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52736"/>
            <a:ext cx="4402361" cy="440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703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t01dc1573cc832b521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52736"/>
            <a:ext cx="3039632" cy="495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703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98" descr="IMG_2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285" y="1772816"/>
            <a:ext cx="6686116" cy="3937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4302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390814156107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1052736"/>
            <a:ext cx="3579664" cy="435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7034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2.4 </a:t>
            </a:r>
            <a:r>
              <a:rPr lang="zh-CN" altLang="zh-CN" b="1" dirty="0"/>
              <a:t>包豪斯</a:t>
            </a:r>
          </a:p>
        </p:txBody>
      </p:sp>
    </p:spTree>
    <p:extLst>
      <p:ext uri="{BB962C8B-B14F-4D97-AF65-F5344CB8AC3E}">
        <p14:creationId xmlns:p14="http://schemas.microsoft.com/office/powerpoint/2010/main" val="8966710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12617066014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35427"/>
            <a:ext cx="3151808" cy="353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8355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300534072772134482750535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918185" cy="408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7285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u=2848293349,2266090905&amp;fm=15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4499322" cy="416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7285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t014c15dbb111e903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415" y="1916832"/>
            <a:ext cx="4539456" cy="311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4047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0120629151520-18578632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1844824"/>
            <a:ext cx="3859188" cy="3194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4047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d:\program files\360\360se6\User Data\temp\d62a6059252dd42adcdc6c4f053b5bb5c8eab8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7" t="2475" r="5528"/>
          <a:stretch>
            <a:fillRect/>
          </a:stretch>
        </p:blipFill>
        <p:spPr bwMode="auto">
          <a:xfrm>
            <a:off x="2754097" y="1412775"/>
            <a:ext cx="3856253" cy="451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4047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OZp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630" y="1556792"/>
            <a:ext cx="3724907" cy="334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7618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u=236768609,316473569&amp;fm=21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6" r="17374" b="7831"/>
          <a:stretch>
            <a:fillRect/>
          </a:stretch>
        </p:blipFill>
        <p:spPr bwMode="auto">
          <a:xfrm>
            <a:off x="2699792" y="1052736"/>
            <a:ext cx="4441875" cy="44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413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4"/>
            <a:ext cx="3046462" cy="433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9847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908fa0ec08fa513d8822da623d6d55fbb3fbd9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137" y="1196752"/>
            <a:ext cx="4162363" cy="44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4135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2.5 </a:t>
            </a:r>
            <a:r>
              <a:rPr lang="zh-CN" altLang="zh-CN" b="1" dirty="0"/>
              <a:t>现代主义设计运动</a:t>
            </a:r>
            <a:r>
              <a:rPr lang="zh-CN" altLang="zh-CN" b="1" dirty="0" smtClean="0"/>
              <a:t>的</a:t>
            </a:r>
            <a:r>
              <a:rPr lang="zh-CN" altLang="en-US" b="1" dirty="0"/>
              <a:t>发展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5809444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沃尔特•提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796" y="1508125"/>
            <a:ext cx="3553292" cy="37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4135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15042202202973dade9c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12776"/>
            <a:ext cx="3487465" cy="434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1874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150422013811733c3419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6253489" cy="271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1874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6287033" cy="2497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3968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德雷夫斯于1930年设计的电话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5008225" cy="3403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3968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5135970" cy="314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5839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44824"/>
            <a:ext cx="5531588" cy="28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5839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2011071311373652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2" t="6584" r="21127" b="7819"/>
          <a:stretch>
            <a:fillRect/>
          </a:stretch>
        </p:blipFill>
        <p:spPr bwMode="auto">
          <a:xfrm>
            <a:off x="2956585" y="404664"/>
            <a:ext cx="3741142" cy="59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583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052736"/>
            <a:ext cx="3960440" cy="4995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644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sjlt12-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3"/>
          <a:stretch>
            <a:fillRect/>
          </a:stretch>
        </p:blipFill>
        <p:spPr bwMode="auto">
          <a:xfrm>
            <a:off x="2699792" y="1415122"/>
            <a:ext cx="4094708" cy="3379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5839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64704"/>
            <a:ext cx="3987775" cy="5692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9073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358" y="1124744"/>
            <a:ext cx="4362018" cy="385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9073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064" y="1700809"/>
            <a:ext cx="4059374" cy="327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9073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48880"/>
            <a:ext cx="4883351" cy="201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0459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5334616" cy="381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0459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2248" y="1268760"/>
            <a:ext cx="4146760" cy="3894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04595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764704"/>
            <a:ext cx="3694534" cy="532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7287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201112200427389685-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3"/>
          <a:stretch>
            <a:fillRect/>
          </a:stretch>
        </p:blipFill>
        <p:spPr bwMode="auto">
          <a:xfrm>
            <a:off x="1547664" y="1196752"/>
            <a:ext cx="6049846" cy="4153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7287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44" descr="t010e1fe9d6624ee1c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2"/>
          <a:stretch>
            <a:fillRect/>
          </a:stretch>
        </p:blipFill>
        <p:spPr bwMode="auto">
          <a:xfrm>
            <a:off x="3419873" y="1412776"/>
            <a:ext cx="3019028" cy="3938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728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2.2 </a:t>
            </a:r>
            <a:r>
              <a:rPr lang="zh-CN" altLang="zh-CN" b="1" dirty="0"/>
              <a:t>新艺术运动</a:t>
            </a:r>
          </a:p>
        </p:txBody>
      </p:sp>
    </p:spTree>
    <p:extLst>
      <p:ext uri="{BB962C8B-B14F-4D97-AF65-F5344CB8AC3E}">
        <p14:creationId xmlns:p14="http://schemas.microsoft.com/office/powerpoint/2010/main" val="389432130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45" descr="1964%C4%EA%B6%AB%BE%A9%B0%C2%D4%CB%BB%E1%BA%A3%B1%A81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1853"/>
            <a:ext cx="3362176" cy="5978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84903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5724128" cy="495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849030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203005340727721344827982014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81" y="1124744"/>
            <a:ext cx="3857508" cy="4110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84903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47" descr="t01dceb35c74079ffa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08720"/>
            <a:ext cx="3502893" cy="539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849030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003feVgtzy6NavjAiMV51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" t="3847" r="44298"/>
          <a:stretch>
            <a:fillRect/>
          </a:stretch>
        </p:blipFill>
        <p:spPr bwMode="auto">
          <a:xfrm>
            <a:off x="2699792" y="1268760"/>
            <a:ext cx="4264569" cy="436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9807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52879659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57263"/>
            <a:ext cx="3525118" cy="505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98075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53" descr="top_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507090" cy="336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9807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2.6 </a:t>
            </a:r>
            <a:r>
              <a:rPr lang="zh-CN" altLang="zh-CN" b="1" dirty="0" smtClean="0"/>
              <a:t>现代主义</a:t>
            </a:r>
            <a:r>
              <a:rPr lang="zh-CN" altLang="zh-CN" b="1" dirty="0"/>
              <a:t>之后的设计</a:t>
            </a:r>
          </a:p>
        </p:txBody>
      </p:sp>
    </p:spTree>
    <p:extLst>
      <p:ext uri="{BB962C8B-B14F-4D97-AF65-F5344CB8AC3E}">
        <p14:creationId xmlns:p14="http://schemas.microsoft.com/office/powerpoint/2010/main" val="37548566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777996835630182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761354" cy="42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98075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19314812901904057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" b="6909"/>
          <a:stretch>
            <a:fillRect/>
          </a:stretch>
        </p:blipFill>
        <p:spPr bwMode="auto">
          <a:xfrm>
            <a:off x="1069857" y="836712"/>
            <a:ext cx="6756672" cy="5152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009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8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282" y="1384492"/>
            <a:ext cx="3545309" cy="418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35533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图片 3" descr="d:\program files\360\360se6\User Data\temp\20150215034122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38"/>
          <a:stretch>
            <a:fillRect/>
          </a:stretch>
        </p:blipFill>
        <p:spPr bwMode="auto">
          <a:xfrm>
            <a:off x="1907704" y="1340768"/>
            <a:ext cx="5410717" cy="406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0096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201308300416055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6" t="8025" r="26106" b="16049"/>
          <a:stretch>
            <a:fillRect/>
          </a:stretch>
        </p:blipFill>
        <p:spPr bwMode="auto">
          <a:xfrm>
            <a:off x="1691680" y="908720"/>
            <a:ext cx="5635451" cy="509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98075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439b6003af33a876ff5e265c65c10385343b5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2" t="3215" r="15482" b="10358"/>
          <a:stretch>
            <a:fillRect/>
          </a:stretch>
        </p:blipFill>
        <p:spPr bwMode="auto">
          <a:xfrm>
            <a:off x="2776794" y="836712"/>
            <a:ext cx="3958429" cy="53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75567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201212051735445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660" y="1484784"/>
            <a:ext cx="6034162" cy="403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7556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Neue-Staatsgalerie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6149836" cy="458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45074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wKgB4lOBIWOAUT6kAAFPAKAWXz8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6323995" cy="421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4507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aff07cb5zx6DdsHgwsud6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" t="9793" r="58983"/>
          <a:stretch>
            <a:fillRect/>
          </a:stretch>
        </p:blipFill>
        <p:spPr bwMode="auto">
          <a:xfrm>
            <a:off x="2998088" y="476672"/>
            <a:ext cx="3719934" cy="586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45074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s48-8041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093597" cy="408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94687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u=468383436,2055953065&amp;fm=21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149" y="1340767"/>
            <a:ext cx="6532328" cy="42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728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 descr="埃菲尔铁塔唯美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031310" cy="395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333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96" descr="200703280926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196" y="1988840"/>
            <a:ext cx="3996283" cy="287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564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34</Words>
  <Application>Microsoft Office PowerPoint</Application>
  <PresentationFormat>全屏显示(4:3)</PresentationFormat>
  <Paragraphs>7</Paragraphs>
  <Slides>78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79" baseType="lpstr">
      <vt:lpstr>Office 主题​​</vt:lpstr>
      <vt:lpstr>第2章 工业设计发展简史 Chapter 2 A brief history of industrial design</vt:lpstr>
      <vt:lpstr>2.1 现代设计的开端 ——工艺美术运动</vt:lpstr>
      <vt:lpstr>PowerPoint 演示文稿</vt:lpstr>
      <vt:lpstr>PowerPoint 演示文稿</vt:lpstr>
      <vt:lpstr>PowerPoint 演示文稿</vt:lpstr>
      <vt:lpstr>2.2 新艺术运动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2.3 现代主义设计运动的启蒙</vt:lpstr>
      <vt:lpstr>PowerPoint 演示文稿</vt:lpstr>
      <vt:lpstr>PowerPoint 演示文稿</vt:lpstr>
      <vt:lpstr>PowerPoint 演示文稿</vt:lpstr>
      <vt:lpstr>PowerPoint 演示文稿</vt:lpstr>
      <vt:lpstr>2.4 包豪斯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2.5 现代主义设计运动的发展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2.6 现代主义之后的设计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设计与工业设计 Chapter 1 Design and Industrial Design</dc:title>
  <dc:creator>MrLOU3</dc:creator>
  <cp:lastModifiedBy>MrLOU3</cp:lastModifiedBy>
  <cp:revision>36</cp:revision>
  <dcterms:created xsi:type="dcterms:W3CDTF">2018-09-17T09:32:42Z</dcterms:created>
  <dcterms:modified xsi:type="dcterms:W3CDTF">2018-09-18T06:15:09Z</dcterms:modified>
</cp:coreProperties>
</file>