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38812-DAEC-4B25-AA6E-D501DD119EBB}" type="datetimeFigureOut">
              <a:rPr lang="zh-CN" altLang="en-US" smtClean="0"/>
              <a:t>2013-3-21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C2480-8B1F-4C3E-BA87-0E3ECE16BD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8206680" cy="1470025"/>
          </a:xfrm>
        </p:spPr>
        <p:txBody>
          <a:bodyPr>
            <a:noAutofit/>
          </a:bodyPr>
          <a:lstStyle/>
          <a:p>
            <a:pPr algn="ctr"/>
            <a:r>
              <a:rPr lang="zh-CN" altLang="zh-CN" sz="7200" b="1" dirty="0" smtClean="0">
                <a:solidFill>
                  <a:srgbClr val="002060"/>
                </a:solidFill>
                <a:effectLst/>
              </a:rPr>
              <a:t>信息技术</a:t>
            </a:r>
            <a:r>
              <a:rPr lang="zh-CN" altLang="zh-CN" sz="7200" b="1" dirty="0">
                <a:solidFill>
                  <a:srgbClr val="002060"/>
                </a:solidFill>
                <a:effectLst/>
              </a:rPr>
              <a:t>研讨会</a:t>
            </a:r>
            <a:endParaRPr lang="zh-CN" altLang="en-US" sz="7200" b="1" dirty="0">
              <a:solidFill>
                <a:srgbClr val="00206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704" y="3284984"/>
            <a:ext cx="6670366" cy="1752600"/>
          </a:xfrm>
        </p:spPr>
        <p:txBody>
          <a:bodyPr>
            <a:normAutofit/>
          </a:bodyPr>
          <a:lstStyle/>
          <a:p>
            <a:r>
              <a:rPr lang="zh-CN" altLang="zh-CN" sz="4000" b="1" dirty="0">
                <a:solidFill>
                  <a:srgbClr val="0070C0"/>
                </a:solidFill>
              </a:rPr>
              <a:t>博天商业顾问有限公司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29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</a:rPr>
              <a:t>会议主题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97360" y="1600200"/>
            <a:ext cx="663508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信息可视化环境及其模式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通用信息可视化方案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文本信息可视化方案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语言信息可视化方案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视频特征索引与知识检索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8E40"/>
                </a:solidFill>
                <a:latin typeface="+mn-ea"/>
              </a:rPr>
              <a:t>知识检索模型与可视化技术</a:t>
            </a:r>
            <a:endParaRPr lang="en-US" altLang="zh-CN" sz="2800" b="1" dirty="0" smtClean="0">
              <a:solidFill>
                <a:srgbClr val="008E40"/>
              </a:solidFill>
              <a:latin typeface="+mn-ea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0627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79</TotalTime>
  <Words>38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龙腾四海</vt:lpstr>
      <vt:lpstr>信息技术研讨会</vt:lpstr>
      <vt:lpstr>会议主题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2013年信息技术研讨会</dc:title>
  <dc:creator>lxj</dc:creator>
  <cp:lastModifiedBy>lxj</cp:lastModifiedBy>
  <cp:revision>6</cp:revision>
  <dcterms:created xsi:type="dcterms:W3CDTF">2013-03-19T11:17:06Z</dcterms:created>
  <dcterms:modified xsi:type="dcterms:W3CDTF">2013-03-21T09:14:52Z</dcterms:modified>
</cp:coreProperties>
</file>