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4.52  </a:t>
            </a:r>
            <a:r>
              <a:rPr lang="zh-CN" altLang="zh-CN" sz="4100" b="1" dirty="0" smtClean="0"/>
              <a:t>更新</a:t>
            </a:r>
            <a:r>
              <a:rPr lang="zh-CN" altLang="zh-CN" sz="4100" b="1" dirty="0"/>
              <a:t>查询设计视图</a:t>
            </a:r>
            <a:endParaRPr lang="zh-CN" altLang="en-US" sz="41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412776"/>
            <a:ext cx="4608512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4.53  </a:t>
            </a:r>
            <a:r>
              <a:rPr lang="zh-CN" altLang="zh-CN" sz="4100" b="1" dirty="0"/>
              <a:t>“更新查询”消息框</a:t>
            </a:r>
            <a:endParaRPr lang="zh-CN" altLang="en-US" sz="41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205612"/>
            <a:ext cx="5688632" cy="2375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299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400" b="1" dirty="0" smtClean="0"/>
              <a:t>图</a:t>
            </a:r>
            <a:r>
              <a:rPr lang="en-US" altLang="zh-CN" sz="3400" b="1" dirty="0" smtClean="0"/>
              <a:t>4.54  </a:t>
            </a:r>
            <a:r>
              <a:rPr lang="zh-CN" altLang="zh-CN" sz="3400" b="1" dirty="0" smtClean="0"/>
              <a:t>带有</a:t>
            </a:r>
            <a:r>
              <a:rPr lang="zh-CN" altLang="zh-CN" sz="3400" b="1" dirty="0"/>
              <a:t>参数的更新查询设计视图</a:t>
            </a:r>
            <a:endParaRPr lang="zh-CN" altLang="en-US" sz="34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340768"/>
            <a:ext cx="6685460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13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4.55  </a:t>
            </a:r>
            <a:r>
              <a:rPr lang="zh-CN" altLang="zh-CN" sz="4100" b="1" dirty="0" smtClean="0"/>
              <a:t>“输入参数值”</a:t>
            </a:r>
            <a:r>
              <a:rPr lang="zh-CN" altLang="zh-CN" sz="4100" b="1" dirty="0"/>
              <a:t>对话框</a:t>
            </a:r>
            <a:r>
              <a:rPr lang="en-US" altLang="zh-CN" sz="4100" b="1" dirty="0"/>
              <a:t>1</a:t>
            </a:r>
            <a:endParaRPr lang="zh-CN" altLang="en-US" sz="41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301616"/>
            <a:ext cx="4368527" cy="203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4.56  </a:t>
            </a:r>
            <a:r>
              <a:rPr lang="zh-CN" altLang="zh-CN" sz="4100" b="1" dirty="0"/>
              <a:t>“输入参数值”对话框</a:t>
            </a:r>
            <a:r>
              <a:rPr lang="en-US" altLang="zh-CN" sz="4100" b="1" dirty="0"/>
              <a:t>2</a:t>
            </a:r>
            <a:endParaRPr lang="zh-CN" altLang="en-US" sz="41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132856"/>
            <a:ext cx="4536504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425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4.57  </a:t>
            </a:r>
            <a:r>
              <a:rPr lang="zh-CN" altLang="zh-CN" sz="4000" b="1" dirty="0"/>
              <a:t>“输入参数值”对话框</a:t>
            </a:r>
            <a:r>
              <a:rPr lang="en-US" altLang="zh-CN" sz="4000" b="1" dirty="0"/>
              <a:t>3</a:t>
            </a:r>
            <a:endParaRPr lang="zh-CN" altLang="en-US" sz="40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333624"/>
            <a:ext cx="4368527" cy="2247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93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54</TotalTime>
  <Words>35</Words>
  <Application>Microsoft Office PowerPoint</Application>
  <PresentationFormat>全屏显示(4:3)</PresentationFormat>
  <Paragraphs>6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相邻</vt:lpstr>
      <vt:lpstr>图4.52  更新查询设计视图</vt:lpstr>
      <vt:lpstr>图4.53  “更新查询”消息框</vt:lpstr>
      <vt:lpstr>图4.54  带有参数的更新查询设计视图</vt:lpstr>
      <vt:lpstr>图4.55  “输入参数值”对话框1</vt:lpstr>
      <vt:lpstr>图4.56  “输入参数值”对话框2</vt:lpstr>
      <vt:lpstr>图4.57  “输入参数值”对话框3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113</cp:revision>
  <dcterms:modified xsi:type="dcterms:W3CDTF">2014-03-04T17:01:41Z</dcterms:modified>
</cp:coreProperties>
</file>