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60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6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100" b="1" dirty="0" smtClean="0"/>
              <a:t>图</a:t>
            </a:r>
            <a:r>
              <a:rPr lang="en-US" altLang="zh-CN" sz="4100" b="1" dirty="0" smtClean="0"/>
              <a:t>4.35  </a:t>
            </a:r>
            <a:r>
              <a:rPr lang="zh-CN" altLang="zh-CN" sz="4100" b="1" dirty="0" smtClean="0"/>
              <a:t>查询</a:t>
            </a:r>
            <a:r>
              <a:rPr lang="zh-CN" altLang="zh-CN" sz="4100" b="1" dirty="0"/>
              <a:t>结果</a:t>
            </a:r>
            <a:endParaRPr lang="zh-CN" altLang="en-US" sz="4100" b="1" dirty="0"/>
          </a:p>
        </p:txBody>
      </p:sp>
      <p:pic>
        <p:nvPicPr>
          <p:cNvPr id="5" name="图片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2" y="1988840"/>
            <a:ext cx="5544616" cy="27908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0951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36</TotalTime>
  <Words>4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相邻</vt:lpstr>
      <vt:lpstr>图4.35  查询结果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USER</cp:lastModifiedBy>
  <cp:revision>106</cp:revision>
  <dcterms:modified xsi:type="dcterms:W3CDTF">2014-03-04T16:16:44Z</dcterms:modified>
</cp:coreProperties>
</file>