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7" r:id="rId1"/>
  </p:sldMasterIdLst>
  <p:notesMasterIdLst>
    <p:notesMasterId r:id="rId26"/>
  </p:notesMasterIdLst>
  <p:sldIdLst>
    <p:sldId id="614" r:id="rId2"/>
    <p:sldId id="652" r:id="rId3"/>
    <p:sldId id="653" r:id="rId4"/>
    <p:sldId id="654" r:id="rId5"/>
    <p:sldId id="651" r:id="rId6"/>
    <p:sldId id="655" r:id="rId7"/>
    <p:sldId id="656" r:id="rId8"/>
    <p:sldId id="657" r:id="rId9"/>
    <p:sldId id="658" r:id="rId10"/>
    <p:sldId id="668" r:id="rId11"/>
    <p:sldId id="660" r:id="rId12"/>
    <p:sldId id="661" r:id="rId13"/>
    <p:sldId id="662" r:id="rId14"/>
    <p:sldId id="663" r:id="rId15"/>
    <p:sldId id="664" r:id="rId16"/>
    <p:sldId id="665" r:id="rId17"/>
    <p:sldId id="666" r:id="rId18"/>
    <p:sldId id="667" r:id="rId19"/>
    <p:sldId id="644" r:id="rId20"/>
    <p:sldId id="670" r:id="rId21"/>
    <p:sldId id="645" r:id="rId22"/>
    <p:sldId id="669" r:id="rId23"/>
    <p:sldId id="671" r:id="rId24"/>
    <p:sldId id="633" r:id="rId2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Comic Sans MS" pitchFamily="66" charset="0"/>
        <a:ea typeface="隶书" pitchFamily="49" charset="-122"/>
        <a:cs typeface="+mn-cs"/>
      </a:defRPr>
    </a:lvl1pPr>
    <a:lvl2pPr marL="457200"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Comic Sans MS" pitchFamily="66" charset="0"/>
        <a:ea typeface="隶书" pitchFamily="49" charset="-122"/>
        <a:cs typeface="+mn-cs"/>
      </a:defRPr>
    </a:lvl2pPr>
    <a:lvl3pPr marL="914400"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Comic Sans MS" pitchFamily="66" charset="0"/>
        <a:ea typeface="隶书" pitchFamily="49" charset="-122"/>
        <a:cs typeface="+mn-cs"/>
      </a:defRPr>
    </a:lvl3pPr>
    <a:lvl4pPr marL="1371600"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Comic Sans MS" pitchFamily="66" charset="0"/>
        <a:ea typeface="隶书" pitchFamily="49" charset="-122"/>
        <a:cs typeface="+mn-cs"/>
      </a:defRPr>
    </a:lvl4pPr>
    <a:lvl5pPr marL="1828800"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Comic Sans MS" pitchFamily="66" charset="0"/>
        <a:ea typeface="隶书" pitchFamily="49" charset="-122"/>
        <a:cs typeface="+mn-cs"/>
      </a:defRPr>
    </a:lvl5pPr>
    <a:lvl6pPr marL="2286000" algn="l" defTabSz="914400" rtl="0" eaLnBrk="1" latinLnBrk="0" hangingPunct="1">
      <a:defRPr kern="1200">
        <a:solidFill>
          <a:schemeClr val="tx1"/>
        </a:solidFill>
        <a:effectLst>
          <a:outerShdw blurRad="38100" dist="38100" dir="2700000" algn="tl">
            <a:srgbClr val="000000">
              <a:alpha val="43137"/>
            </a:srgbClr>
          </a:outerShdw>
        </a:effectLst>
        <a:latin typeface="Comic Sans MS" pitchFamily="66" charset="0"/>
        <a:ea typeface="隶书" pitchFamily="49" charset="-122"/>
        <a:cs typeface="+mn-cs"/>
      </a:defRPr>
    </a:lvl6pPr>
    <a:lvl7pPr marL="2743200" algn="l" defTabSz="914400" rtl="0" eaLnBrk="1" latinLnBrk="0" hangingPunct="1">
      <a:defRPr kern="1200">
        <a:solidFill>
          <a:schemeClr val="tx1"/>
        </a:solidFill>
        <a:effectLst>
          <a:outerShdw blurRad="38100" dist="38100" dir="2700000" algn="tl">
            <a:srgbClr val="000000">
              <a:alpha val="43137"/>
            </a:srgbClr>
          </a:outerShdw>
        </a:effectLst>
        <a:latin typeface="Comic Sans MS" pitchFamily="66" charset="0"/>
        <a:ea typeface="隶书" pitchFamily="49" charset="-122"/>
        <a:cs typeface="+mn-cs"/>
      </a:defRPr>
    </a:lvl7pPr>
    <a:lvl8pPr marL="3200400" algn="l" defTabSz="914400" rtl="0" eaLnBrk="1" latinLnBrk="0" hangingPunct="1">
      <a:defRPr kern="1200">
        <a:solidFill>
          <a:schemeClr val="tx1"/>
        </a:solidFill>
        <a:effectLst>
          <a:outerShdw blurRad="38100" dist="38100" dir="2700000" algn="tl">
            <a:srgbClr val="000000">
              <a:alpha val="43137"/>
            </a:srgbClr>
          </a:outerShdw>
        </a:effectLst>
        <a:latin typeface="Comic Sans MS" pitchFamily="66" charset="0"/>
        <a:ea typeface="隶书" pitchFamily="49" charset="-122"/>
        <a:cs typeface="+mn-cs"/>
      </a:defRPr>
    </a:lvl8pPr>
    <a:lvl9pPr marL="3657600" algn="l" defTabSz="914400" rtl="0" eaLnBrk="1" latinLnBrk="0" hangingPunct="1">
      <a:defRPr kern="1200">
        <a:solidFill>
          <a:schemeClr val="tx1"/>
        </a:solidFill>
        <a:effectLst>
          <a:outerShdw blurRad="38100" dist="38100" dir="2700000" algn="tl">
            <a:srgbClr val="000000">
              <a:alpha val="43137"/>
            </a:srgbClr>
          </a:outerShdw>
        </a:effectLst>
        <a:latin typeface="Comic Sans MS" pitchFamily="66" charset="0"/>
        <a:ea typeface="隶书"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33CC33"/>
    <a:srgbClr val="9B8F89"/>
    <a:srgbClr val="FFBFEA"/>
    <a:srgbClr val="61FF61"/>
    <a:srgbClr val="CCECFF"/>
    <a:srgbClr val="FFF8B7"/>
    <a:srgbClr val="9696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368" autoAdjust="0"/>
    <p:restoredTop sz="94718" autoAdjust="0"/>
  </p:normalViewPr>
  <p:slideViewPr>
    <p:cSldViewPr>
      <p:cViewPr varScale="1">
        <p:scale>
          <a:sx n="88" d="100"/>
          <a:sy n="88" d="100"/>
        </p:scale>
        <p:origin x="-660" y="-114"/>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Lst>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_rels/viewProps.xml.rels><?xml version="1.0" encoding="UTF-8" standalone="yes"?>
<Relationships xmlns="http://schemas.openxmlformats.org/package/2006/relationships"><Relationship Id="rId3" Type="http://schemas.openxmlformats.org/officeDocument/2006/relationships/slide" Target="slides/slide21.xml"/><Relationship Id="rId2" Type="http://schemas.openxmlformats.org/officeDocument/2006/relationships/slide" Target="slides/slide19.xml"/><Relationship Id="rId1" Type="http://schemas.openxmlformats.org/officeDocument/2006/relationships/slide" Target="slides/slide5.xml"/><Relationship Id="rId4" Type="http://schemas.openxmlformats.org/officeDocument/2006/relationships/slide" Target="slides/slide2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ffectLst/>
                <a:latin typeface="Arial" charset="0"/>
                <a:ea typeface="宋体" pitchFamily="2" charset="-122"/>
              </a:defRPr>
            </a:lvl1pPr>
          </a:lstStyle>
          <a:p>
            <a:pPr>
              <a:defRPr/>
            </a:pPr>
            <a:endParaRPr lang="en-US" altLang="zh-CN"/>
          </a:p>
        </p:txBody>
      </p:sp>
      <p:sp>
        <p:nvSpPr>
          <p:cNvPr id="3072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ffectLst/>
                <a:latin typeface="Arial" charset="0"/>
                <a:ea typeface="宋体" pitchFamily="2" charset="-122"/>
              </a:defRPr>
            </a:lvl1pPr>
          </a:lstStyle>
          <a:p>
            <a:pPr>
              <a:defRPr/>
            </a:pPr>
            <a:endParaRPr lang="en-US" altLang="zh-CN"/>
          </a:p>
        </p:txBody>
      </p:sp>
      <p:sp>
        <p:nvSpPr>
          <p:cNvPr id="27652"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3072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ffectLst/>
                <a:latin typeface="Arial" charset="0"/>
                <a:ea typeface="宋体" pitchFamily="2" charset="-122"/>
              </a:defRPr>
            </a:lvl1pPr>
          </a:lstStyle>
          <a:p>
            <a:pPr>
              <a:defRPr/>
            </a:pPr>
            <a:endParaRPr lang="en-US" altLang="zh-CN"/>
          </a:p>
        </p:txBody>
      </p:sp>
      <p:sp>
        <p:nvSpPr>
          <p:cNvPr id="3072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ffectLst/>
                <a:latin typeface="Arial" charset="0"/>
                <a:ea typeface="宋体" pitchFamily="2" charset="-122"/>
              </a:defRPr>
            </a:lvl1pPr>
          </a:lstStyle>
          <a:p>
            <a:pPr>
              <a:defRPr/>
            </a:pPr>
            <a:fld id="{170CD5B0-6B93-4368-9D75-00D09BC9128D}" type="slidenum">
              <a:rPr lang="en-US" altLang="zh-CN"/>
              <a:pPr>
                <a:defRPr/>
              </a:pPr>
              <a:t>‹#›</a:t>
            </a:fld>
            <a:endParaRPr lang="en-US" altLang="zh-CN"/>
          </a:p>
        </p:txBody>
      </p:sp>
    </p:spTree>
    <p:extLst>
      <p:ext uri="{BB962C8B-B14F-4D97-AF65-F5344CB8AC3E}">
        <p14:creationId xmlns:p14="http://schemas.microsoft.com/office/powerpoint/2010/main" val="3198592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4" name="Freeform 2"/>
          <p:cNvSpPr>
            <a:spLocks/>
          </p:cNvSpPr>
          <p:nvPr userDrawn="1"/>
        </p:nvSpPr>
        <p:spPr bwMode="blackWhite">
          <a:xfrm>
            <a:off x="20638" y="12700"/>
            <a:ext cx="8896350" cy="6780213"/>
          </a:xfrm>
          <a:custGeom>
            <a:avLst/>
            <a:gdLst/>
            <a:ahLst/>
            <a:cxnLst>
              <a:cxn ang="0">
                <a:pos x="2822" y="0"/>
              </a:cxn>
              <a:cxn ang="0">
                <a:pos x="0" y="975"/>
              </a:cxn>
              <a:cxn ang="0">
                <a:pos x="2169" y="3619"/>
              </a:cxn>
              <a:cxn ang="0">
                <a:pos x="3985" y="1125"/>
              </a:cxn>
              <a:cxn ang="0">
                <a:pos x="2822" y="0"/>
              </a:cxn>
              <a:cxn ang="0">
                <a:pos x="2822" y="0"/>
              </a:cxn>
            </a:cxnLst>
            <a:rect l="0" t="0" r="r" b="b"/>
            <a:pathLst>
              <a:path w="3985" h="3619">
                <a:moveTo>
                  <a:pt x="2822" y="0"/>
                </a:moveTo>
                <a:lnTo>
                  <a:pt x="0" y="975"/>
                </a:lnTo>
                <a:lnTo>
                  <a:pt x="2169" y="3619"/>
                </a:lnTo>
                <a:lnTo>
                  <a:pt x="3985" y="1125"/>
                </a:lnTo>
                <a:lnTo>
                  <a:pt x="2822" y="0"/>
                </a:lnTo>
                <a:lnTo>
                  <a:pt x="2822" y="0"/>
                </a:lnTo>
                <a:close/>
              </a:path>
            </a:pathLst>
          </a:custGeom>
          <a:solidFill>
            <a:schemeClr val="accent1"/>
          </a:solidFill>
          <a:ln w="9525">
            <a:noFill/>
            <a:round/>
            <a:headEnd/>
            <a:tailEnd/>
          </a:ln>
        </p:spPr>
        <p:txBody>
          <a:bodyPr/>
          <a:lstStyle/>
          <a:p>
            <a:pPr>
              <a:defRPr/>
            </a:pPr>
            <a:endParaRPr lang="zh-CN" altLang="en-US"/>
          </a:p>
        </p:txBody>
      </p:sp>
      <p:grpSp>
        <p:nvGrpSpPr>
          <p:cNvPr id="5" name="Group 18"/>
          <p:cNvGrpSpPr>
            <a:grpSpLocks/>
          </p:cNvGrpSpPr>
          <p:nvPr userDrawn="1"/>
        </p:nvGrpSpPr>
        <p:grpSpPr bwMode="auto">
          <a:xfrm>
            <a:off x="7915275" y="4606925"/>
            <a:ext cx="742950" cy="1058863"/>
            <a:chOff x="4986" y="2752"/>
            <a:chExt cx="468" cy="667"/>
          </a:xfrm>
        </p:grpSpPr>
        <p:sp>
          <p:nvSpPr>
            <p:cNvPr id="6" name="Freeform 19"/>
            <p:cNvSpPr>
              <a:spLocks/>
            </p:cNvSpPr>
            <p:nvPr userDrawn="1"/>
          </p:nvSpPr>
          <p:spPr bwMode="auto">
            <a:xfrm rot="7320404">
              <a:off x="4909" y="2936"/>
              <a:ext cx="629" cy="293"/>
            </a:xfrm>
            <a:custGeom>
              <a:avLst/>
              <a:gdLst/>
              <a:ahLst/>
              <a:cxnLst>
                <a:cxn ang="0">
                  <a:pos x="794" y="395"/>
                </a:cxn>
                <a:cxn ang="0">
                  <a:pos x="710" y="318"/>
                </a:cxn>
                <a:cxn ang="0">
                  <a:pos x="556" y="210"/>
                </a:cxn>
                <a:cxn ang="0">
                  <a:pos x="71" y="0"/>
                </a:cxn>
                <a:cxn ang="0">
                  <a:pos x="23" y="20"/>
                </a:cxn>
                <a:cxn ang="0">
                  <a:pos x="0" y="83"/>
                </a:cxn>
                <a:cxn ang="0">
                  <a:pos x="28" y="155"/>
                </a:cxn>
                <a:cxn ang="0">
                  <a:pos x="570" y="409"/>
                </a:cxn>
                <a:cxn ang="0">
                  <a:pos x="689" y="393"/>
                </a:cxn>
                <a:cxn ang="0">
                  <a:pos x="785" y="414"/>
                </a:cxn>
                <a:cxn ang="0">
                  <a:pos x="794" y="395"/>
                </a:cxn>
                <a:cxn ang="0">
                  <a:pos x="794" y="395"/>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round/>
              <a:headEnd/>
              <a:tailEnd/>
            </a:ln>
          </p:spPr>
          <p:txBody>
            <a:bodyPr/>
            <a:lstStyle/>
            <a:p>
              <a:pPr>
                <a:defRPr/>
              </a:pPr>
              <a:endParaRPr lang="zh-CN" altLang="en-US"/>
            </a:p>
          </p:txBody>
        </p:sp>
        <p:sp>
          <p:nvSpPr>
            <p:cNvPr id="7" name="Freeform 20"/>
            <p:cNvSpPr>
              <a:spLocks/>
            </p:cNvSpPr>
            <p:nvPr userDrawn="1"/>
          </p:nvSpPr>
          <p:spPr bwMode="auto">
            <a:xfrm rot="7320404">
              <a:off x="4893" y="2923"/>
              <a:ext cx="627" cy="290"/>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folHlink"/>
            </a:solidFill>
            <a:ln w="9525">
              <a:noFill/>
              <a:round/>
              <a:headEnd/>
              <a:tailEnd/>
            </a:ln>
          </p:spPr>
          <p:txBody>
            <a:bodyPr/>
            <a:lstStyle/>
            <a:p>
              <a:pPr>
                <a:defRPr/>
              </a:pPr>
              <a:endParaRPr lang="zh-CN" altLang="en-US"/>
            </a:p>
          </p:txBody>
        </p:sp>
        <p:sp>
          <p:nvSpPr>
            <p:cNvPr id="8" name="Freeform 21"/>
            <p:cNvSpPr>
              <a:spLocks/>
            </p:cNvSpPr>
            <p:nvPr userDrawn="1"/>
          </p:nvSpPr>
          <p:spPr bwMode="auto">
            <a:xfrm rot="7320404">
              <a:off x="5000" y="2913"/>
              <a:ext cx="416" cy="265"/>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headEnd/>
              <a:tailEnd/>
            </a:ln>
          </p:spPr>
          <p:txBody>
            <a:bodyPr/>
            <a:lstStyle/>
            <a:p>
              <a:pPr>
                <a:defRPr/>
              </a:pPr>
              <a:endParaRPr lang="zh-CN" altLang="en-US"/>
            </a:p>
          </p:txBody>
        </p:sp>
        <p:grpSp>
          <p:nvGrpSpPr>
            <p:cNvPr id="9" name="Group 22"/>
            <p:cNvGrpSpPr>
              <a:grpSpLocks/>
            </p:cNvGrpSpPr>
            <p:nvPr userDrawn="1"/>
          </p:nvGrpSpPr>
          <p:grpSpPr bwMode="auto">
            <a:xfrm>
              <a:off x="4986" y="2752"/>
              <a:ext cx="470" cy="667"/>
              <a:chOff x="4986" y="2752"/>
              <a:chExt cx="470" cy="667"/>
            </a:xfrm>
          </p:grpSpPr>
          <p:sp>
            <p:nvSpPr>
              <p:cNvPr id="10" name="Freeform 23"/>
              <p:cNvSpPr>
                <a:spLocks/>
              </p:cNvSpPr>
              <p:nvPr userDrawn="1"/>
            </p:nvSpPr>
            <p:spPr bwMode="auto">
              <a:xfrm rot="7320404">
                <a:off x="4987" y="3190"/>
                <a:ext cx="59" cy="61"/>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headEnd/>
                <a:tailEnd/>
              </a:ln>
            </p:spPr>
            <p:txBody>
              <a:bodyPr/>
              <a:lstStyle/>
              <a:p>
                <a:pPr>
                  <a:defRPr/>
                </a:pPr>
                <a:endParaRPr lang="zh-CN" altLang="en-US"/>
              </a:p>
            </p:txBody>
          </p:sp>
          <p:sp>
            <p:nvSpPr>
              <p:cNvPr id="11" name="Freeform 24"/>
              <p:cNvSpPr>
                <a:spLocks/>
              </p:cNvSpPr>
              <p:nvPr userDrawn="1"/>
            </p:nvSpPr>
            <p:spPr bwMode="auto">
              <a:xfrm rot="7320404">
                <a:off x="4887" y="2930"/>
                <a:ext cx="667" cy="311"/>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headEnd/>
                <a:tailEnd/>
              </a:ln>
            </p:spPr>
            <p:txBody>
              <a:bodyPr/>
              <a:lstStyle/>
              <a:p>
                <a:pPr>
                  <a:defRPr/>
                </a:pPr>
                <a:endParaRPr lang="zh-CN" altLang="en-US"/>
              </a:p>
            </p:txBody>
          </p:sp>
          <p:sp>
            <p:nvSpPr>
              <p:cNvPr id="12" name="Freeform 25"/>
              <p:cNvSpPr>
                <a:spLocks/>
              </p:cNvSpPr>
              <p:nvPr userDrawn="1"/>
            </p:nvSpPr>
            <p:spPr bwMode="auto">
              <a:xfrm rot="7320404">
                <a:off x="5062" y="2997"/>
                <a:ext cx="472" cy="176"/>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headEnd/>
                <a:tailEnd/>
              </a:ln>
            </p:spPr>
            <p:txBody>
              <a:bodyPr/>
              <a:lstStyle/>
              <a:p>
                <a:pPr>
                  <a:defRPr/>
                </a:pPr>
                <a:endParaRPr lang="zh-CN" altLang="en-US"/>
              </a:p>
            </p:txBody>
          </p:sp>
          <p:sp>
            <p:nvSpPr>
              <p:cNvPr id="13" name="Freeform 26"/>
              <p:cNvSpPr>
                <a:spLocks/>
              </p:cNvSpPr>
              <p:nvPr userDrawn="1"/>
            </p:nvSpPr>
            <p:spPr bwMode="auto">
              <a:xfrm rot="7320404">
                <a:off x="5365" y="2873"/>
                <a:ext cx="63" cy="118"/>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headEnd/>
                <a:tailEnd/>
              </a:ln>
            </p:spPr>
            <p:txBody>
              <a:bodyPr/>
              <a:lstStyle/>
              <a:p>
                <a:pPr>
                  <a:defRPr/>
                </a:pPr>
                <a:endParaRPr lang="zh-CN" altLang="en-US"/>
              </a:p>
            </p:txBody>
          </p:sp>
          <p:sp>
            <p:nvSpPr>
              <p:cNvPr id="14" name="Freeform 27"/>
              <p:cNvSpPr>
                <a:spLocks/>
              </p:cNvSpPr>
              <p:nvPr userDrawn="1"/>
            </p:nvSpPr>
            <p:spPr bwMode="auto">
              <a:xfrm rot="7320404">
                <a:off x="5137" y="3000"/>
                <a:ext cx="193" cy="104"/>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headEnd/>
                <a:tailEnd/>
              </a:ln>
            </p:spPr>
            <p:txBody>
              <a:bodyPr/>
              <a:lstStyle/>
              <a:p>
                <a:pPr>
                  <a:defRPr/>
                </a:pPr>
                <a:endParaRPr lang="zh-CN" altLang="en-US"/>
              </a:p>
            </p:txBody>
          </p:sp>
        </p:grpSp>
      </p:grpSp>
      <p:sp>
        <p:nvSpPr>
          <p:cNvPr id="15" name="Freeform 28"/>
          <p:cNvSpPr>
            <a:spLocks/>
          </p:cNvSpPr>
          <p:nvPr userDrawn="1"/>
        </p:nvSpPr>
        <p:spPr bwMode="auto">
          <a:xfrm>
            <a:off x="901700" y="5292725"/>
            <a:ext cx="6807200" cy="728663"/>
          </a:xfrm>
          <a:custGeom>
            <a:avLst/>
            <a:gdLst/>
            <a:ahLst/>
            <a:cxnLst>
              <a:cxn ang="0">
                <a:pos x="0" y="0"/>
              </a:cxn>
              <a:cxn ang="0">
                <a:pos x="816" y="256"/>
              </a:cxn>
              <a:cxn ang="0">
                <a:pos x="1560" y="144"/>
              </a:cxn>
              <a:cxn ang="0">
                <a:pos x="1856" y="376"/>
              </a:cxn>
              <a:cxn ang="0">
                <a:pos x="2344" y="152"/>
              </a:cxn>
              <a:cxn ang="0">
                <a:pos x="3536" y="456"/>
              </a:cxn>
              <a:cxn ang="0">
                <a:pos x="4288" y="136"/>
              </a:cxn>
            </a:cxnLst>
            <a:rect l="0" t="0" r="r" b="b"/>
            <a:pathLst>
              <a:path w="4288" h="459">
                <a:moveTo>
                  <a:pt x="0" y="0"/>
                </a:moveTo>
                <a:cubicBezTo>
                  <a:pt x="136" y="43"/>
                  <a:pt x="556" y="232"/>
                  <a:pt x="816" y="256"/>
                </a:cubicBezTo>
                <a:cubicBezTo>
                  <a:pt x="1076" y="280"/>
                  <a:pt x="1387" y="124"/>
                  <a:pt x="1560" y="144"/>
                </a:cubicBezTo>
                <a:cubicBezTo>
                  <a:pt x="1733" y="164"/>
                  <a:pt x="1725" y="375"/>
                  <a:pt x="1856" y="376"/>
                </a:cubicBezTo>
                <a:cubicBezTo>
                  <a:pt x="1987" y="377"/>
                  <a:pt x="2064" y="139"/>
                  <a:pt x="2344" y="152"/>
                </a:cubicBezTo>
                <a:cubicBezTo>
                  <a:pt x="2624" y="165"/>
                  <a:pt x="3212" y="459"/>
                  <a:pt x="3536" y="456"/>
                </a:cubicBezTo>
                <a:cubicBezTo>
                  <a:pt x="3860" y="453"/>
                  <a:pt x="4165" y="188"/>
                  <a:pt x="4288" y="136"/>
                </a:cubicBezTo>
              </a:path>
            </a:pathLst>
          </a:custGeom>
          <a:noFill/>
          <a:ln w="76200" cap="flat" cmpd="sng">
            <a:solidFill>
              <a:schemeClr val="folHlink"/>
            </a:solidFill>
            <a:prstDash val="solid"/>
            <a:round/>
            <a:headEnd/>
            <a:tailEnd/>
          </a:ln>
          <a:effectLst/>
        </p:spPr>
        <p:txBody>
          <a:bodyPr/>
          <a:lstStyle/>
          <a:p>
            <a:pPr>
              <a:defRPr/>
            </a:pPr>
            <a:endParaRPr lang="zh-CN" altLang="en-US"/>
          </a:p>
        </p:txBody>
      </p:sp>
      <p:grpSp>
        <p:nvGrpSpPr>
          <p:cNvPr id="16" name="Group 33"/>
          <p:cNvGrpSpPr>
            <a:grpSpLocks/>
          </p:cNvGrpSpPr>
          <p:nvPr userDrawn="1"/>
        </p:nvGrpSpPr>
        <p:grpSpPr bwMode="auto">
          <a:xfrm rot="-1775938" flipH="1" flipV="1">
            <a:off x="2390775" y="1079500"/>
            <a:ext cx="5060950" cy="3213100"/>
            <a:chOff x="1202" y="1480"/>
            <a:chExt cx="3188" cy="2024"/>
          </a:xfrm>
        </p:grpSpPr>
        <p:sp>
          <p:nvSpPr>
            <p:cNvPr id="17" name="Freeform 34"/>
            <p:cNvSpPr>
              <a:spLocks/>
            </p:cNvSpPr>
            <p:nvPr userDrawn="1"/>
          </p:nvSpPr>
          <p:spPr bwMode="hidden">
            <a:xfrm>
              <a:off x="1202" y="1480"/>
              <a:ext cx="3188" cy="2024"/>
            </a:xfrm>
            <a:custGeom>
              <a:avLst/>
              <a:gdLst/>
              <a:ahLst/>
              <a:cxnLst>
                <a:cxn ang="0">
                  <a:pos x="871" y="1423"/>
                </a:cxn>
                <a:cxn ang="0">
                  <a:pos x="907" y="1393"/>
                </a:cxn>
                <a:cxn ang="0">
                  <a:pos x="991" y="1320"/>
                </a:cxn>
                <a:cxn ang="0">
                  <a:pos x="1033" y="1297"/>
                </a:cxn>
                <a:cxn ang="0">
                  <a:pos x="1086" y="1249"/>
                </a:cxn>
                <a:cxn ang="0">
                  <a:pos x="1123" y="1219"/>
                </a:cxn>
                <a:cxn ang="0">
                  <a:pos x="1057" y="1153"/>
                </a:cxn>
                <a:cxn ang="0">
                  <a:pos x="877" y="1021"/>
                </a:cxn>
                <a:cxn ang="0">
                  <a:pos x="655" y="907"/>
                </a:cxn>
                <a:cxn ang="0">
                  <a:pos x="655" y="846"/>
                </a:cxn>
                <a:cxn ang="0">
                  <a:pos x="643" y="708"/>
                </a:cxn>
                <a:cxn ang="0">
                  <a:pos x="552" y="642"/>
                </a:cxn>
                <a:cxn ang="0">
                  <a:pos x="510" y="570"/>
                </a:cxn>
                <a:cxn ang="0">
                  <a:pos x="637" y="564"/>
                </a:cxn>
                <a:cxn ang="0">
                  <a:pos x="763" y="570"/>
                </a:cxn>
                <a:cxn ang="0">
                  <a:pos x="1091" y="850"/>
                </a:cxn>
                <a:cxn ang="0">
                  <a:pos x="1009" y="566"/>
                </a:cxn>
                <a:cxn ang="0">
                  <a:pos x="1054" y="265"/>
                </a:cxn>
                <a:cxn ang="0">
                  <a:pos x="1249" y="0"/>
                </a:cxn>
                <a:cxn ang="0">
                  <a:pos x="1466" y="292"/>
                </a:cxn>
                <a:cxn ang="0">
                  <a:pos x="1475" y="548"/>
                </a:cxn>
                <a:cxn ang="0">
                  <a:pos x="1567" y="630"/>
                </a:cxn>
                <a:cxn ang="0">
                  <a:pos x="1795" y="365"/>
                </a:cxn>
                <a:cxn ang="0">
                  <a:pos x="2245" y="150"/>
                </a:cxn>
                <a:cxn ang="0">
                  <a:pos x="2618" y="180"/>
                </a:cxn>
                <a:cxn ang="0">
                  <a:pos x="3050" y="150"/>
                </a:cxn>
                <a:cxn ang="0">
                  <a:pos x="3140" y="210"/>
                </a:cxn>
                <a:cxn ang="0">
                  <a:pos x="2990" y="210"/>
                </a:cxn>
                <a:cxn ang="0">
                  <a:pos x="2834" y="377"/>
                </a:cxn>
                <a:cxn ang="0">
                  <a:pos x="2702" y="648"/>
                </a:cxn>
                <a:cxn ang="0">
                  <a:pos x="2582" y="828"/>
                </a:cxn>
                <a:cxn ang="0">
                  <a:pos x="2234" y="1009"/>
                </a:cxn>
                <a:cxn ang="0">
                  <a:pos x="1963" y="1075"/>
                </a:cxn>
                <a:cxn ang="0">
                  <a:pos x="2257" y="1111"/>
                </a:cxn>
                <a:cxn ang="0">
                  <a:pos x="2600" y="1207"/>
                </a:cxn>
                <a:cxn ang="0">
                  <a:pos x="2894" y="1441"/>
                </a:cxn>
                <a:cxn ang="0">
                  <a:pos x="3122" y="1555"/>
                </a:cxn>
                <a:cxn ang="0">
                  <a:pos x="3032" y="1585"/>
                </a:cxn>
                <a:cxn ang="0">
                  <a:pos x="3008" y="1591"/>
                </a:cxn>
                <a:cxn ang="0">
                  <a:pos x="2960" y="1597"/>
                </a:cxn>
                <a:cxn ang="0">
                  <a:pos x="2882" y="1609"/>
                </a:cxn>
                <a:cxn ang="0">
                  <a:pos x="2846" y="1609"/>
                </a:cxn>
                <a:cxn ang="0">
                  <a:pos x="2774" y="1615"/>
                </a:cxn>
                <a:cxn ang="0">
                  <a:pos x="2726" y="1621"/>
                </a:cxn>
                <a:cxn ang="0">
                  <a:pos x="2708" y="1621"/>
                </a:cxn>
                <a:cxn ang="0">
                  <a:pos x="2594" y="1657"/>
                </a:cxn>
                <a:cxn ang="0">
                  <a:pos x="2533" y="1663"/>
                </a:cxn>
                <a:cxn ang="0">
                  <a:pos x="2444" y="1675"/>
                </a:cxn>
                <a:cxn ang="0">
                  <a:pos x="2378" y="1687"/>
                </a:cxn>
                <a:cxn ang="0">
                  <a:pos x="2360" y="1705"/>
                </a:cxn>
                <a:cxn ang="0">
                  <a:pos x="2305" y="1687"/>
                </a:cxn>
                <a:cxn ang="0">
                  <a:pos x="2263" y="1663"/>
                </a:cxn>
                <a:cxn ang="0">
                  <a:pos x="2017" y="1585"/>
                </a:cxn>
                <a:cxn ang="0">
                  <a:pos x="1711" y="1453"/>
                </a:cxn>
                <a:cxn ang="0">
                  <a:pos x="1880" y="1844"/>
                </a:cxn>
                <a:cxn ang="0">
                  <a:pos x="1771" y="1922"/>
                </a:cxn>
                <a:cxn ang="0">
                  <a:pos x="1531" y="1753"/>
                </a:cxn>
                <a:cxn ang="0">
                  <a:pos x="1411" y="1477"/>
                </a:cxn>
                <a:cxn ang="0">
                  <a:pos x="1219" y="1291"/>
                </a:cxn>
                <a:cxn ang="0">
                  <a:pos x="127" y="2006"/>
                </a:cxn>
                <a:cxn ang="0">
                  <a:pos x="865" y="1429"/>
                </a:cxn>
              </a:cxnLst>
              <a:rect l="0" t="0" r="r" b="b"/>
              <a:pathLst>
                <a:path w="3188" h="2024">
                  <a:moveTo>
                    <a:pt x="865" y="1429"/>
                  </a:moveTo>
                  <a:lnTo>
                    <a:pt x="871" y="1423"/>
                  </a:lnTo>
                  <a:lnTo>
                    <a:pt x="889" y="1411"/>
                  </a:lnTo>
                  <a:lnTo>
                    <a:pt x="907" y="1393"/>
                  </a:lnTo>
                  <a:lnTo>
                    <a:pt x="937" y="1369"/>
                  </a:lnTo>
                  <a:lnTo>
                    <a:pt x="991" y="1320"/>
                  </a:lnTo>
                  <a:lnTo>
                    <a:pt x="1015" y="1309"/>
                  </a:lnTo>
                  <a:lnTo>
                    <a:pt x="1033" y="1297"/>
                  </a:lnTo>
                  <a:lnTo>
                    <a:pt x="1057" y="1279"/>
                  </a:lnTo>
                  <a:lnTo>
                    <a:pt x="1086" y="1249"/>
                  </a:lnTo>
                  <a:lnTo>
                    <a:pt x="1111" y="1225"/>
                  </a:lnTo>
                  <a:lnTo>
                    <a:pt x="1123" y="1219"/>
                  </a:lnTo>
                  <a:lnTo>
                    <a:pt x="1123" y="1213"/>
                  </a:lnTo>
                  <a:lnTo>
                    <a:pt x="1057" y="1153"/>
                  </a:lnTo>
                  <a:lnTo>
                    <a:pt x="979" y="1051"/>
                  </a:lnTo>
                  <a:lnTo>
                    <a:pt x="877" y="1021"/>
                  </a:lnTo>
                  <a:lnTo>
                    <a:pt x="685" y="931"/>
                  </a:lnTo>
                  <a:lnTo>
                    <a:pt x="655" y="907"/>
                  </a:lnTo>
                  <a:lnTo>
                    <a:pt x="721" y="876"/>
                  </a:lnTo>
                  <a:lnTo>
                    <a:pt x="655" y="846"/>
                  </a:lnTo>
                  <a:lnTo>
                    <a:pt x="612" y="774"/>
                  </a:lnTo>
                  <a:lnTo>
                    <a:pt x="643" y="708"/>
                  </a:lnTo>
                  <a:lnTo>
                    <a:pt x="600" y="660"/>
                  </a:lnTo>
                  <a:lnTo>
                    <a:pt x="552" y="642"/>
                  </a:lnTo>
                  <a:lnTo>
                    <a:pt x="528" y="594"/>
                  </a:lnTo>
                  <a:lnTo>
                    <a:pt x="510" y="570"/>
                  </a:lnTo>
                  <a:lnTo>
                    <a:pt x="552" y="552"/>
                  </a:lnTo>
                  <a:lnTo>
                    <a:pt x="637" y="564"/>
                  </a:lnTo>
                  <a:lnTo>
                    <a:pt x="721" y="576"/>
                  </a:lnTo>
                  <a:lnTo>
                    <a:pt x="763" y="570"/>
                  </a:lnTo>
                  <a:lnTo>
                    <a:pt x="931" y="696"/>
                  </a:lnTo>
                  <a:lnTo>
                    <a:pt x="1091" y="850"/>
                  </a:lnTo>
                  <a:lnTo>
                    <a:pt x="1073" y="685"/>
                  </a:lnTo>
                  <a:lnTo>
                    <a:pt x="1009" y="566"/>
                  </a:lnTo>
                  <a:lnTo>
                    <a:pt x="945" y="393"/>
                  </a:lnTo>
                  <a:lnTo>
                    <a:pt x="1054" y="265"/>
                  </a:lnTo>
                  <a:lnTo>
                    <a:pt x="1137" y="45"/>
                  </a:lnTo>
                  <a:lnTo>
                    <a:pt x="1249" y="0"/>
                  </a:lnTo>
                  <a:lnTo>
                    <a:pt x="1338" y="137"/>
                  </a:lnTo>
                  <a:lnTo>
                    <a:pt x="1466" y="292"/>
                  </a:lnTo>
                  <a:lnTo>
                    <a:pt x="1502" y="411"/>
                  </a:lnTo>
                  <a:lnTo>
                    <a:pt x="1475" y="548"/>
                  </a:lnTo>
                  <a:lnTo>
                    <a:pt x="1347" y="768"/>
                  </a:lnTo>
                  <a:lnTo>
                    <a:pt x="1567" y="630"/>
                  </a:lnTo>
                  <a:lnTo>
                    <a:pt x="1687" y="462"/>
                  </a:lnTo>
                  <a:lnTo>
                    <a:pt x="1795" y="365"/>
                  </a:lnTo>
                  <a:lnTo>
                    <a:pt x="1940" y="239"/>
                  </a:lnTo>
                  <a:lnTo>
                    <a:pt x="2245" y="150"/>
                  </a:lnTo>
                  <a:lnTo>
                    <a:pt x="2498" y="138"/>
                  </a:lnTo>
                  <a:lnTo>
                    <a:pt x="2618" y="180"/>
                  </a:lnTo>
                  <a:lnTo>
                    <a:pt x="2815" y="138"/>
                  </a:lnTo>
                  <a:lnTo>
                    <a:pt x="3050" y="150"/>
                  </a:lnTo>
                  <a:lnTo>
                    <a:pt x="3176" y="168"/>
                  </a:lnTo>
                  <a:lnTo>
                    <a:pt x="3140" y="210"/>
                  </a:lnTo>
                  <a:lnTo>
                    <a:pt x="3116" y="192"/>
                  </a:lnTo>
                  <a:lnTo>
                    <a:pt x="2990" y="210"/>
                  </a:lnTo>
                  <a:lnTo>
                    <a:pt x="2906" y="263"/>
                  </a:lnTo>
                  <a:lnTo>
                    <a:pt x="2834" y="377"/>
                  </a:lnTo>
                  <a:lnTo>
                    <a:pt x="2768" y="534"/>
                  </a:lnTo>
                  <a:lnTo>
                    <a:pt x="2702" y="648"/>
                  </a:lnTo>
                  <a:lnTo>
                    <a:pt x="2738" y="726"/>
                  </a:lnTo>
                  <a:lnTo>
                    <a:pt x="2582" y="828"/>
                  </a:lnTo>
                  <a:lnTo>
                    <a:pt x="2444" y="913"/>
                  </a:lnTo>
                  <a:lnTo>
                    <a:pt x="2234" y="1009"/>
                  </a:lnTo>
                  <a:lnTo>
                    <a:pt x="2096" y="1063"/>
                  </a:lnTo>
                  <a:lnTo>
                    <a:pt x="1963" y="1075"/>
                  </a:lnTo>
                  <a:lnTo>
                    <a:pt x="2035" y="1117"/>
                  </a:lnTo>
                  <a:lnTo>
                    <a:pt x="2257" y="1111"/>
                  </a:lnTo>
                  <a:lnTo>
                    <a:pt x="2545" y="1135"/>
                  </a:lnTo>
                  <a:lnTo>
                    <a:pt x="2600" y="1207"/>
                  </a:lnTo>
                  <a:lnTo>
                    <a:pt x="2726" y="1303"/>
                  </a:lnTo>
                  <a:lnTo>
                    <a:pt x="2894" y="1441"/>
                  </a:lnTo>
                  <a:lnTo>
                    <a:pt x="2984" y="1471"/>
                  </a:lnTo>
                  <a:lnTo>
                    <a:pt x="3122" y="1555"/>
                  </a:lnTo>
                  <a:lnTo>
                    <a:pt x="3188" y="1543"/>
                  </a:lnTo>
                  <a:lnTo>
                    <a:pt x="3032" y="1585"/>
                  </a:lnTo>
                  <a:lnTo>
                    <a:pt x="3026" y="1585"/>
                  </a:lnTo>
                  <a:lnTo>
                    <a:pt x="3008" y="1591"/>
                  </a:lnTo>
                  <a:lnTo>
                    <a:pt x="2984" y="1591"/>
                  </a:lnTo>
                  <a:lnTo>
                    <a:pt x="2960" y="1597"/>
                  </a:lnTo>
                  <a:lnTo>
                    <a:pt x="2906" y="1603"/>
                  </a:lnTo>
                  <a:lnTo>
                    <a:pt x="2882" y="1609"/>
                  </a:lnTo>
                  <a:lnTo>
                    <a:pt x="2864" y="1609"/>
                  </a:lnTo>
                  <a:lnTo>
                    <a:pt x="2846" y="1609"/>
                  </a:lnTo>
                  <a:lnTo>
                    <a:pt x="2828" y="1609"/>
                  </a:lnTo>
                  <a:lnTo>
                    <a:pt x="2774" y="1615"/>
                  </a:lnTo>
                  <a:lnTo>
                    <a:pt x="2750" y="1615"/>
                  </a:lnTo>
                  <a:lnTo>
                    <a:pt x="2726" y="1621"/>
                  </a:lnTo>
                  <a:lnTo>
                    <a:pt x="2714" y="1621"/>
                  </a:lnTo>
                  <a:lnTo>
                    <a:pt x="2708" y="1621"/>
                  </a:lnTo>
                  <a:lnTo>
                    <a:pt x="2606" y="1657"/>
                  </a:lnTo>
                  <a:lnTo>
                    <a:pt x="2594" y="1657"/>
                  </a:lnTo>
                  <a:lnTo>
                    <a:pt x="2569" y="1657"/>
                  </a:lnTo>
                  <a:lnTo>
                    <a:pt x="2533" y="1663"/>
                  </a:lnTo>
                  <a:lnTo>
                    <a:pt x="2486" y="1669"/>
                  </a:lnTo>
                  <a:lnTo>
                    <a:pt x="2444" y="1675"/>
                  </a:lnTo>
                  <a:lnTo>
                    <a:pt x="2408" y="1681"/>
                  </a:lnTo>
                  <a:lnTo>
                    <a:pt x="2378" y="1687"/>
                  </a:lnTo>
                  <a:lnTo>
                    <a:pt x="2366" y="1699"/>
                  </a:lnTo>
                  <a:lnTo>
                    <a:pt x="2360" y="1705"/>
                  </a:lnTo>
                  <a:lnTo>
                    <a:pt x="2342" y="1705"/>
                  </a:lnTo>
                  <a:lnTo>
                    <a:pt x="2305" y="1687"/>
                  </a:lnTo>
                  <a:lnTo>
                    <a:pt x="2275" y="1669"/>
                  </a:lnTo>
                  <a:lnTo>
                    <a:pt x="2263" y="1663"/>
                  </a:lnTo>
                  <a:lnTo>
                    <a:pt x="2257" y="1657"/>
                  </a:lnTo>
                  <a:lnTo>
                    <a:pt x="2017" y="1585"/>
                  </a:lnTo>
                  <a:lnTo>
                    <a:pt x="1844" y="1489"/>
                  </a:lnTo>
                  <a:lnTo>
                    <a:pt x="1711" y="1453"/>
                  </a:lnTo>
                  <a:lnTo>
                    <a:pt x="1856" y="1693"/>
                  </a:lnTo>
                  <a:lnTo>
                    <a:pt x="1880" y="1844"/>
                  </a:lnTo>
                  <a:lnTo>
                    <a:pt x="1856" y="1994"/>
                  </a:lnTo>
                  <a:lnTo>
                    <a:pt x="1771" y="1922"/>
                  </a:lnTo>
                  <a:lnTo>
                    <a:pt x="1616" y="1795"/>
                  </a:lnTo>
                  <a:lnTo>
                    <a:pt x="1531" y="1753"/>
                  </a:lnTo>
                  <a:lnTo>
                    <a:pt x="1483" y="1633"/>
                  </a:lnTo>
                  <a:lnTo>
                    <a:pt x="1411" y="1477"/>
                  </a:lnTo>
                  <a:lnTo>
                    <a:pt x="1358" y="1381"/>
                  </a:lnTo>
                  <a:lnTo>
                    <a:pt x="1219" y="1291"/>
                  </a:lnTo>
                  <a:lnTo>
                    <a:pt x="1147" y="1279"/>
                  </a:lnTo>
                  <a:lnTo>
                    <a:pt x="127" y="2006"/>
                  </a:lnTo>
                  <a:lnTo>
                    <a:pt x="0" y="2024"/>
                  </a:lnTo>
                  <a:lnTo>
                    <a:pt x="865" y="1429"/>
                  </a:lnTo>
                  <a:lnTo>
                    <a:pt x="865" y="1429"/>
                  </a:lnTo>
                  <a:close/>
                </a:path>
              </a:pathLst>
            </a:custGeom>
            <a:gradFill rotWithShape="0">
              <a:gsLst>
                <a:gs pos="0">
                  <a:schemeClr val="bg2">
                    <a:alpha val="31000"/>
                  </a:schemeClr>
                </a:gs>
                <a:gs pos="100000">
                  <a:schemeClr val="bg1"/>
                </a:gs>
              </a:gsLst>
              <a:lin ang="2700000" scaled="1"/>
            </a:gradFill>
            <a:ln w="9525">
              <a:noFill/>
              <a:round/>
              <a:headEnd/>
              <a:tailEnd/>
            </a:ln>
          </p:spPr>
          <p:txBody>
            <a:bodyPr/>
            <a:lstStyle/>
            <a:p>
              <a:pPr>
                <a:defRPr/>
              </a:pPr>
              <a:endParaRPr lang="zh-CN" altLang="en-US"/>
            </a:p>
          </p:txBody>
        </p:sp>
        <p:sp>
          <p:nvSpPr>
            <p:cNvPr id="18" name="Freeform 35"/>
            <p:cNvSpPr>
              <a:spLocks/>
            </p:cNvSpPr>
            <p:nvPr userDrawn="1"/>
          </p:nvSpPr>
          <p:spPr bwMode="hidden">
            <a:xfrm>
              <a:off x="2037" y="1544"/>
              <a:ext cx="2144" cy="1787"/>
            </a:xfrm>
            <a:custGeom>
              <a:avLst/>
              <a:gdLst/>
              <a:ahLst/>
              <a:cxnLst>
                <a:cxn ang="0">
                  <a:pos x="318" y="1078"/>
                </a:cxn>
                <a:cxn ang="0">
                  <a:pos x="217" y="928"/>
                </a:cxn>
                <a:cxn ang="0">
                  <a:pos x="102" y="808"/>
                </a:cxn>
                <a:cxn ang="0">
                  <a:pos x="36" y="742"/>
                </a:cxn>
                <a:cxn ang="0">
                  <a:pos x="0" y="700"/>
                </a:cxn>
                <a:cxn ang="0">
                  <a:pos x="270" y="958"/>
                </a:cxn>
                <a:cxn ang="0">
                  <a:pos x="294" y="1006"/>
                </a:cxn>
                <a:cxn ang="0">
                  <a:pos x="367" y="670"/>
                </a:cxn>
                <a:cxn ang="0">
                  <a:pos x="379" y="411"/>
                </a:cxn>
                <a:cxn ang="0">
                  <a:pos x="347" y="118"/>
                </a:cxn>
                <a:cxn ang="0">
                  <a:pos x="393" y="0"/>
                </a:cxn>
                <a:cxn ang="0">
                  <a:pos x="397" y="357"/>
                </a:cxn>
                <a:cxn ang="0">
                  <a:pos x="421" y="609"/>
                </a:cxn>
                <a:cxn ang="0">
                  <a:pos x="385" y="826"/>
                </a:cxn>
                <a:cxn ang="0">
                  <a:pos x="385" y="1036"/>
                </a:cxn>
                <a:cxn ang="0">
                  <a:pos x="877" y="784"/>
                </a:cxn>
                <a:cxn ang="0">
                  <a:pos x="1309" y="555"/>
                </a:cxn>
                <a:cxn ang="0">
                  <a:pos x="1802" y="249"/>
                </a:cxn>
                <a:cxn ang="0">
                  <a:pos x="2096" y="69"/>
                </a:cxn>
                <a:cxn ang="0">
                  <a:pos x="1814" y="279"/>
                </a:cxn>
                <a:cxn ang="0">
                  <a:pos x="1453" y="501"/>
                </a:cxn>
                <a:cxn ang="0">
                  <a:pos x="1123" y="700"/>
                </a:cxn>
                <a:cxn ang="0">
                  <a:pos x="739" y="898"/>
                </a:cxn>
                <a:cxn ang="0">
                  <a:pos x="463" y="1084"/>
                </a:cxn>
                <a:cxn ang="0">
                  <a:pos x="817" y="1193"/>
                </a:cxn>
                <a:cxn ang="0">
                  <a:pos x="1285" y="1187"/>
                </a:cxn>
                <a:cxn ang="0">
                  <a:pos x="1916" y="1396"/>
                </a:cxn>
                <a:cxn ang="0">
                  <a:pos x="2144" y="1420"/>
                </a:cxn>
                <a:cxn ang="0">
                  <a:pos x="1814" y="1408"/>
                </a:cxn>
                <a:cxn ang="0">
                  <a:pos x="1435" y="1288"/>
                </a:cxn>
                <a:cxn ang="0">
                  <a:pos x="1219" y="1229"/>
                </a:cxn>
                <a:cxn ang="0">
                  <a:pos x="799" y="1223"/>
                </a:cxn>
                <a:cxn ang="0">
                  <a:pos x="505" y="1145"/>
                </a:cxn>
                <a:cxn ang="0">
                  <a:pos x="733" y="1378"/>
                </a:cxn>
                <a:cxn ang="0">
                  <a:pos x="877" y="1619"/>
                </a:cxn>
                <a:cxn ang="0">
                  <a:pos x="1009" y="1787"/>
                </a:cxn>
                <a:cxn ang="0">
                  <a:pos x="817" y="1607"/>
                </a:cxn>
                <a:cxn ang="0">
                  <a:pos x="673" y="1372"/>
                </a:cxn>
                <a:cxn ang="0">
                  <a:pos x="415" y="1109"/>
                </a:cxn>
                <a:cxn ang="0">
                  <a:pos x="318" y="1078"/>
                </a:cxn>
                <a:cxn ang="0">
                  <a:pos x="318" y="1078"/>
                </a:cxn>
              </a:cxnLst>
              <a:rect l="0" t="0" r="r" b="b"/>
              <a:pathLst>
                <a:path w="2144" h="1787">
                  <a:moveTo>
                    <a:pt x="318" y="1078"/>
                  </a:moveTo>
                  <a:lnTo>
                    <a:pt x="217" y="928"/>
                  </a:lnTo>
                  <a:lnTo>
                    <a:pt x="102" y="808"/>
                  </a:lnTo>
                  <a:lnTo>
                    <a:pt x="36" y="742"/>
                  </a:lnTo>
                  <a:lnTo>
                    <a:pt x="0" y="700"/>
                  </a:lnTo>
                  <a:lnTo>
                    <a:pt x="270" y="958"/>
                  </a:lnTo>
                  <a:lnTo>
                    <a:pt x="294" y="1006"/>
                  </a:lnTo>
                  <a:lnTo>
                    <a:pt x="367" y="670"/>
                  </a:lnTo>
                  <a:lnTo>
                    <a:pt x="379" y="411"/>
                  </a:lnTo>
                  <a:lnTo>
                    <a:pt x="347" y="118"/>
                  </a:lnTo>
                  <a:lnTo>
                    <a:pt x="393" y="0"/>
                  </a:lnTo>
                  <a:lnTo>
                    <a:pt x="397" y="357"/>
                  </a:lnTo>
                  <a:lnTo>
                    <a:pt x="421" y="609"/>
                  </a:lnTo>
                  <a:lnTo>
                    <a:pt x="385" y="826"/>
                  </a:lnTo>
                  <a:lnTo>
                    <a:pt x="385" y="1036"/>
                  </a:lnTo>
                  <a:lnTo>
                    <a:pt x="877" y="784"/>
                  </a:lnTo>
                  <a:lnTo>
                    <a:pt x="1309" y="555"/>
                  </a:lnTo>
                  <a:lnTo>
                    <a:pt x="1802" y="249"/>
                  </a:lnTo>
                  <a:lnTo>
                    <a:pt x="2096" y="69"/>
                  </a:lnTo>
                  <a:lnTo>
                    <a:pt x="1814" y="279"/>
                  </a:lnTo>
                  <a:lnTo>
                    <a:pt x="1453" y="501"/>
                  </a:lnTo>
                  <a:lnTo>
                    <a:pt x="1123" y="700"/>
                  </a:lnTo>
                  <a:lnTo>
                    <a:pt x="739" y="898"/>
                  </a:lnTo>
                  <a:lnTo>
                    <a:pt x="463" y="1084"/>
                  </a:lnTo>
                  <a:lnTo>
                    <a:pt x="817" y="1193"/>
                  </a:lnTo>
                  <a:lnTo>
                    <a:pt x="1285" y="1187"/>
                  </a:lnTo>
                  <a:lnTo>
                    <a:pt x="1916" y="1396"/>
                  </a:lnTo>
                  <a:lnTo>
                    <a:pt x="2144" y="1420"/>
                  </a:lnTo>
                  <a:lnTo>
                    <a:pt x="1814" y="1408"/>
                  </a:lnTo>
                  <a:lnTo>
                    <a:pt x="1435" y="1288"/>
                  </a:lnTo>
                  <a:lnTo>
                    <a:pt x="1219" y="1229"/>
                  </a:lnTo>
                  <a:lnTo>
                    <a:pt x="799" y="1223"/>
                  </a:lnTo>
                  <a:lnTo>
                    <a:pt x="505" y="1145"/>
                  </a:lnTo>
                  <a:lnTo>
                    <a:pt x="733" y="1378"/>
                  </a:lnTo>
                  <a:lnTo>
                    <a:pt x="877" y="1619"/>
                  </a:lnTo>
                  <a:lnTo>
                    <a:pt x="1009" y="1787"/>
                  </a:lnTo>
                  <a:lnTo>
                    <a:pt x="817" y="1607"/>
                  </a:lnTo>
                  <a:lnTo>
                    <a:pt x="673" y="1372"/>
                  </a:lnTo>
                  <a:lnTo>
                    <a:pt x="415" y="1109"/>
                  </a:lnTo>
                  <a:lnTo>
                    <a:pt x="318" y="1078"/>
                  </a:lnTo>
                  <a:lnTo>
                    <a:pt x="318" y="1078"/>
                  </a:lnTo>
                  <a:close/>
                </a:path>
              </a:pathLst>
            </a:custGeom>
            <a:gradFill rotWithShape="0">
              <a:gsLst>
                <a:gs pos="0">
                  <a:schemeClr val="accent2">
                    <a:alpha val="13000"/>
                  </a:schemeClr>
                </a:gs>
                <a:gs pos="100000">
                  <a:schemeClr val="bg1"/>
                </a:gs>
              </a:gsLst>
              <a:lin ang="5400000" scaled="1"/>
            </a:gradFill>
            <a:ln w="9525">
              <a:noFill/>
              <a:round/>
              <a:headEnd/>
              <a:tailEnd/>
            </a:ln>
          </p:spPr>
          <p:txBody>
            <a:bodyPr/>
            <a:lstStyle/>
            <a:p>
              <a:pPr>
                <a:defRPr/>
              </a:pPr>
              <a:endParaRPr lang="zh-CN" altLang="en-US"/>
            </a:p>
          </p:txBody>
        </p:sp>
      </p:grpSp>
      <p:grpSp>
        <p:nvGrpSpPr>
          <p:cNvPr id="19" name="Group 36"/>
          <p:cNvGrpSpPr>
            <a:grpSpLocks/>
          </p:cNvGrpSpPr>
          <p:nvPr userDrawn="1"/>
        </p:nvGrpSpPr>
        <p:grpSpPr bwMode="auto">
          <a:xfrm>
            <a:off x="250825" y="260350"/>
            <a:ext cx="3744913" cy="1439863"/>
            <a:chOff x="158" y="119"/>
            <a:chExt cx="2970" cy="1337"/>
          </a:xfrm>
        </p:grpSpPr>
        <p:grpSp>
          <p:nvGrpSpPr>
            <p:cNvPr id="20" name="Group 8"/>
            <p:cNvGrpSpPr>
              <a:grpSpLocks/>
            </p:cNvGrpSpPr>
            <p:nvPr userDrawn="1"/>
          </p:nvGrpSpPr>
          <p:grpSpPr bwMode="auto">
            <a:xfrm>
              <a:off x="158" y="119"/>
              <a:ext cx="2351" cy="1149"/>
              <a:chOff x="123" y="148"/>
              <a:chExt cx="2386" cy="1120"/>
            </a:xfrm>
          </p:grpSpPr>
          <p:sp>
            <p:nvSpPr>
              <p:cNvPr id="22" name="Freeform 9"/>
              <p:cNvSpPr>
                <a:spLocks/>
              </p:cNvSpPr>
              <p:nvPr userDrawn="1"/>
            </p:nvSpPr>
            <p:spPr bwMode="auto">
              <a:xfrm>
                <a:off x="177" y="177"/>
                <a:ext cx="2250" cy="1017"/>
              </a:xfrm>
              <a:custGeom>
                <a:avLst/>
                <a:gdLst/>
                <a:ahLst/>
                <a:cxnLst>
                  <a:cxn ang="0">
                    <a:pos x="794" y="395"/>
                  </a:cxn>
                  <a:cxn ang="0">
                    <a:pos x="710" y="318"/>
                  </a:cxn>
                  <a:cxn ang="0">
                    <a:pos x="556" y="210"/>
                  </a:cxn>
                  <a:cxn ang="0">
                    <a:pos x="71" y="0"/>
                  </a:cxn>
                  <a:cxn ang="0">
                    <a:pos x="23" y="20"/>
                  </a:cxn>
                  <a:cxn ang="0">
                    <a:pos x="0" y="83"/>
                  </a:cxn>
                  <a:cxn ang="0">
                    <a:pos x="28" y="155"/>
                  </a:cxn>
                  <a:cxn ang="0">
                    <a:pos x="570" y="409"/>
                  </a:cxn>
                  <a:cxn ang="0">
                    <a:pos x="689" y="393"/>
                  </a:cxn>
                  <a:cxn ang="0">
                    <a:pos x="785" y="414"/>
                  </a:cxn>
                  <a:cxn ang="0">
                    <a:pos x="794" y="395"/>
                  </a:cxn>
                  <a:cxn ang="0">
                    <a:pos x="794" y="395"/>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round/>
                <a:headEnd/>
                <a:tailEnd/>
              </a:ln>
            </p:spPr>
            <p:txBody>
              <a:bodyPr/>
              <a:lstStyle/>
              <a:p>
                <a:pPr>
                  <a:defRPr/>
                </a:pPr>
                <a:endParaRPr lang="zh-CN" altLang="en-US"/>
              </a:p>
            </p:txBody>
          </p:sp>
          <p:sp>
            <p:nvSpPr>
              <p:cNvPr id="23" name="Freeform 10"/>
              <p:cNvSpPr>
                <a:spLocks/>
              </p:cNvSpPr>
              <p:nvPr userDrawn="1"/>
            </p:nvSpPr>
            <p:spPr bwMode="auto">
              <a:xfrm>
                <a:off x="166" y="262"/>
                <a:ext cx="2244" cy="1006"/>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w="9525">
                <a:noFill/>
                <a:round/>
                <a:headEnd/>
                <a:tailEnd/>
              </a:ln>
            </p:spPr>
            <p:txBody>
              <a:bodyPr/>
              <a:lstStyle/>
              <a:p>
                <a:pPr>
                  <a:defRPr/>
                </a:pPr>
                <a:endParaRPr lang="zh-CN" altLang="en-US"/>
              </a:p>
            </p:txBody>
          </p:sp>
          <p:sp>
            <p:nvSpPr>
              <p:cNvPr id="24" name="Freeform 11"/>
              <p:cNvSpPr>
                <a:spLocks/>
              </p:cNvSpPr>
              <p:nvPr userDrawn="1"/>
            </p:nvSpPr>
            <p:spPr bwMode="auto">
              <a:xfrm>
                <a:off x="474" y="343"/>
                <a:ext cx="1485" cy="920"/>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headEnd/>
                <a:tailEnd/>
              </a:ln>
            </p:spPr>
            <p:txBody>
              <a:bodyPr/>
              <a:lstStyle/>
              <a:p>
                <a:pPr>
                  <a:defRPr/>
                </a:pPr>
                <a:endParaRPr lang="zh-CN" altLang="en-US"/>
              </a:p>
            </p:txBody>
          </p:sp>
          <p:grpSp>
            <p:nvGrpSpPr>
              <p:cNvPr id="25" name="Group 12"/>
              <p:cNvGrpSpPr>
                <a:grpSpLocks/>
              </p:cNvGrpSpPr>
              <p:nvPr userDrawn="1"/>
            </p:nvGrpSpPr>
            <p:grpSpPr bwMode="auto">
              <a:xfrm>
                <a:off x="123" y="148"/>
                <a:ext cx="2386" cy="1081"/>
                <a:chOff x="123" y="148"/>
                <a:chExt cx="2386" cy="1081"/>
              </a:xfrm>
            </p:grpSpPr>
            <p:sp>
              <p:nvSpPr>
                <p:cNvPr id="26" name="Freeform 13"/>
                <p:cNvSpPr>
                  <a:spLocks/>
                </p:cNvSpPr>
                <p:nvPr userDrawn="1"/>
              </p:nvSpPr>
              <p:spPr bwMode="auto">
                <a:xfrm>
                  <a:off x="2005" y="934"/>
                  <a:ext cx="212" cy="214"/>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headEnd/>
                  <a:tailEnd/>
                </a:ln>
              </p:spPr>
              <p:txBody>
                <a:bodyPr/>
                <a:lstStyle/>
                <a:p>
                  <a:pPr>
                    <a:defRPr/>
                  </a:pPr>
                  <a:endParaRPr lang="zh-CN" altLang="en-US"/>
                </a:p>
              </p:txBody>
            </p:sp>
            <p:sp>
              <p:nvSpPr>
                <p:cNvPr id="27" name="Freeform 14"/>
                <p:cNvSpPr>
                  <a:spLocks/>
                </p:cNvSpPr>
                <p:nvPr userDrawn="1"/>
              </p:nvSpPr>
              <p:spPr bwMode="auto">
                <a:xfrm>
                  <a:off x="123" y="148"/>
                  <a:ext cx="2386" cy="1081"/>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headEnd/>
                  <a:tailEnd/>
                </a:ln>
              </p:spPr>
              <p:txBody>
                <a:bodyPr/>
                <a:lstStyle/>
                <a:p>
                  <a:pPr>
                    <a:defRPr/>
                  </a:pPr>
                  <a:endParaRPr lang="zh-CN" altLang="en-US"/>
                </a:p>
              </p:txBody>
            </p:sp>
            <p:sp>
              <p:nvSpPr>
                <p:cNvPr id="28" name="Freeform 15"/>
                <p:cNvSpPr>
                  <a:spLocks/>
                </p:cNvSpPr>
                <p:nvPr userDrawn="1"/>
              </p:nvSpPr>
              <p:spPr bwMode="auto">
                <a:xfrm>
                  <a:off x="324" y="158"/>
                  <a:ext cx="1687" cy="614"/>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headEnd/>
                  <a:tailEnd/>
                </a:ln>
              </p:spPr>
              <p:txBody>
                <a:bodyPr/>
                <a:lstStyle/>
                <a:p>
                  <a:pPr>
                    <a:defRPr/>
                  </a:pPr>
                  <a:endParaRPr lang="zh-CN" altLang="en-US"/>
                </a:p>
              </p:txBody>
            </p:sp>
            <p:sp>
              <p:nvSpPr>
                <p:cNvPr id="29" name="Freeform 16"/>
                <p:cNvSpPr>
                  <a:spLocks/>
                </p:cNvSpPr>
                <p:nvPr userDrawn="1"/>
              </p:nvSpPr>
              <p:spPr bwMode="auto">
                <a:xfrm>
                  <a:off x="409" y="251"/>
                  <a:ext cx="226" cy="410"/>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headEnd/>
                  <a:tailEnd/>
                </a:ln>
              </p:spPr>
              <p:txBody>
                <a:bodyPr/>
                <a:lstStyle/>
                <a:p>
                  <a:pPr>
                    <a:defRPr/>
                  </a:pPr>
                  <a:endParaRPr lang="zh-CN" altLang="en-US"/>
                </a:p>
              </p:txBody>
            </p:sp>
            <p:sp>
              <p:nvSpPr>
                <p:cNvPr id="30" name="Freeform 17"/>
                <p:cNvSpPr>
                  <a:spLocks/>
                </p:cNvSpPr>
                <p:nvPr userDrawn="1"/>
              </p:nvSpPr>
              <p:spPr bwMode="auto">
                <a:xfrm>
                  <a:off x="846" y="536"/>
                  <a:ext cx="690" cy="364"/>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headEnd/>
                  <a:tailEnd/>
                </a:ln>
              </p:spPr>
              <p:txBody>
                <a:bodyPr/>
                <a:lstStyle/>
                <a:p>
                  <a:pPr>
                    <a:defRPr/>
                  </a:pPr>
                  <a:endParaRPr lang="zh-CN" altLang="en-US"/>
                </a:p>
              </p:txBody>
            </p:sp>
          </p:grpSp>
        </p:grpSp>
        <p:sp>
          <p:nvSpPr>
            <p:cNvPr id="21" name="Freeform 29"/>
            <p:cNvSpPr>
              <a:spLocks/>
            </p:cNvSpPr>
            <p:nvPr userDrawn="1"/>
          </p:nvSpPr>
          <p:spPr bwMode="auto">
            <a:xfrm>
              <a:off x="2568" y="1216"/>
              <a:ext cx="560" cy="240"/>
            </a:xfrm>
            <a:custGeom>
              <a:avLst/>
              <a:gdLst/>
              <a:ahLst/>
              <a:cxnLst>
                <a:cxn ang="0">
                  <a:pos x="0" y="32"/>
                </a:cxn>
                <a:cxn ang="0">
                  <a:pos x="280" y="144"/>
                </a:cxn>
                <a:cxn ang="0">
                  <a:pos x="448" y="16"/>
                </a:cxn>
                <a:cxn ang="0">
                  <a:pos x="560" y="240"/>
                </a:cxn>
              </a:cxnLst>
              <a:rect l="0" t="0" r="r" b="b"/>
              <a:pathLst>
                <a:path w="560" h="240">
                  <a:moveTo>
                    <a:pt x="0" y="32"/>
                  </a:moveTo>
                  <a:cubicBezTo>
                    <a:pt x="102" y="89"/>
                    <a:pt x="205" y="147"/>
                    <a:pt x="280" y="144"/>
                  </a:cubicBezTo>
                  <a:cubicBezTo>
                    <a:pt x="355" y="141"/>
                    <a:pt x="401" y="0"/>
                    <a:pt x="448" y="16"/>
                  </a:cubicBezTo>
                  <a:cubicBezTo>
                    <a:pt x="495" y="32"/>
                    <a:pt x="541" y="201"/>
                    <a:pt x="560" y="240"/>
                  </a:cubicBezTo>
                </a:path>
              </a:pathLst>
            </a:custGeom>
            <a:noFill/>
            <a:ln w="114300" cmpd="sng">
              <a:solidFill>
                <a:schemeClr val="tx2"/>
              </a:solidFill>
              <a:round/>
              <a:headEnd/>
              <a:tailEnd/>
            </a:ln>
            <a:effectLst/>
          </p:spPr>
          <p:txBody>
            <a:bodyPr/>
            <a:lstStyle/>
            <a:p>
              <a:pPr>
                <a:defRPr/>
              </a:pPr>
              <a:endParaRPr lang="zh-CN" altLang="en-US"/>
            </a:p>
          </p:txBody>
        </p:sp>
      </p:grpSp>
      <p:sp>
        <p:nvSpPr>
          <p:cNvPr id="31" name="Text Box 31"/>
          <p:cNvSpPr txBox="1">
            <a:spLocks noChangeArrowheads="1"/>
          </p:cNvSpPr>
          <p:nvPr userDrawn="1"/>
        </p:nvSpPr>
        <p:spPr bwMode="auto">
          <a:xfrm>
            <a:off x="2667000" y="6338888"/>
            <a:ext cx="3962400" cy="366712"/>
          </a:xfrm>
          <a:prstGeom prst="rect">
            <a:avLst/>
          </a:prstGeom>
          <a:noFill/>
          <a:ln w="9525">
            <a:noFill/>
            <a:miter lim="800000"/>
            <a:headEnd/>
            <a:tailEnd/>
          </a:ln>
          <a:effectLst/>
        </p:spPr>
        <p:txBody>
          <a:bodyPr>
            <a:spAutoFit/>
          </a:bodyPr>
          <a:lstStyle/>
          <a:p>
            <a:pPr algn="ctr">
              <a:spcBef>
                <a:spcPct val="50000"/>
              </a:spcBef>
              <a:defRPr/>
            </a:pPr>
            <a:r>
              <a:rPr lang="zh-CN" altLang="en-US" dirty="0">
                <a:effectLst>
                  <a:outerShdw blurRad="38100" dist="38100" dir="2700000" algn="tl">
                    <a:srgbClr val="C0C0C0"/>
                  </a:outerShdw>
                </a:effectLst>
                <a:ea typeface="宋体" pitchFamily="2" charset="-122"/>
              </a:rPr>
              <a:t>重庆电子工程职业学院计算机学院</a:t>
            </a:r>
          </a:p>
        </p:txBody>
      </p:sp>
      <p:sp>
        <p:nvSpPr>
          <p:cNvPr id="15363" name="Rectangle 3"/>
          <p:cNvSpPr>
            <a:spLocks noGrp="1" noChangeArrowheads="1"/>
          </p:cNvSpPr>
          <p:nvPr>
            <p:ph type="ctrTitle"/>
          </p:nvPr>
        </p:nvSpPr>
        <p:spPr>
          <a:xfrm>
            <a:off x="1547813" y="1700213"/>
            <a:ext cx="6400800" cy="1296987"/>
          </a:xfrm>
          <a:effectLst>
            <a:outerShdw dist="45791" dir="2021404" algn="ctr" rotWithShape="0">
              <a:schemeClr val="bg2"/>
            </a:outerShdw>
          </a:effectLst>
        </p:spPr>
        <p:txBody>
          <a:bodyPr/>
          <a:lstStyle>
            <a:lvl1pPr>
              <a:defRPr>
                <a:solidFill>
                  <a:schemeClr val="tx2"/>
                </a:solidFill>
              </a:defRPr>
            </a:lvl1pPr>
          </a:lstStyle>
          <a:p>
            <a:r>
              <a:rPr lang="zh-CN" altLang="en-US"/>
              <a:t>单击此处编辑母版标题样式</a:t>
            </a:r>
          </a:p>
        </p:txBody>
      </p:sp>
      <p:sp>
        <p:nvSpPr>
          <p:cNvPr id="15364" name="Rectangle 4"/>
          <p:cNvSpPr>
            <a:spLocks noGrp="1" noChangeArrowheads="1"/>
          </p:cNvSpPr>
          <p:nvPr>
            <p:ph type="subTitle" idx="1"/>
          </p:nvPr>
        </p:nvSpPr>
        <p:spPr>
          <a:xfrm>
            <a:off x="1549400" y="3573463"/>
            <a:ext cx="6032500" cy="1481137"/>
          </a:xfrm>
          <a:ln>
            <a:noFill/>
          </a:ln>
        </p:spPr>
        <p:txBody>
          <a:bodyPr/>
          <a:lstStyle>
            <a:lvl1pPr marL="0" indent="0" algn="ctr">
              <a:buFont typeface="Wingdings" pitchFamily="2" charset="2"/>
              <a:buNone/>
              <a:defRPr sz="2400">
                <a:effectLst>
                  <a:outerShdw blurRad="38100" dist="38100" dir="2700000" algn="tl">
                    <a:srgbClr val="C0C0C0"/>
                  </a:outerShdw>
                </a:effectLst>
              </a:defRPr>
            </a:lvl1pPr>
          </a:lstStyle>
          <a:p>
            <a:r>
              <a:rPr lang="zh-CN" altLang="en-US"/>
              <a:t>单击此处编辑母版副标题样式</a:t>
            </a:r>
          </a:p>
        </p:txBody>
      </p:sp>
      <p:sp>
        <p:nvSpPr>
          <p:cNvPr id="32" name="Rectangle 5"/>
          <p:cNvSpPr>
            <a:spLocks noGrp="1" noChangeArrowheads="1"/>
          </p:cNvSpPr>
          <p:nvPr>
            <p:ph type="dt" sz="half" idx="10"/>
          </p:nvPr>
        </p:nvSpPr>
        <p:spPr bwMode="auto">
          <a:xfrm>
            <a:off x="6858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sz="1400">
                <a:effectLst/>
                <a:ea typeface="宋体" pitchFamily="2" charset="-122"/>
              </a:defRPr>
            </a:lvl1pPr>
          </a:lstStyle>
          <a:p>
            <a:pPr>
              <a:defRPr/>
            </a:pPr>
            <a:fld id="{0850B03D-D547-4580-B6F0-B88A94A640E4}" type="datetime1">
              <a:rPr lang="zh-CN" altLang="en-US"/>
              <a:pPr>
                <a:defRPr/>
              </a:pPr>
              <a:t>2014-5-26</a:t>
            </a:fld>
            <a:endParaRPr lang="en-US" altLang="zh-CN"/>
          </a:p>
        </p:txBody>
      </p:sp>
      <p:sp>
        <p:nvSpPr>
          <p:cNvPr id="33" name="Rectangle 7"/>
          <p:cNvSpPr>
            <a:spLocks noGrp="1" noChangeArrowheads="1"/>
          </p:cNvSpPr>
          <p:nvPr>
            <p:ph type="sldNum" sz="quarter" idx="11"/>
          </p:nvPr>
        </p:nvSpPr>
        <p:spPr bwMode="auto">
          <a:xfrm>
            <a:off x="65532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400">
                <a:effectLst/>
                <a:ea typeface="宋体" pitchFamily="2" charset="-122"/>
              </a:defRPr>
            </a:lvl1pPr>
          </a:lstStyle>
          <a:p>
            <a:pPr>
              <a:defRPr/>
            </a:pPr>
            <a:fld id="{4F47CA4F-89F9-49BB-AA41-A37EEA648D1C}" type="slidenum">
              <a:rPr lang="en-US" altLang="zh-CN"/>
              <a:pPr>
                <a:defRPr/>
              </a:pPr>
              <a:t>‹#›</a:t>
            </a:fld>
            <a:endParaRPr lang="en-US" altLang="zh-CN"/>
          </a:p>
        </p:txBody>
      </p:sp>
    </p:spTree>
    <p:extLst>
      <p:ext uri="{BB962C8B-B14F-4D97-AF65-F5344CB8AC3E}">
        <p14:creationId xmlns:p14="http://schemas.microsoft.com/office/powerpoint/2010/main" val="11611357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9875624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61150" y="296863"/>
            <a:ext cx="2087563" cy="60848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95288" y="296863"/>
            <a:ext cx="6113462" cy="60848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1554453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lang="zh-CN" altLang="en-US" sz="3200" dirty="0">
                <a:solidFill>
                  <a:schemeClr val="hlink"/>
                </a:solidFill>
                <a:effectLst>
                  <a:outerShdw blurRad="38100" dist="38100" dir="2700000" algn="tl">
                    <a:srgbClr val="000000"/>
                  </a:outerShdw>
                </a:effectLst>
                <a:latin typeface="Arial" charset="0"/>
                <a:ea typeface="+mn-ea"/>
                <a:cs typeface="+mn-cs"/>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lvl1pPr>
              <a:defRPr b="1"/>
            </a:lvl1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30104886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3217496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95288" y="1268413"/>
            <a:ext cx="4100512" cy="51133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68413"/>
            <a:ext cx="4100513" cy="51133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0641765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6386834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4660067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47283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3646605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7750920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8B7"/>
            </a:gs>
            <a:gs pos="100000">
              <a:schemeClr val="bg1"/>
            </a:gs>
          </a:gsLst>
          <a:lin ang="5400000" scaled="1"/>
        </a:gradFill>
        <a:effectLst/>
      </p:bgPr>
    </p:bg>
    <p:spTree>
      <p:nvGrpSpPr>
        <p:cNvPr id="1" name=""/>
        <p:cNvGrpSpPr/>
        <p:nvPr/>
      </p:nvGrpSpPr>
      <p:grpSpPr>
        <a:xfrm>
          <a:off x="0" y="0"/>
          <a:ext cx="0" cy="0"/>
          <a:chOff x="0" y="0"/>
          <a:chExt cx="0" cy="0"/>
        </a:xfrm>
      </p:grpSpPr>
      <p:sp>
        <p:nvSpPr>
          <p:cNvPr id="14396" name="Freeform 60"/>
          <p:cNvSpPr>
            <a:spLocks/>
          </p:cNvSpPr>
          <p:nvPr userDrawn="1"/>
        </p:nvSpPr>
        <p:spPr bwMode="hidden">
          <a:xfrm>
            <a:off x="0" y="44450"/>
            <a:ext cx="1547813" cy="360363"/>
          </a:xfrm>
          <a:custGeom>
            <a:avLst/>
            <a:gdLst/>
            <a:ahLst/>
            <a:cxnLst>
              <a:cxn ang="0">
                <a:pos x="3338" y="288"/>
              </a:cxn>
              <a:cxn ang="0">
                <a:pos x="3194" y="258"/>
              </a:cxn>
              <a:cxn ang="0">
                <a:pos x="2816" y="234"/>
              </a:cxn>
              <a:cxn ang="0">
                <a:pos x="2330" y="306"/>
              </a:cxn>
              <a:cxn ang="0">
                <a:pos x="2372" y="258"/>
              </a:cxn>
              <a:cxn ang="0">
                <a:pos x="2624" y="132"/>
              </a:cxn>
              <a:cxn ang="0">
                <a:pos x="2707" y="24"/>
              </a:cxn>
              <a:cxn ang="0">
                <a:pos x="2642" y="12"/>
              </a:cxn>
              <a:cxn ang="0">
                <a:pos x="2515" y="54"/>
              </a:cxn>
              <a:cxn ang="0">
                <a:pos x="2324" y="66"/>
              </a:cxn>
              <a:cxn ang="0">
                <a:pos x="2101" y="90"/>
              </a:cxn>
              <a:cxn ang="0">
                <a:pos x="1855" y="228"/>
              </a:cxn>
              <a:cxn ang="0">
                <a:pos x="1591" y="337"/>
              </a:cxn>
              <a:cxn ang="0">
                <a:pos x="1459" y="379"/>
              </a:cxn>
              <a:cxn ang="0">
                <a:pos x="1417" y="361"/>
              </a:cxn>
              <a:cxn ang="0">
                <a:pos x="1363" y="331"/>
              </a:cxn>
              <a:cxn ang="0">
                <a:pos x="1344" y="312"/>
              </a:cxn>
              <a:cxn ang="0">
                <a:pos x="1290" y="288"/>
              </a:cxn>
              <a:cxn ang="0">
                <a:pos x="1230" y="252"/>
              </a:cxn>
              <a:cxn ang="0">
                <a:pos x="1119" y="227"/>
              </a:cxn>
              <a:cxn ang="0">
                <a:pos x="1320" y="438"/>
              </a:cxn>
              <a:cxn ang="0">
                <a:pos x="960" y="558"/>
              </a:cxn>
              <a:cxn ang="0">
                <a:pos x="474" y="630"/>
              </a:cxn>
              <a:cxn ang="0">
                <a:pos x="132" y="781"/>
              </a:cxn>
              <a:cxn ang="0">
                <a:pos x="234" y="847"/>
              </a:cxn>
              <a:cxn ang="0">
                <a:pos x="925" y="739"/>
              </a:cxn>
              <a:cxn ang="0">
                <a:pos x="637" y="925"/>
              </a:cxn>
              <a:cxn ang="0">
                <a:pos x="1405" y="943"/>
              </a:cxn>
              <a:cxn ang="0">
                <a:pos x="1447" y="943"/>
              </a:cxn>
              <a:cxn ang="0">
                <a:pos x="2888" y="859"/>
              </a:cxn>
              <a:cxn ang="0">
                <a:pos x="2582" y="708"/>
              </a:cxn>
              <a:cxn ang="0">
                <a:pos x="2299" y="606"/>
              </a:cxn>
              <a:cxn ang="0">
                <a:pos x="2606" y="588"/>
              </a:cxn>
              <a:cxn ang="0">
                <a:pos x="3001" y="582"/>
              </a:cxn>
              <a:cxn ang="0">
                <a:pos x="3452" y="438"/>
              </a:cxn>
              <a:cxn ang="0">
                <a:pos x="3668" y="312"/>
              </a:cxn>
              <a:cxn ang="0">
                <a:pos x="3482" y="300"/>
              </a:cxn>
            </a:cxnLst>
            <a:rect l="0" t="0" r="r" b="b"/>
            <a:pathLst>
              <a:path w="3668" h="943">
                <a:moveTo>
                  <a:pt x="3482" y="300"/>
                </a:moveTo>
                <a:lnTo>
                  <a:pt x="3338" y="288"/>
                </a:lnTo>
                <a:lnTo>
                  <a:pt x="3320" y="264"/>
                </a:lnTo>
                <a:lnTo>
                  <a:pt x="3194" y="258"/>
                </a:lnTo>
                <a:lnTo>
                  <a:pt x="3019" y="216"/>
                </a:lnTo>
                <a:lnTo>
                  <a:pt x="2816" y="234"/>
                </a:lnTo>
                <a:lnTo>
                  <a:pt x="2533" y="288"/>
                </a:lnTo>
                <a:lnTo>
                  <a:pt x="2330" y="306"/>
                </a:lnTo>
                <a:lnTo>
                  <a:pt x="2149" y="312"/>
                </a:lnTo>
                <a:lnTo>
                  <a:pt x="2372" y="258"/>
                </a:lnTo>
                <a:lnTo>
                  <a:pt x="2624" y="156"/>
                </a:lnTo>
                <a:lnTo>
                  <a:pt x="2624" y="132"/>
                </a:lnTo>
                <a:lnTo>
                  <a:pt x="2666" y="78"/>
                </a:lnTo>
                <a:lnTo>
                  <a:pt x="2707" y="24"/>
                </a:lnTo>
                <a:lnTo>
                  <a:pt x="2695" y="0"/>
                </a:lnTo>
                <a:lnTo>
                  <a:pt x="2642" y="12"/>
                </a:lnTo>
                <a:lnTo>
                  <a:pt x="2557" y="30"/>
                </a:lnTo>
                <a:lnTo>
                  <a:pt x="2515" y="54"/>
                </a:lnTo>
                <a:lnTo>
                  <a:pt x="2425" y="84"/>
                </a:lnTo>
                <a:lnTo>
                  <a:pt x="2324" y="66"/>
                </a:lnTo>
                <a:lnTo>
                  <a:pt x="2191" y="90"/>
                </a:lnTo>
                <a:lnTo>
                  <a:pt x="2101" y="90"/>
                </a:lnTo>
                <a:lnTo>
                  <a:pt x="2047" y="108"/>
                </a:lnTo>
                <a:lnTo>
                  <a:pt x="1855" y="228"/>
                </a:lnTo>
                <a:lnTo>
                  <a:pt x="1771" y="288"/>
                </a:lnTo>
                <a:lnTo>
                  <a:pt x="1591" y="337"/>
                </a:lnTo>
                <a:lnTo>
                  <a:pt x="1465" y="379"/>
                </a:lnTo>
                <a:lnTo>
                  <a:pt x="1459" y="379"/>
                </a:lnTo>
                <a:lnTo>
                  <a:pt x="1453" y="373"/>
                </a:lnTo>
                <a:lnTo>
                  <a:pt x="1417" y="361"/>
                </a:lnTo>
                <a:lnTo>
                  <a:pt x="1381" y="343"/>
                </a:lnTo>
                <a:lnTo>
                  <a:pt x="1363" y="331"/>
                </a:lnTo>
                <a:lnTo>
                  <a:pt x="1357" y="324"/>
                </a:lnTo>
                <a:lnTo>
                  <a:pt x="1344" y="312"/>
                </a:lnTo>
                <a:lnTo>
                  <a:pt x="1320" y="300"/>
                </a:lnTo>
                <a:lnTo>
                  <a:pt x="1290" y="288"/>
                </a:lnTo>
                <a:lnTo>
                  <a:pt x="1260" y="270"/>
                </a:lnTo>
                <a:lnTo>
                  <a:pt x="1230" y="252"/>
                </a:lnTo>
                <a:lnTo>
                  <a:pt x="1187" y="227"/>
                </a:lnTo>
                <a:lnTo>
                  <a:pt x="1119" y="227"/>
                </a:lnTo>
                <a:lnTo>
                  <a:pt x="1357" y="397"/>
                </a:lnTo>
                <a:lnTo>
                  <a:pt x="1320" y="438"/>
                </a:lnTo>
                <a:lnTo>
                  <a:pt x="1135" y="522"/>
                </a:lnTo>
                <a:lnTo>
                  <a:pt x="960" y="558"/>
                </a:lnTo>
                <a:lnTo>
                  <a:pt x="684" y="600"/>
                </a:lnTo>
                <a:lnTo>
                  <a:pt x="474" y="630"/>
                </a:lnTo>
                <a:lnTo>
                  <a:pt x="390" y="684"/>
                </a:lnTo>
                <a:lnTo>
                  <a:pt x="132" y="781"/>
                </a:lnTo>
                <a:lnTo>
                  <a:pt x="0" y="829"/>
                </a:lnTo>
                <a:lnTo>
                  <a:pt x="234" y="847"/>
                </a:lnTo>
                <a:lnTo>
                  <a:pt x="498" y="829"/>
                </a:lnTo>
                <a:lnTo>
                  <a:pt x="925" y="739"/>
                </a:lnTo>
                <a:lnTo>
                  <a:pt x="840" y="817"/>
                </a:lnTo>
                <a:lnTo>
                  <a:pt x="637" y="925"/>
                </a:lnTo>
                <a:lnTo>
                  <a:pt x="613" y="943"/>
                </a:lnTo>
                <a:lnTo>
                  <a:pt x="1405" y="943"/>
                </a:lnTo>
                <a:lnTo>
                  <a:pt x="1411" y="925"/>
                </a:lnTo>
                <a:lnTo>
                  <a:pt x="1447" y="943"/>
                </a:lnTo>
                <a:lnTo>
                  <a:pt x="2924" y="943"/>
                </a:lnTo>
                <a:lnTo>
                  <a:pt x="2888" y="859"/>
                </a:lnTo>
                <a:lnTo>
                  <a:pt x="2713" y="775"/>
                </a:lnTo>
                <a:lnTo>
                  <a:pt x="2582" y="708"/>
                </a:lnTo>
                <a:lnTo>
                  <a:pt x="2336" y="636"/>
                </a:lnTo>
                <a:lnTo>
                  <a:pt x="2299" y="606"/>
                </a:lnTo>
                <a:lnTo>
                  <a:pt x="2509" y="582"/>
                </a:lnTo>
                <a:lnTo>
                  <a:pt x="2606" y="588"/>
                </a:lnTo>
                <a:lnTo>
                  <a:pt x="2773" y="588"/>
                </a:lnTo>
                <a:lnTo>
                  <a:pt x="3001" y="582"/>
                </a:lnTo>
                <a:lnTo>
                  <a:pt x="3259" y="516"/>
                </a:lnTo>
                <a:lnTo>
                  <a:pt x="3452" y="438"/>
                </a:lnTo>
                <a:lnTo>
                  <a:pt x="3668" y="391"/>
                </a:lnTo>
                <a:lnTo>
                  <a:pt x="3668" y="312"/>
                </a:lnTo>
                <a:lnTo>
                  <a:pt x="3482" y="300"/>
                </a:lnTo>
                <a:lnTo>
                  <a:pt x="3482" y="300"/>
                </a:lnTo>
                <a:close/>
              </a:path>
            </a:pathLst>
          </a:custGeom>
          <a:gradFill rotWithShape="0">
            <a:gsLst>
              <a:gs pos="0">
                <a:schemeClr val="bg2">
                  <a:alpha val="89000"/>
                </a:schemeClr>
              </a:gs>
              <a:gs pos="100000">
                <a:schemeClr val="bg1"/>
              </a:gs>
            </a:gsLst>
            <a:lin ang="2700000" scaled="1"/>
          </a:gradFill>
          <a:ln w="9525">
            <a:noFill/>
            <a:round/>
            <a:headEnd/>
            <a:tailEnd/>
          </a:ln>
        </p:spPr>
        <p:txBody>
          <a:bodyPr/>
          <a:lstStyle/>
          <a:p>
            <a:pPr>
              <a:defRPr/>
            </a:pPr>
            <a:endParaRPr lang="zh-CN" altLang="en-US"/>
          </a:p>
        </p:txBody>
      </p:sp>
      <p:grpSp>
        <p:nvGrpSpPr>
          <p:cNvPr id="1027" name="Group 65"/>
          <p:cNvGrpSpPr>
            <a:grpSpLocks/>
          </p:cNvGrpSpPr>
          <p:nvPr userDrawn="1"/>
        </p:nvGrpSpPr>
        <p:grpSpPr bwMode="auto">
          <a:xfrm>
            <a:off x="34925" y="3600450"/>
            <a:ext cx="5060950" cy="3213100"/>
            <a:chOff x="1202" y="1480"/>
            <a:chExt cx="3188" cy="2024"/>
          </a:xfrm>
        </p:grpSpPr>
        <p:sp>
          <p:nvSpPr>
            <p:cNvPr id="14399" name="Freeform 63"/>
            <p:cNvSpPr>
              <a:spLocks/>
            </p:cNvSpPr>
            <p:nvPr userDrawn="1"/>
          </p:nvSpPr>
          <p:spPr bwMode="hidden">
            <a:xfrm>
              <a:off x="1202" y="1480"/>
              <a:ext cx="3188" cy="2024"/>
            </a:xfrm>
            <a:custGeom>
              <a:avLst/>
              <a:gdLst/>
              <a:ahLst/>
              <a:cxnLst>
                <a:cxn ang="0">
                  <a:pos x="871" y="1423"/>
                </a:cxn>
                <a:cxn ang="0">
                  <a:pos x="907" y="1393"/>
                </a:cxn>
                <a:cxn ang="0">
                  <a:pos x="991" y="1320"/>
                </a:cxn>
                <a:cxn ang="0">
                  <a:pos x="1033" y="1297"/>
                </a:cxn>
                <a:cxn ang="0">
                  <a:pos x="1086" y="1249"/>
                </a:cxn>
                <a:cxn ang="0">
                  <a:pos x="1123" y="1219"/>
                </a:cxn>
                <a:cxn ang="0">
                  <a:pos x="1057" y="1153"/>
                </a:cxn>
                <a:cxn ang="0">
                  <a:pos x="877" y="1021"/>
                </a:cxn>
                <a:cxn ang="0">
                  <a:pos x="655" y="907"/>
                </a:cxn>
                <a:cxn ang="0">
                  <a:pos x="655" y="846"/>
                </a:cxn>
                <a:cxn ang="0">
                  <a:pos x="643" y="708"/>
                </a:cxn>
                <a:cxn ang="0">
                  <a:pos x="552" y="642"/>
                </a:cxn>
                <a:cxn ang="0">
                  <a:pos x="510" y="570"/>
                </a:cxn>
                <a:cxn ang="0">
                  <a:pos x="637" y="564"/>
                </a:cxn>
                <a:cxn ang="0">
                  <a:pos x="763" y="570"/>
                </a:cxn>
                <a:cxn ang="0">
                  <a:pos x="1091" y="850"/>
                </a:cxn>
                <a:cxn ang="0">
                  <a:pos x="1009" y="566"/>
                </a:cxn>
                <a:cxn ang="0">
                  <a:pos x="1054" y="265"/>
                </a:cxn>
                <a:cxn ang="0">
                  <a:pos x="1249" y="0"/>
                </a:cxn>
                <a:cxn ang="0">
                  <a:pos x="1466" y="292"/>
                </a:cxn>
                <a:cxn ang="0">
                  <a:pos x="1475" y="548"/>
                </a:cxn>
                <a:cxn ang="0">
                  <a:pos x="1567" y="630"/>
                </a:cxn>
                <a:cxn ang="0">
                  <a:pos x="1795" y="365"/>
                </a:cxn>
                <a:cxn ang="0">
                  <a:pos x="2245" y="150"/>
                </a:cxn>
                <a:cxn ang="0">
                  <a:pos x="2618" y="180"/>
                </a:cxn>
                <a:cxn ang="0">
                  <a:pos x="3050" y="150"/>
                </a:cxn>
                <a:cxn ang="0">
                  <a:pos x="3140" y="210"/>
                </a:cxn>
                <a:cxn ang="0">
                  <a:pos x="2990" y="210"/>
                </a:cxn>
                <a:cxn ang="0">
                  <a:pos x="2834" y="377"/>
                </a:cxn>
                <a:cxn ang="0">
                  <a:pos x="2702" y="648"/>
                </a:cxn>
                <a:cxn ang="0">
                  <a:pos x="2582" y="828"/>
                </a:cxn>
                <a:cxn ang="0">
                  <a:pos x="2234" y="1009"/>
                </a:cxn>
                <a:cxn ang="0">
                  <a:pos x="1963" y="1075"/>
                </a:cxn>
                <a:cxn ang="0">
                  <a:pos x="2257" y="1111"/>
                </a:cxn>
                <a:cxn ang="0">
                  <a:pos x="2600" y="1207"/>
                </a:cxn>
                <a:cxn ang="0">
                  <a:pos x="2894" y="1441"/>
                </a:cxn>
                <a:cxn ang="0">
                  <a:pos x="3122" y="1555"/>
                </a:cxn>
                <a:cxn ang="0">
                  <a:pos x="3032" y="1585"/>
                </a:cxn>
                <a:cxn ang="0">
                  <a:pos x="3008" y="1591"/>
                </a:cxn>
                <a:cxn ang="0">
                  <a:pos x="2960" y="1597"/>
                </a:cxn>
                <a:cxn ang="0">
                  <a:pos x="2882" y="1609"/>
                </a:cxn>
                <a:cxn ang="0">
                  <a:pos x="2846" y="1609"/>
                </a:cxn>
                <a:cxn ang="0">
                  <a:pos x="2774" y="1615"/>
                </a:cxn>
                <a:cxn ang="0">
                  <a:pos x="2726" y="1621"/>
                </a:cxn>
                <a:cxn ang="0">
                  <a:pos x="2708" y="1621"/>
                </a:cxn>
                <a:cxn ang="0">
                  <a:pos x="2594" y="1657"/>
                </a:cxn>
                <a:cxn ang="0">
                  <a:pos x="2533" y="1663"/>
                </a:cxn>
                <a:cxn ang="0">
                  <a:pos x="2444" y="1675"/>
                </a:cxn>
                <a:cxn ang="0">
                  <a:pos x="2378" y="1687"/>
                </a:cxn>
                <a:cxn ang="0">
                  <a:pos x="2360" y="1705"/>
                </a:cxn>
                <a:cxn ang="0">
                  <a:pos x="2305" y="1687"/>
                </a:cxn>
                <a:cxn ang="0">
                  <a:pos x="2263" y="1663"/>
                </a:cxn>
                <a:cxn ang="0">
                  <a:pos x="2017" y="1585"/>
                </a:cxn>
                <a:cxn ang="0">
                  <a:pos x="1711" y="1453"/>
                </a:cxn>
                <a:cxn ang="0">
                  <a:pos x="1880" y="1844"/>
                </a:cxn>
                <a:cxn ang="0">
                  <a:pos x="1771" y="1922"/>
                </a:cxn>
                <a:cxn ang="0">
                  <a:pos x="1531" y="1753"/>
                </a:cxn>
                <a:cxn ang="0">
                  <a:pos x="1411" y="1477"/>
                </a:cxn>
                <a:cxn ang="0">
                  <a:pos x="1219" y="1291"/>
                </a:cxn>
                <a:cxn ang="0">
                  <a:pos x="127" y="2006"/>
                </a:cxn>
                <a:cxn ang="0">
                  <a:pos x="865" y="1429"/>
                </a:cxn>
              </a:cxnLst>
              <a:rect l="0" t="0" r="r" b="b"/>
              <a:pathLst>
                <a:path w="3188" h="2024">
                  <a:moveTo>
                    <a:pt x="865" y="1429"/>
                  </a:moveTo>
                  <a:lnTo>
                    <a:pt x="871" y="1423"/>
                  </a:lnTo>
                  <a:lnTo>
                    <a:pt x="889" y="1411"/>
                  </a:lnTo>
                  <a:lnTo>
                    <a:pt x="907" y="1393"/>
                  </a:lnTo>
                  <a:lnTo>
                    <a:pt x="937" y="1369"/>
                  </a:lnTo>
                  <a:lnTo>
                    <a:pt x="991" y="1320"/>
                  </a:lnTo>
                  <a:lnTo>
                    <a:pt x="1015" y="1309"/>
                  </a:lnTo>
                  <a:lnTo>
                    <a:pt x="1033" y="1297"/>
                  </a:lnTo>
                  <a:lnTo>
                    <a:pt x="1057" y="1279"/>
                  </a:lnTo>
                  <a:lnTo>
                    <a:pt x="1086" y="1249"/>
                  </a:lnTo>
                  <a:lnTo>
                    <a:pt x="1111" y="1225"/>
                  </a:lnTo>
                  <a:lnTo>
                    <a:pt x="1123" y="1219"/>
                  </a:lnTo>
                  <a:lnTo>
                    <a:pt x="1123" y="1213"/>
                  </a:lnTo>
                  <a:lnTo>
                    <a:pt x="1057" y="1153"/>
                  </a:lnTo>
                  <a:lnTo>
                    <a:pt x="979" y="1051"/>
                  </a:lnTo>
                  <a:lnTo>
                    <a:pt x="877" y="1021"/>
                  </a:lnTo>
                  <a:lnTo>
                    <a:pt x="685" y="931"/>
                  </a:lnTo>
                  <a:lnTo>
                    <a:pt x="655" y="907"/>
                  </a:lnTo>
                  <a:lnTo>
                    <a:pt x="721" y="876"/>
                  </a:lnTo>
                  <a:lnTo>
                    <a:pt x="655" y="846"/>
                  </a:lnTo>
                  <a:lnTo>
                    <a:pt x="612" y="774"/>
                  </a:lnTo>
                  <a:lnTo>
                    <a:pt x="643" y="708"/>
                  </a:lnTo>
                  <a:lnTo>
                    <a:pt x="600" y="660"/>
                  </a:lnTo>
                  <a:lnTo>
                    <a:pt x="552" y="642"/>
                  </a:lnTo>
                  <a:lnTo>
                    <a:pt x="528" y="594"/>
                  </a:lnTo>
                  <a:lnTo>
                    <a:pt x="510" y="570"/>
                  </a:lnTo>
                  <a:lnTo>
                    <a:pt x="552" y="552"/>
                  </a:lnTo>
                  <a:lnTo>
                    <a:pt x="637" y="564"/>
                  </a:lnTo>
                  <a:lnTo>
                    <a:pt x="721" y="576"/>
                  </a:lnTo>
                  <a:lnTo>
                    <a:pt x="763" y="570"/>
                  </a:lnTo>
                  <a:lnTo>
                    <a:pt x="931" y="696"/>
                  </a:lnTo>
                  <a:lnTo>
                    <a:pt x="1091" y="850"/>
                  </a:lnTo>
                  <a:lnTo>
                    <a:pt x="1073" y="685"/>
                  </a:lnTo>
                  <a:lnTo>
                    <a:pt x="1009" y="566"/>
                  </a:lnTo>
                  <a:lnTo>
                    <a:pt x="945" y="393"/>
                  </a:lnTo>
                  <a:lnTo>
                    <a:pt x="1054" y="265"/>
                  </a:lnTo>
                  <a:lnTo>
                    <a:pt x="1137" y="45"/>
                  </a:lnTo>
                  <a:lnTo>
                    <a:pt x="1249" y="0"/>
                  </a:lnTo>
                  <a:lnTo>
                    <a:pt x="1338" y="137"/>
                  </a:lnTo>
                  <a:lnTo>
                    <a:pt x="1466" y="292"/>
                  </a:lnTo>
                  <a:lnTo>
                    <a:pt x="1502" y="411"/>
                  </a:lnTo>
                  <a:lnTo>
                    <a:pt x="1475" y="548"/>
                  </a:lnTo>
                  <a:lnTo>
                    <a:pt x="1347" y="768"/>
                  </a:lnTo>
                  <a:lnTo>
                    <a:pt x="1567" y="630"/>
                  </a:lnTo>
                  <a:lnTo>
                    <a:pt x="1687" y="462"/>
                  </a:lnTo>
                  <a:lnTo>
                    <a:pt x="1795" y="365"/>
                  </a:lnTo>
                  <a:lnTo>
                    <a:pt x="1940" y="239"/>
                  </a:lnTo>
                  <a:lnTo>
                    <a:pt x="2245" y="150"/>
                  </a:lnTo>
                  <a:lnTo>
                    <a:pt x="2498" y="138"/>
                  </a:lnTo>
                  <a:lnTo>
                    <a:pt x="2618" y="180"/>
                  </a:lnTo>
                  <a:lnTo>
                    <a:pt x="2815" y="138"/>
                  </a:lnTo>
                  <a:lnTo>
                    <a:pt x="3050" y="150"/>
                  </a:lnTo>
                  <a:lnTo>
                    <a:pt x="3176" y="168"/>
                  </a:lnTo>
                  <a:lnTo>
                    <a:pt x="3140" y="210"/>
                  </a:lnTo>
                  <a:lnTo>
                    <a:pt x="3116" y="192"/>
                  </a:lnTo>
                  <a:lnTo>
                    <a:pt x="2990" y="210"/>
                  </a:lnTo>
                  <a:lnTo>
                    <a:pt x="2906" y="263"/>
                  </a:lnTo>
                  <a:lnTo>
                    <a:pt x="2834" y="377"/>
                  </a:lnTo>
                  <a:lnTo>
                    <a:pt x="2768" y="534"/>
                  </a:lnTo>
                  <a:lnTo>
                    <a:pt x="2702" y="648"/>
                  </a:lnTo>
                  <a:lnTo>
                    <a:pt x="2738" y="726"/>
                  </a:lnTo>
                  <a:lnTo>
                    <a:pt x="2582" y="828"/>
                  </a:lnTo>
                  <a:lnTo>
                    <a:pt x="2444" y="913"/>
                  </a:lnTo>
                  <a:lnTo>
                    <a:pt x="2234" y="1009"/>
                  </a:lnTo>
                  <a:lnTo>
                    <a:pt x="2096" y="1063"/>
                  </a:lnTo>
                  <a:lnTo>
                    <a:pt x="1963" y="1075"/>
                  </a:lnTo>
                  <a:lnTo>
                    <a:pt x="2035" y="1117"/>
                  </a:lnTo>
                  <a:lnTo>
                    <a:pt x="2257" y="1111"/>
                  </a:lnTo>
                  <a:lnTo>
                    <a:pt x="2545" y="1135"/>
                  </a:lnTo>
                  <a:lnTo>
                    <a:pt x="2600" y="1207"/>
                  </a:lnTo>
                  <a:lnTo>
                    <a:pt x="2726" y="1303"/>
                  </a:lnTo>
                  <a:lnTo>
                    <a:pt x="2894" y="1441"/>
                  </a:lnTo>
                  <a:lnTo>
                    <a:pt x="2984" y="1471"/>
                  </a:lnTo>
                  <a:lnTo>
                    <a:pt x="3122" y="1555"/>
                  </a:lnTo>
                  <a:lnTo>
                    <a:pt x="3188" y="1543"/>
                  </a:lnTo>
                  <a:lnTo>
                    <a:pt x="3032" y="1585"/>
                  </a:lnTo>
                  <a:lnTo>
                    <a:pt x="3026" y="1585"/>
                  </a:lnTo>
                  <a:lnTo>
                    <a:pt x="3008" y="1591"/>
                  </a:lnTo>
                  <a:lnTo>
                    <a:pt x="2984" y="1591"/>
                  </a:lnTo>
                  <a:lnTo>
                    <a:pt x="2960" y="1597"/>
                  </a:lnTo>
                  <a:lnTo>
                    <a:pt x="2906" y="1603"/>
                  </a:lnTo>
                  <a:lnTo>
                    <a:pt x="2882" y="1609"/>
                  </a:lnTo>
                  <a:lnTo>
                    <a:pt x="2864" y="1609"/>
                  </a:lnTo>
                  <a:lnTo>
                    <a:pt x="2846" y="1609"/>
                  </a:lnTo>
                  <a:lnTo>
                    <a:pt x="2828" y="1609"/>
                  </a:lnTo>
                  <a:lnTo>
                    <a:pt x="2774" y="1615"/>
                  </a:lnTo>
                  <a:lnTo>
                    <a:pt x="2750" y="1615"/>
                  </a:lnTo>
                  <a:lnTo>
                    <a:pt x="2726" y="1621"/>
                  </a:lnTo>
                  <a:lnTo>
                    <a:pt x="2714" y="1621"/>
                  </a:lnTo>
                  <a:lnTo>
                    <a:pt x="2708" y="1621"/>
                  </a:lnTo>
                  <a:lnTo>
                    <a:pt x="2606" y="1657"/>
                  </a:lnTo>
                  <a:lnTo>
                    <a:pt x="2594" y="1657"/>
                  </a:lnTo>
                  <a:lnTo>
                    <a:pt x="2569" y="1657"/>
                  </a:lnTo>
                  <a:lnTo>
                    <a:pt x="2533" y="1663"/>
                  </a:lnTo>
                  <a:lnTo>
                    <a:pt x="2486" y="1669"/>
                  </a:lnTo>
                  <a:lnTo>
                    <a:pt x="2444" y="1675"/>
                  </a:lnTo>
                  <a:lnTo>
                    <a:pt x="2408" y="1681"/>
                  </a:lnTo>
                  <a:lnTo>
                    <a:pt x="2378" y="1687"/>
                  </a:lnTo>
                  <a:lnTo>
                    <a:pt x="2366" y="1699"/>
                  </a:lnTo>
                  <a:lnTo>
                    <a:pt x="2360" y="1705"/>
                  </a:lnTo>
                  <a:lnTo>
                    <a:pt x="2342" y="1705"/>
                  </a:lnTo>
                  <a:lnTo>
                    <a:pt x="2305" y="1687"/>
                  </a:lnTo>
                  <a:lnTo>
                    <a:pt x="2275" y="1669"/>
                  </a:lnTo>
                  <a:lnTo>
                    <a:pt x="2263" y="1663"/>
                  </a:lnTo>
                  <a:lnTo>
                    <a:pt x="2257" y="1657"/>
                  </a:lnTo>
                  <a:lnTo>
                    <a:pt x="2017" y="1585"/>
                  </a:lnTo>
                  <a:lnTo>
                    <a:pt x="1844" y="1489"/>
                  </a:lnTo>
                  <a:lnTo>
                    <a:pt x="1711" y="1453"/>
                  </a:lnTo>
                  <a:lnTo>
                    <a:pt x="1856" y="1693"/>
                  </a:lnTo>
                  <a:lnTo>
                    <a:pt x="1880" y="1844"/>
                  </a:lnTo>
                  <a:lnTo>
                    <a:pt x="1856" y="1994"/>
                  </a:lnTo>
                  <a:lnTo>
                    <a:pt x="1771" y="1922"/>
                  </a:lnTo>
                  <a:lnTo>
                    <a:pt x="1616" y="1795"/>
                  </a:lnTo>
                  <a:lnTo>
                    <a:pt x="1531" y="1753"/>
                  </a:lnTo>
                  <a:lnTo>
                    <a:pt x="1483" y="1633"/>
                  </a:lnTo>
                  <a:lnTo>
                    <a:pt x="1411" y="1477"/>
                  </a:lnTo>
                  <a:lnTo>
                    <a:pt x="1358" y="1381"/>
                  </a:lnTo>
                  <a:lnTo>
                    <a:pt x="1219" y="1291"/>
                  </a:lnTo>
                  <a:lnTo>
                    <a:pt x="1147" y="1279"/>
                  </a:lnTo>
                  <a:lnTo>
                    <a:pt x="127" y="2006"/>
                  </a:lnTo>
                  <a:lnTo>
                    <a:pt x="0" y="2024"/>
                  </a:lnTo>
                  <a:lnTo>
                    <a:pt x="865" y="1429"/>
                  </a:lnTo>
                  <a:lnTo>
                    <a:pt x="865" y="1429"/>
                  </a:lnTo>
                  <a:close/>
                </a:path>
              </a:pathLst>
            </a:custGeom>
            <a:gradFill rotWithShape="0">
              <a:gsLst>
                <a:gs pos="0">
                  <a:schemeClr val="bg2">
                    <a:alpha val="42000"/>
                  </a:schemeClr>
                </a:gs>
                <a:gs pos="100000">
                  <a:schemeClr val="bg1"/>
                </a:gs>
              </a:gsLst>
              <a:lin ang="2700000" scaled="1"/>
            </a:gradFill>
            <a:ln w="9525">
              <a:noFill/>
              <a:round/>
              <a:headEnd/>
              <a:tailEnd/>
            </a:ln>
          </p:spPr>
          <p:txBody>
            <a:bodyPr/>
            <a:lstStyle/>
            <a:p>
              <a:pPr>
                <a:defRPr/>
              </a:pPr>
              <a:endParaRPr lang="zh-CN" altLang="en-US"/>
            </a:p>
          </p:txBody>
        </p:sp>
        <p:sp>
          <p:nvSpPr>
            <p:cNvPr id="14400" name="Freeform 64"/>
            <p:cNvSpPr>
              <a:spLocks/>
            </p:cNvSpPr>
            <p:nvPr userDrawn="1"/>
          </p:nvSpPr>
          <p:spPr bwMode="hidden">
            <a:xfrm>
              <a:off x="2037" y="1544"/>
              <a:ext cx="2144" cy="1787"/>
            </a:xfrm>
            <a:custGeom>
              <a:avLst/>
              <a:gdLst/>
              <a:ahLst/>
              <a:cxnLst>
                <a:cxn ang="0">
                  <a:pos x="318" y="1078"/>
                </a:cxn>
                <a:cxn ang="0">
                  <a:pos x="217" y="928"/>
                </a:cxn>
                <a:cxn ang="0">
                  <a:pos x="102" y="808"/>
                </a:cxn>
                <a:cxn ang="0">
                  <a:pos x="36" y="742"/>
                </a:cxn>
                <a:cxn ang="0">
                  <a:pos x="0" y="700"/>
                </a:cxn>
                <a:cxn ang="0">
                  <a:pos x="270" y="958"/>
                </a:cxn>
                <a:cxn ang="0">
                  <a:pos x="294" y="1006"/>
                </a:cxn>
                <a:cxn ang="0">
                  <a:pos x="367" y="670"/>
                </a:cxn>
                <a:cxn ang="0">
                  <a:pos x="379" y="411"/>
                </a:cxn>
                <a:cxn ang="0">
                  <a:pos x="347" y="118"/>
                </a:cxn>
                <a:cxn ang="0">
                  <a:pos x="393" y="0"/>
                </a:cxn>
                <a:cxn ang="0">
                  <a:pos x="397" y="357"/>
                </a:cxn>
                <a:cxn ang="0">
                  <a:pos x="421" y="609"/>
                </a:cxn>
                <a:cxn ang="0">
                  <a:pos x="385" y="826"/>
                </a:cxn>
                <a:cxn ang="0">
                  <a:pos x="385" y="1036"/>
                </a:cxn>
                <a:cxn ang="0">
                  <a:pos x="877" y="784"/>
                </a:cxn>
                <a:cxn ang="0">
                  <a:pos x="1309" y="555"/>
                </a:cxn>
                <a:cxn ang="0">
                  <a:pos x="1802" y="249"/>
                </a:cxn>
                <a:cxn ang="0">
                  <a:pos x="2096" y="69"/>
                </a:cxn>
                <a:cxn ang="0">
                  <a:pos x="1814" y="279"/>
                </a:cxn>
                <a:cxn ang="0">
                  <a:pos x="1453" y="501"/>
                </a:cxn>
                <a:cxn ang="0">
                  <a:pos x="1123" y="700"/>
                </a:cxn>
                <a:cxn ang="0">
                  <a:pos x="739" y="898"/>
                </a:cxn>
                <a:cxn ang="0">
                  <a:pos x="463" y="1084"/>
                </a:cxn>
                <a:cxn ang="0">
                  <a:pos x="817" y="1193"/>
                </a:cxn>
                <a:cxn ang="0">
                  <a:pos x="1285" y="1187"/>
                </a:cxn>
                <a:cxn ang="0">
                  <a:pos x="1916" y="1396"/>
                </a:cxn>
                <a:cxn ang="0">
                  <a:pos x="2144" y="1420"/>
                </a:cxn>
                <a:cxn ang="0">
                  <a:pos x="1814" y="1408"/>
                </a:cxn>
                <a:cxn ang="0">
                  <a:pos x="1435" y="1288"/>
                </a:cxn>
                <a:cxn ang="0">
                  <a:pos x="1219" y="1229"/>
                </a:cxn>
                <a:cxn ang="0">
                  <a:pos x="799" y="1223"/>
                </a:cxn>
                <a:cxn ang="0">
                  <a:pos x="505" y="1145"/>
                </a:cxn>
                <a:cxn ang="0">
                  <a:pos x="733" y="1378"/>
                </a:cxn>
                <a:cxn ang="0">
                  <a:pos x="877" y="1619"/>
                </a:cxn>
                <a:cxn ang="0">
                  <a:pos x="1009" y="1787"/>
                </a:cxn>
                <a:cxn ang="0">
                  <a:pos x="817" y="1607"/>
                </a:cxn>
                <a:cxn ang="0">
                  <a:pos x="673" y="1372"/>
                </a:cxn>
                <a:cxn ang="0">
                  <a:pos x="415" y="1109"/>
                </a:cxn>
                <a:cxn ang="0">
                  <a:pos x="318" y="1078"/>
                </a:cxn>
                <a:cxn ang="0">
                  <a:pos x="318" y="1078"/>
                </a:cxn>
              </a:cxnLst>
              <a:rect l="0" t="0" r="r" b="b"/>
              <a:pathLst>
                <a:path w="2144" h="1787">
                  <a:moveTo>
                    <a:pt x="318" y="1078"/>
                  </a:moveTo>
                  <a:lnTo>
                    <a:pt x="217" y="928"/>
                  </a:lnTo>
                  <a:lnTo>
                    <a:pt x="102" y="808"/>
                  </a:lnTo>
                  <a:lnTo>
                    <a:pt x="36" y="742"/>
                  </a:lnTo>
                  <a:lnTo>
                    <a:pt x="0" y="700"/>
                  </a:lnTo>
                  <a:lnTo>
                    <a:pt x="270" y="958"/>
                  </a:lnTo>
                  <a:lnTo>
                    <a:pt x="294" y="1006"/>
                  </a:lnTo>
                  <a:lnTo>
                    <a:pt x="367" y="670"/>
                  </a:lnTo>
                  <a:lnTo>
                    <a:pt x="379" y="411"/>
                  </a:lnTo>
                  <a:lnTo>
                    <a:pt x="347" y="118"/>
                  </a:lnTo>
                  <a:lnTo>
                    <a:pt x="393" y="0"/>
                  </a:lnTo>
                  <a:lnTo>
                    <a:pt x="397" y="357"/>
                  </a:lnTo>
                  <a:lnTo>
                    <a:pt x="421" y="609"/>
                  </a:lnTo>
                  <a:lnTo>
                    <a:pt x="385" y="826"/>
                  </a:lnTo>
                  <a:lnTo>
                    <a:pt x="385" y="1036"/>
                  </a:lnTo>
                  <a:lnTo>
                    <a:pt x="877" y="784"/>
                  </a:lnTo>
                  <a:lnTo>
                    <a:pt x="1309" y="555"/>
                  </a:lnTo>
                  <a:lnTo>
                    <a:pt x="1802" y="249"/>
                  </a:lnTo>
                  <a:lnTo>
                    <a:pt x="2096" y="69"/>
                  </a:lnTo>
                  <a:lnTo>
                    <a:pt x="1814" y="279"/>
                  </a:lnTo>
                  <a:lnTo>
                    <a:pt x="1453" y="501"/>
                  </a:lnTo>
                  <a:lnTo>
                    <a:pt x="1123" y="700"/>
                  </a:lnTo>
                  <a:lnTo>
                    <a:pt x="739" y="898"/>
                  </a:lnTo>
                  <a:lnTo>
                    <a:pt x="463" y="1084"/>
                  </a:lnTo>
                  <a:lnTo>
                    <a:pt x="817" y="1193"/>
                  </a:lnTo>
                  <a:lnTo>
                    <a:pt x="1285" y="1187"/>
                  </a:lnTo>
                  <a:lnTo>
                    <a:pt x="1916" y="1396"/>
                  </a:lnTo>
                  <a:lnTo>
                    <a:pt x="2144" y="1420"/>
                  </a:lnTo>
                  <a:lnTo>
                    <a:pt x="1814" y="1408"/>
                  </a:lnTo>
                  <a:lnTo>
                    <a:pt x="1435" y="1288"/>
                  </a:lnTo>
                  <a:lnTo>
                    <a:pt x="1219" y="1229"/>
                  </a:lnTo>
                  <a:lnTo>
                    <a:pt x="799" y="1223"/>
                  </a:lnTo>
                  <a:lnTo>
                    <a:pt x="505" y="1145"/>
                  </a:lnTo>
                  <a:lnTo>
                    <a:pt x="733" y="1378"/>
                  </a:lnTo>
                  <a:lnTo>
                    <a:pt x="877" y="1619"/>
                  </a:lnTo>
                  <a:lnTo>
                    <a:pt x="1009" y="1787"/>
                  </a:lnTo>
                  <a:lnTo>
                    <a:pt x="817" y="1607"/>
                  </a:lnTo>
                  <a:lnTo>
                    <a:pt x="673" y="1372"/>
                  </a:lnTo>
                  <a:lnTo>
                    <a:pt x="415" y="1109"/>
                  </a:lnTo>
                  <a:lnTo>
                    <a:pt x="318" y="1078"/>
                  </a:lnTo>
                  <a:lnTo>
                    <a:pt x="318" y="1078"/>
                  </a:lnTo>
                  <a:close/>
                </a:path>
              </a:pathLst>
            </a:custGeom>
            <a:gradFill rotWithShape="0">
              <a:gsLst>
                <a:gs pos="0">
                  <a:schemeClr val="accent2">
                    <a:alpha val="42000"/>
                  </a:schemeClr>
                </a:gs>
                <a:gs pos="100000">
                  <a:schemeClr val="bg1"/>
                </a:gs>
              </a:gsLst>
              <a:lin ang="5400000" scaled="1"/>
            </a:gradFill>
            <a:ln w="9525">
              <a:noFill/>
              <a:round/>
              <a:headEnd/>
              <a:tailEnd/>
            </a:ln>
          </p:spPr>
          <p:txBody>
            <a:bodyPr/>
            <a:lstStyle/>
            <a:p>
              <a:pPr>
                <a:defRPr/>
              </a:pPr>
              <a:endParaRPr lang="zh-CN" altLang="en-US"/>
            </a:p>
          </p:txBody>
        </p:sp>
      </p:grpSp>
      <p:sp>
        <p:nvSpPr>
          <p:cNvPr id="14394" name="Freeform 58"/>
          <p:cNvSpPr>
            <a:spLocks/>
          </p:cNvSpPr>
          <p:nvPr userDrawn="1"/>
        </p:nvSpPr>
        <p:spPr bwMode="hidden">
          <a:xfrm>
            <a:off x="7308850" y="6350"/>
            <a:ext cx="1835150" cy="1190625"/>
          </a:xfrm>
          <a:custGeom>
            <a:avLst/>
            <a:gdLst/>
            <a:ahLst/>
            <a:cxnLst>
              <a:cxn ang="0">
                <a:pos x="1814" y="606"/>
              </a:cxn>
              <a:cxn ang="0">
                <a:pos x="1615" y="252"/>
              </a:cxn>
              <a:cxn ang="0">
                <a:pos x="1345" y="132"/>
              </a:cxn>
              <a:cxn ang="0">
                <a:pos x="1381" y="492"/>
              </a:cxn>
              <a:cxn ang="0">
                <a:pos x="955" y="221"/>
              </a:cxn>
              <a:cxn ang="0">
                <a:pos x="877" y="161"/>
              </a:cxn>
              <a:cxn ang="0">
                <a:pos x="841" y="167"/>
              </a:cxn>
              <a:cxn ang="0">
                <a:pos x="720" y="161"/>
              </a:cxn>
              <a:cxn ang="0">
                <a:pos x="613" y="144"/>
              </a:cxn>
              <a:cxn ang="0">
                <a:pos x="492" y="161"/>
              </a:cxn>
              <a:cxn ang="0">
                <a:pos x="432" y="150"/>
              </a:cxn>
              <a:cxn ang="0">
                <a:pos x="342" y="138"/>
              </a:cxn>
              <a:cxn ang="0">
                <a:pos x="246" y="126"/>
              </a:cxn>
              <a:cxn ang="0">
                <a:pos x="174" y="114"/>
              </a:cxn>
              <a:cxn ang="0">
                <a:pos x="216" y="240"/>
              </a:cxn>
              <a:cxn ang="0">
                <a:pos x="607" y="588"/>
              </a:cxn>
              <a:cxn ang="0">
                <a:pos x="1177" y="817"/>
              </a:cxn>
              <a:cxn ang="0">
                <a:pos x="972" y="871"/>
              </a:cxn>
              <a:cxn ang="0">
                <a:pos x="492" y="1111"/>
              </a:cxn>
              <a:cxn ang="0">
                <a:pos x="276" y="1441"/>
              </a:cxn>
              <a:cxn ang="0">
                <a:pos x="42" y="1441"/>
              </a:cxn>
              <a:cxn ang="0">
                <a:pos x="367" y="1585"/>
              </a:cxn>
              <a:cxn ang="0">
                <a:pos x="949" y="1712"/>
              </a:cxn>
              <a:cxn ang="0">
                <a:pos x="1519" y="1537"/>
              </a:cxn>
              <a:cxn ang="0">
                <a:pos x="1735" y="1513"/>
              </a:cxn>
              <a:cxn ang="0">
                <a:pos x="1723" y="1802"/>
              </a:cxn>
              <a:cxn ang="0">
                <a:pos x="2042" y="2229"/>
              </a:cxn>
              <a:cxn ang="0">
                <a:pos x="2191" y="2133"/>
              </a:cxn>
              <a:cxn ang="0">
                <a:pos x="2270" y="1970"/>
              </a:cxn>
              <a:cxn ang="0">
                <a:pos x="2233" y="1573"/>
              </a:cxn>
              <a:cxn ang="0">
                <a:pos x="2294" y="1483"/>
              </a:cxn>
              <a:cxn ang="0">
                <a:pos x="2588" y="1688"/>
              </a:cxn>
              <a:cxn ang="0">
                <a:pos x="2695" y="1682"/>
              </a:cxn>
              <a:cxn ang="0">
                <a:pos x="2588" y="1543"/>
              </a:cxn>
              <a:cxn ang="0">
                <a:pos x="2510" y="1357"/>
              </a:cxn>
              <a:cxn ang="0">
                <a:pos x="2354" y="1184"/>
              </a:cxn>
              <a:cxn ang="0">
                <a:pos x="2102" y="931"/>
              </a:cxn>
              <a:cxn ang="0">
                <a:pos x="2137" y="907"/>
              </a:cxn>
              <a:cxn ang="0">
                <a:pos x="2215" y="871"/>
              </a:cxn>
              <a:cxn ang="0">
                <a:pos x="2324" y="817"/>
              </a:cxn>
              <a:cxn ang="0">
                <a:pos x="2372" y="787"/>
              </a:cxn>
              <a:cxn ang="0">
                <a:pos x="2078" y="865"/>
              </a:cxn>
            </a:cxnLst>
            <a:rect l="0" t="0" r="r" b="b"/>
            <a:pathLst>
              <a:path w="2828" h="2366">
                <a:moveTo>
                  <a:pt x="2006" y="835"/>
                </a:moveTo>
                <a:lnTo>
                  <a:pt x="1873" y="715"/>
                </a:lnTo>
                <a:lnTo>
                  <a:pt x="1814" y="606"/>
                </a:lnTo>
                <a:lnTo>
                  <a:pt x="1747" y="438"/>
                </a:lnTo>
                <a:lnTo>
                  <a:pt x="1699" y="312"/>
                </a:lnTo>
                <a:lnTo>
                  <a:pt x="1615" y="252"/>
                </a:lnTo>
                <a:lnTo>
                  <a:pt x="1453" y="84"/>
                </a:lnTo>
                <a:lnTo>
                  <a:pt x="1375" y="0"/>
                </a:lnTo>
                <a:lnTo>
                  <a:pt x="1345" y="132"/>
                </a:lnTo>
                <a:lnTo>
                  <a:pt x="1369" y="294"/>
                </a:lnTo>
                <a:lnTo>
                  <a:pt x="1513" y="558"/>
                </a:lnTo>
                <a:lnTo>
                  <a:pt x="1381" y="492"/>
                </a:lnTo>
                <a:lnTo>
                  <a:pt x="1201" y="360"/>
                </a:lnTo>
                <a:lnTo>
                  <a:pt x="961" y="227"/>
                </a:lnTo>
                <a:lnTo>
                  <a:pt x="955" y="221"/>
                </a:lnTo>
                <a:lnTo>
                  <a:pt x="949" y="215"/>
                </a:lnTo>
                <a:lnTo>
                  <a:pt x="913" y="185"/>
                </a:lnTo>
                <a:lnTo>
                  <a:pt x="877" y="161"/>
                </a:lnTo>
                <a:lnTo>
                  <a:pt x="859" y="156"/>
                </a:lnTo>
                <a:lnTo>
                  <a:pt x="853" y="161"/>
                </a:lnTo>
                <a:lnTo>
                  <a:pt x="841" y="167"/>
                </a:lnTo>
                <a:lnTo>
                  <a:pt x="810" y="173"/>
                </a:lnTo>
                <a:lnTo>
                  <a:pt x="768" y="167"/>
                </a:lnTo>
                <a:lnTo>
                  <a:pt x="720" y="161"/>
                </a:lnTo>
                <a:lnTo>
                  <a:pt x="678" y="156"/>
                </a:lnTo>
                <a:lnTo>
                  <a:pt x="637" y="150"/>
                </a:lnTo>
                <a:lnTo>
                  <a:pt x="613" y="144"/>
                </a:lnTo>
                <a:lnTo>
                  <a:pt x="601" y="144"/>
                </a:lnTo>
                <a:lnTo>
                  <a:pt x="498" y="161"/>
                </a:lnTo>
                <a:lnTo>
                  <a:pt x="492" y="161"/>
                </a:lnTo>
                <a:lnTo>
                  <a:pt x="480" y="156"/>
                </a:lnTo>
                <a:lnTo>
                  <a:pt x="456" y="156"/>
                </a:lnTo>
                <a:lnTo>
                  <a:pt x="432" y="150"/>
                </a:lnTo>
                <a:lnTo>
                  <a:pt x="379" y="144"/>
                </a:lnTo>
                <a:lnTo>
                  <a:pt x="361" y="138"/>
                </a:lnTo>
                <a:lnTo>
                  <a:pt x="342" y="138"/>
                </a:lnTo>
                <a:lnTo>
                  <a:pt x="324" y="138"/>
                </a:lnTo>
                <a:lnTo>
                  <a:pt x="300" y="132"/>
                </a:lnTo>
                <a:lnTo>
                  <a:pt x="246" y="126"/>
                </a:lnTo>
                <a:lnTo>
                  <a:pt x="216" y="120"/>
                </a:lnTo>
                <a:lnTo>
                  <a:pt x="192" y="120"/>
                </a:lnTo>
                <a:lnTo>
                  <a:pt x="174" y="114"/>
                </a:lnTo>
                <a:lnTo>
                  <a:pt x="168" y="114"/>
                </a:lnTo>
                <a:lnTo>
                  <a:pt x="6" y="120"/>
                </a:lnTo>
                <a:lnTo>
                  <a:pt x="216" y="240"/>
                </a:lnTo>
                <a:lnTo>
                  <a:pt x="306" y="294"/>
                </a:lnTo>
                <a:lnTo>
                  <a:pt x="480" y="462"/>
                </a:lnTo>
                <a:lnTo>
                  <a:pt x="607" y="588"/>
                </a:lnTo>
                <a:lnTo>
                  <a:pt x="655" y="672"/>
                </a:lnTo>
                <a:lnTo>
                  <a:pt x="949" y="769"/>
                </a:lnTo>
                <a:lnTo>
                  <a:pt x="1177" y="817"/>
                </a:lnTo>
                <a:lnTo>
                  <a:pt x="1249" y="871"/>
                </a:lnTo>
                <a:lnTo>
                  <a:pt x="1117" y="853"/>
                </a:lnTo>
                <a:lnTo>
                  <a:pt x="972" y="871"/>
                </a:lnTo>
                <a:lnTo>
                  <a:pt x="756" y="919"/>
                </a:lnTo>
                <a:lnTo>
                  <a:pt x="619" y="961"/>
                </a:lnTo>
                <a:lnTo>
                  <a:pt x="492" y="1111"/>
                </a:lnTo>
                <a:lnTo>
                  <a:pt x="420" y="1214"/>
                </a:lnTo>
                <a:lnTo>
                  <a:pt x="348" y="1345"/>
                </a:lnTo>
                <a:lnTo>
                  <a:pt x="276" y="1441"/>
                </a:lnTo>
                <a:lnTo>
                  <a:pt x="192" y="1471"/>
                </a:lnTo>
                <a:lnTo>
                  <a:pt x="66" y="1465"/>
                </a:lnTo>
                <a:lnTo>
                  <a:pt x="42" y="1441"/>
                </a:lnTo>
                <a:lnTo>
                  <a:pt x="0" y="1471"/>
                </a:lnTo>
                <a:lnTo>
                  <a:pt x="126" y="1519"/>
                </a:lnTo>
                <a:lnTo>
                  <a:pt x="367" y="1585"/>
                </a:lnTo>
                <a:lnTo>
                  <a:pt x="570" y="1591"/>
                </a:lnTo>
                <a:lnTo>
                  <a:pt x="690" y="1664"/>
                </a:lnTo>
                <a:lnTo>
                  <a:pt x="949" y="1712"/>
                </a:lnTo>
                <a:lnTo>
                  <a:pt x="1260" y="1694"/>
                </a:lnTo>
                <a:lnTo>
                  <a:pt x="1411" y="1603"/>
                </a:lnTo>
                <a:lnTo>
                  <a:pt x="1519" y="1537"/>
                </a:lnTo>
                <a:lnTo>
                  <a:pt x="1645" y="1399"/>
                </a:lnTo>
                <a:lnTo>
                  <a:pt x="1699" y="1387"/>
                </a:lnTo>
                <a:lnTo>
                  <a:pt x="1735" y="1513"/>
                </a:lnTo>
                <a:lnTo>
                  <a:pt x="1729" y="1567"/>
                </a:lnTo>
                <a:lnTo>
                  <a:pt x="1723" y="1670"/>
                </a:lnTo>
                <a:lnTo>
                  <a:pt x="1723" y="1802"/>
                </a:lnTo>
                <a:lnTo>
                  <a:pt x="1831" y="1964"/>
                </a:lnTo>
                <a:lnTo>
                  <a:pt x="1957" y="2090"/>
                </a:lnTo>
                <a:lnTo>
                  <a:pt x="2042" y="2229"/>
                </a:lnTo>
                <a:lnTo>
                  <a:pt x="2155" y="2366"/>
                </a:lnTo>
                <a:lnTo>
                  <a:pt x="2161" y="2295"/>
                </a:lnTo>
                <a:lnTo>
                  <a:pt x="2191" y="2133"/>
                </a:lnTo>
                <a:lnTo>
                  <a:pt x="2215" y="2048"/>
                </a:lnTo>
                <a:lnTo>
                  <a:pt x="2258" y="2042"/>
                </a:lnTo>
                <a:lnTo>
                  <a:pt x="2270" y="1970"/>
                </a:lnTo>
                <a:lnTo>
                  <a:pt x="2342" y="1868"/>
                </a:lnTo>
                <a:lnTo>
                  <a:pt x="2324" y="1748"/>
                </a:lnTo>
                <a:lnTo>
                  <a:pt x="2233" y="1573"/>
                </a:lnTo>
                <a:lnTo>
                  <a:pt x="2209" y="1453"/>
                </a:lnTo>
                <a:lnTo>
                  <a:pt x="2209" y="1345"/>
                </a:lnTo>
                <a:lnTo>
                  <a:pt x="2294" y="1483"/>
                </a:lnTo>
                <a:lnTo>
                  <a:pt x="2461" y="1651"/>
                </a:lnTo>
                <a:lnTo>
                  <a:pt x="2504" y="1651"/>
                </a:lnTo>
                <a:lnTo>
                  <a:pt x="2588" y="1688"/>
                </a:lnTo>
                <a:lnTo>
                  <a:pt x="2678" y="1718"/>
                </a:lnTo>
                <a:lnTo>
                  <a:pt x="2720" y="1712"/>
                </a:lnTo>
                <a:lnTo>
                  <a:pt x="2695" y="1682"/>
                </a:lnTo>
                <a:lnTo>
                  <a:pt x="2678" y="1627"/>
                </a:lnTo>
                <a:lnTo>
                  <a:pt x="2630" y="1597"/>
                </a:lnTo>
                <a:lnTo>
                  <a:pt x="2588" y="1543"/>
                </a:lnTo>
                <a:lnTo>
                  <a:pt x="2618" y="1483"/>
                </a:lnTo>
                <a:lnTo>
                  <a:pt x="2576" y="1399"/>
                </a:lnTo>
                <a:lnTo>
                  <a:pt x="2510" y="1357"/>
                </a:lnTo>
                <a:lnTo>
                  <a:pt x="2576" y="1351"/>
                </a:lnTo>
                <a:lnTo>
                  <a:pt x="2552" y="1315"/>
                </a:lnTo>
                <a:lnTo>
                  <a:pt x="2354" y="1184"/>
                </a:lnTo>
                <a:lnTo>
                  <a:pt x="2252" y="1123"/>
                </a:lnTo>
                <a:lnTo>
                  <a:pt x="2173" y="1009"/>
                </a:lnTo>
                <a:lnTo>
                  <a:pt x="2102" y="931"/>
                </a:lnTo>
                <a:lnTo>
                  <a:pt x="2108" y="931"/>
                </a:lnTo>
                <a:lnTo>
                  <a:pt x="2114" y="925"/>
                </a:lnTo>
                <a:lnTo>
                  <a:pt x="2137" y="907"/>
                </a:lnTo>
                <a:lnTo>
                  <a:pt x="2167" y="883"/>
                </a:lnTo>
                <a:lnTo>
                  <a:pt x="2197" y="877"/>
                </a:lnTo>
                <a:lnTo>
                  <a:pt x="2215" y="871"/>
                </a:lnTo>
                <a:lnTo>
                  <a:pt x="2240" y="859"/>
                </a:lnTo>
                <a:lnTo>
                  <a:pt x="2300" y="829"/>
                </a:lnTo>
                <a:lnTo>
                  <a:pt x="2324" y="817"/>
                </a:lnTo>
                <a:lnTo>
                  <a:pt x="2348" y="799"/>
                </a:lnTo>
                <a:lnTo>
                  <a:pt x="2366" y="793"/>
                </a:lnTo>
                <a:lnTo>
                  <a:pt x="2372" y="787"/>
                </a:lnTo>
                <a:lnTo>
                  <a:pt x="2828" y="588"/>
                </a:lnTo>
                <a:lnTo>
                  <a:pt x="2828" y="528"/>
                </a:lnTo>
                <a:lnTo>
                  <a:pt x="2078" y="865"/>
                </a:lnTo>
                <a:lnTo>
                  <a:pt x="2006" y="835"/>
                </a:lnTo>
                <a:lnTo>
                  <a:pt x="2006" y="835"/>
                </a:lnTo>
                <a:close/>
              </a:path>
            </a:pathLst>
          </a:custGeom>
          <a:gradFill rotWithShape="0">
            <a:gsLst>
              <a:gs pos="0">
                <a:schemeClr val="bg2"/>
              </a:gs>
              <a:gs pos="50000">
                <a:schemeClr val="bg1"/>
              </a:gs>
              <a:gs pos="100000">
                <a:schemeClr val="bg2"/>
              </a:gs>
            </a:gsLst>
            <a:lin ang="2700000" scaled="1"/>
          </a:gradFill>
          <a:ln w="9525">
            <a:noFill/>
            <a:round/>
            <a:headEnd/>
            <a:tailEnd/>
          </a:ln>
        </p:spPr>
        <p:txBody>
          <a:bodyPr/>
          <a:lstStyle/>
          <a:p>
            <a:pPr>
              <a:defRPr/>
            </a:pPr>
            <a:endParaRPr lang="zh-CN" altLang="en-US"/>
          </a:p>
        </p:txBody>
      </p:sp>
      <p:sp>
        <p:nvSpPr>
          <p:cNvPr id="14339" name="Rectangle 3"/>
          <p:cNvSpPr>
            <a:spLocks noGrp="1" noChangeArrowheads="1"/>
          </p:cNvSpPr>
          <p:nvPr>
            <p:ph type="title"/>
          </p:nvPr>
        </p:nvSpPr>
        <p:spPr bwMode="auto">
          <a:xfrm>
            <a:off x="395288" y="296863"/>
            <a:ext cx="8353425" cy="82867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p>
        </p:txBody>
      </p:sp>
      <p:sp>
        <p:nvSpPr>
          <p:cNvPr id="14340" name="Rectangle 4"/>
          <p:cNvSpPr>
            <a:spLocks noGrp="1" noChangeArrowheads="1"/>
          </p:cNvSpPr>
          <p:nvPr>
            <p:ph type="body" idx="1"/>
          </p:nvPr>
        </p:nvSpPr>
        <p:spPr bwMode="auto">
          <a:xfrm>
            <a:off x="395288" y="1268413"/>
            <a:ext cx="8353425" cy="5113337"/>
          </a:xfrm>
          <a:prstGeom prst="rect">
            <a:avLst/>
          </a:prstGeom>
          <a:noFill/>
          <a:ln w="9525">
            <a:solidFill>
              <a:schemeClr val="bg2"/>
            </a:solid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4392" name="Text Box 56"/>
          <p:cNvSpPr txBox="1">
            <a:spLocks noChangeArrowheads="1"/>
          </p:cNvSpPr>
          <p:nvPr userDrawn="1"/>
        </p:nvSpPr>
        <p:spPr bwMode="auto">
          <a:xfrm>
            <a:off x="468313" y="6446838"/>
            <a:ext cx="6335712" cy="366712"/>
          </a:xfrm>
          <a:prstGeom prst="rect">
            <a:avLst/>
          </a:prstGeom>
          <a:noFill/>
          <a:ln w="9525">
            <a:noFill/>
            <a:miter lim="800000"/>
            <a:headEnd/>
            <a:tailEnd/>
          </a:ln>
          <a:effectLst/>
        </p:spPr>
        <p:txBody>
          <a:bodyPr>
            <a:spAutoFit/>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spcBef>
                <a:spcPct val="50000"/>
              </a:spcBef>
              <a:defRPr/>
            </a:pPr>
            <a:r>
              <a:rPr lang="zh-CN" altLang="en-US" dirty="0" smtClean="0">
                <a:effectLst/>
                <a:latin typeface="仿宋_GB2312" pitchFamily="49" charset="-122"/>
                <a:ea typeface="仿宋_GB2312" pitchFamily="49" charset="-122"/>
              </a:rPr>
              <a:t>第</a:t>
            </a:r>
            <a:r>
              <a:rPr lang="en-US" altLang="zh-CN" dirty="0" smtClean="0">
                <a:effectLst/>
                <a:latin typeface="仿宋_GB2312" pitchFamily="49" charset="-122"/>
                <a:ea typeface="仿宋_GB2312" pitchFamily="49" charset="-122"/>
              </a:rPr>
              <a:t>1</a:t>
            </a:r>
            <a:r>
              <a:rPr lang="zh-CN" altLang="en-US" dirty="0" smtClean="0">
                <a:effectLst/>
                <a:latin typeface="仿宋_GB2312" pitchFamily="49" charset="-122"/>
                <a:ea typeface="仿宋_GB2312" pitchFamily="49" charset="-122"/>
              </a:rPr>
              <a:t>讲 </a:t>
            </a:r>
            <a:r>
              <a:rPr lang="en-US" altLang="zh-CN" dirty="0" smtClean="0">
                <a:effectLst/>
                <a:latin typeface="仿宋_GB2312" pitchFamily="49" charset="-122"/>
                <a:ea typeface="仿宋_GB2312" pitchFamily="49" charset="-122"/>
              </a:rPr>
              <a:t>Internet</a:t>
            </a:r>
            <a:r>
              <a:rPr lang="zh-CN" altLang="en-US" dirty="0" smtClean="0">
                <a:effectLst/>
                <a:latin typeface="仿宋_GB2312" pitchFamily="49" charset="-122"/>
                <a:ea typeface="仿宋_GB2312" pitchFamily="49" charset="-122"/>
              </a:rPr>
              <a:t>基础知识</a:t>
            </a:r>
            <a:endParaRPr lang="zh-CN" altLang="en-US" dirty="0" smtClean="0">
              <a:solidFill>
                <a:schemeClr val="hlink"/>
              </a:solidFill>
              <a:effectLst>
                <a:outerShdw blurRad="38100" dist="38100" dir="2700000" algn="tl">
                  <a:srgbClr val="000000"/>
                </a:outerShdw>
              </a:effectLst>
            </a:endParaRPr>
          </a:p>
        </p:txBody>
      </p:sp>
    </p:spTree>
  </p:cSld>
  <p:clrMap bg1="lt1" tx1="dk1" bg2="lt2" tx2="dk2" accent1="accent1" accent2="accent2" accent3="accent3" accent4="accent4" accent5="accent5" accent6="accent6" hlink="hlink" folHlink="folHlink"/>
  <p:sldLayoutIdLst>
    <p:sldLayoutId id="2147483740"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Lst>
  <p:timing>
    <p:tnLst>
      <p:par>
        <p:cTn id="1" dur="indefinite" restart="never" nodeType="tmRoot"/>
      </p:par>
    </p:tnLst>
  </p:timing>
  <p:txStyles>
    <p:titleStyle>
      <a:lvl1pPr algn="l" rtl="0" eaLnBrk="0" fontAlgn="base" hangingPunct="0">
        <a:spcBef>
          <a:spcPct val="0"/>
        </a:spcBef>
        <a:spcAft>
          <a:spcPct val="0"/>
        </a:spcAft>
        <a:defRPr sz="3600">
          <a:solidFill>
            <a:schemeClr val="tx1"/>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defRPr sz="3600">
          <a:solidFill>
            <a:schemeClr val="tx1"/>
          </a:solidFill>
          <a:effectLst>
            <a:outerShdw blurRad="38100" dist="38100" dir="2700000" algn="tl">
              <a:srgbClr val="C0C0C0"/>
            </a:outerShdw>
          </a:effectLst>
          <a:latin typeface="Comic Sans MS" pitchFamily="66" charset="0"/>
          <a:ea typeface="黑体" pitchFamily="2" charset="-122"/>
        </a:defRPr>
      </a:lvl2pPr>
      <a:lvl3pPr algn="l" rtl="0" eaLnBrk="0" fontAlgn="base" hangingPunct="0">
        <a:spcBef>
          <a:spcPct val="0"/>
        </a:spcBef>
        <a:spcAft>
          <a:spcPct val="0"/>
        </a:spcAft>
        <a:defRPr sz="3600">
          <a:solidFill>
            <a:schemeClr val="tx1"/>
          </a:solidFill>
          <a:effectLst>
            <a:outerShdw blurRad="38100" dist="38100" dir="2700000" algn="tl">
              <a:srgbClr val="C0C0C0"/>
            </a:outerShdw>
          </a:effectLst>
          <a:latin typeface="Comic Sans MS" pitchFamily="66" charset="0"/>
          <a:ea typeface="黑体" pitchFamily="2" charset="-122"/>
        </a:defRPr>
      </a:lvl3pPr>
      <a:lvl4pPr algn="l" rtl="0" eaLnBrk="0" fontAlgn="base" hangingPunct="0">
        <a:spcBef>
          <a:spcPct val="0"/>
        </a:spcBef>
        <a:spcAft>
          <a:spcPct val="0"/>
        </a:spcAft>
        <a:defRPr sz="3600">
          <a:solidFill>
            <a:schemeClr val="tx1"/>
          </a:solidFill>
          <a:effectLst>
            <a:outerShdw blurRad="38100" dist="38100" dir="2700000" algn="tl">
              <a:srgbClr val="C0C0C0"/>
            </a:outerShdw>
          </a:effectLst>
          <a:latin typeface="Comic Sans MS" pitchFamily="66" charset="0"/>
          <a:ea typeface="黑体" pitchFamily="2" charset="-122"/>
        </a:defRPr>
      </a:lvl4pPr>
      <a:lvl5pPr algn="l" rtl="0" eaLnBrk="0" fontAlgn="base" hangingPunct="0">
        <a:spcBef>
          <a:spcPct val="0"/>
        </a:spcBef>
        <a:spcAft>
          <a:spcPct val="0"/>
        </a:spcAft>
        <a:defRPr sz="3600">
          <a:solidFill>
            <a:schemeClr val="tx1"/>
          </a:solidFill>
          <a:effectLst>
            <a:outerShdw blurRad="38100" dist="38100" dir="2700000" algn="tl">
              <a:srgbClr val="C0C0C0"/>
            </a:outerShdw>
          </a:effectLst>
          <a:latin typeface="Comic Sans MS" pitchFamily="66" charset="0"/>
          <a:ea typeface="黑体" pitchFamily="2" charset="-122"/>
        </a:defRPr>
      </a:lvl5pPr>
      <a:lvl6pPr marL="457200" algn="l" rtl="0" fontAlgn="base">
        <a:spcBef>
          <a:spcPct val="0"/>
        </a:spcBef>
        <a:spcAft>
          <a:spcPct val="0"/>
        </a:spcAft>
        <a:defRPr sz="3600">
          <a:solidFill>
            <a:schemeClr val="tx1"/>
          </a:solidFill>
          <a:effectLst>
            <a:outerShdw blurRad="38100" dist="38100" dir="2700000" algn="tl">
              <a:srgbClr val="C0C0C0"/>
            </a:outerShdw>
          </a:effectLst>
          <a:latin typeface="Comic Sans MS" pitchFamily="66" charset="0"/>
          <a:ea typeface="黑体" pitchFamily="2" charset="-122"/>
        </a:defRPr>
      </a:lvl6pPr>
      <a:lvl7pPr marL="914400" algn="l" rtl="0" fontAlgn="base">
        <a:spcBef>
          <a:spcPct val="0"/>
        </a:spcBef>
        <a:spcAft>
          <a:spcPct val="0"/>
        </a:spcAft>
        <a:defRPr sz="3600">
          <a:solidFill>
            <a:schemeClr val="tx1"/>
          </a:solidFill>
          <a:effectLst>
            <a:outerShdw blurRad="38100" dist="38100" dir="2700000" algn="tl">
              <a:srgbClr val="C0C0C0"/>
            </a:outerShdw>
          </a:effectLst>
          <a:latin typeface="Comic Sans MS" pitchFamily="66" charset="0"/>
          <a:ea typeface="黑体" pitchFamily="2" charset="-122"/>
        </a:defRPr>
      </a:lvl7pPr>
      <a:lvl8pPr marL="1371600" algn="l" rtl="0" fontAlgn="base">
        <a:spcBef>
          <a:spcPct val="0"/>
        </a:spcBef>
        <a:spcAft>
          <a:spcPct val="0"/>
        </a:spcAft>
        <a:defRPr sz="3600">
          <a:solidFill>
            <a:schemeClr val="tx1"/>
          </a:solidFill>
          <a:effectLst>
            <a:outerShdw blurRad="38100" dist="38100" dir="2700000" algn="tl">
              <a:srgbClr val="C0C0C0"/>
            </a:outerShdw>
          </a:effectLst>
          <a:latin typeface="Comic Sans MS" pitchFamily="66" charset="0"/>
          <a:ea typeface="黑体" pitchFamily="2" charset="-122"/>
        </a:defRPr>
      </a:lvl8pPr>
      <a:lvl9pPr marL="1828800" algn="l" rtl="0" fontAlgn="base">
        <a:spcBef>
          <a:spcPct val="0"/>
        </a:spcBef>
        <a:spcAft>
          <a:spcPct val="0"/>
        </a:spcAft>
        <a:defRPr sz="3600">
          <a:solidFill>
            <a:schemeClr val="tx1"/>
          </a:solidFill>
          <a:effectLst>
            <a:outerShdw blurRad="38100" dist="38100" dir="2700000" algn="tl">
              <a:srgbClr val="C0C0C0"/>
            </a:outerShdw>
          </a:effectLst>
          <a:latin typeface="Comic Sans MS" pitchFamily="66" charset="0"/>
          <a:ea typeface="黑体" pitchFamily="2" charset="-122"/>
        </a:defRPr>
      </a:lvl9pPr>
    </p:titleStyle>
    <p:bodyStyle>
      <a:lvl1pPr marL="342900" indent="-342900" algn="l" rtl="0" eaLnBrk="0" fontAlgn="base" hangingPunct="0">
        <a:spcBef>
          <a:spcPct val="20000"/>
        </a:spcBef>
        <a:spcAft>
          <a:spcPct val="0"/>
        </a:spcAft>
        <a:buClr>
          <a:srgbClr val="0000CC"/>
        </a:buClr>
        <a:buFont typeface="Wingdings" pitchFamily="2" charset="2"/>
        <a:buChar char="n"/>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90000"/>
        <a:buFont typeface="Wingdings" pitchFamily="2" charset="2"/>
        <a:buChar char="Ø"/>
        <a:defRPr sz="2400">
          <a:solidFill>
            <a:schemeClr val="tx1"/>
          </a:solidFill>
          <a:effectLst>
            <a:outerShdw blurRad="38100" dist="38100" dir="2700000" algn="tl">
              <a:srgbClr val="C0C0C0"/>
            </a:outerShdw>
          </a:effectLst>
          <a:latin typeface="+mn-lt"/>
          <a:ea typeface="宋体" pitchFamily="2" charset="-122"/>
        </a:defRPr>
      </a:lvl2pPr>
      <a:lvl3pPr marL="1143000" indent="-228600" algn="l" rtl="0" eaLnBrk="0" fontAlgn="base" hangingPunct="0">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5pPr>
      <a:lvl6pPr marL="2514600" indent="-228600" algn="l" rtl="0" fontAlgn="base">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6pPr>
      <a:lvl7pPr marL="2971800" indent="-228600" algn="l" rtl="0" fontAlgn="base">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7pPr>
      <a:lvl8pPr marL="3429000" indent="-228600" algn="l" rtl="0" fontAlgn="base">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8pPr>
      <a:lvl9pPr marL="3886200" indent="-228600" algn="l" rtl="0" fontAlgn="base">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074" name="Rectangle 2"/>
          <p:cNvSpPr>
            <a:spLocks noGrp="1" noChangeArrowheads="1"/>
          </p:cNvSpPr>
          <p:nvPr>
            <p:ph type="ctrTitle"/>
          </p:nvPr>
        </p:nvSpPr>
        <p:spPr>
          <a:xfrm>
            <a:off x="381000" y="1844675"/>
            <a:ext cx="8534400" cy="1812925"/>
          </a:xfrm>
        </p:spPr>
        <p:txBody>
          <a:bodyPr/>
          <a:lstStyle/>
          <a:p>
            <a:pPr algn="ctr" eaLnBrk="1" hangingPunct="1">
              <a:lnSpc>
                <a:spcPct val="200000"/>
              </a:lnSpc>
              <a:defRPr/>
            </a:pPr>
            <a:r>
              <a:rPr lang="zh-CN" altLang="en-US" dirty="0"/>
              <a:t>第</a:t>
            </a:r>
            <a:r>
              <a:rPr lang="en-US" altLang="zh-CN" dirty="0"/>
              <a:t>7</a:t>
            </a:r>
            <a:r>
              <a:rPr lang="zh-CN" altLang="en-US" dirty="0"/>
              <a:t>章 </a:t>
            </a:r>
            <a:r>
              <a:rPr lang="zh-CN" altLang="en-US" dirty="0" smtClean="0"/>
              <a:t> </a:t>
            </a:r>
            <a:r>
              <a:rPr lang="en-US" altLang="zh-CN" dirty="0" smtClean="0"/>
              <a:t>Internet</a:t>
            </a:r>
            <a:r>
              <a:rPr lang="zh-CN" altLang="en-US" dirty="0"/>
              <a:t>操作</a:t>
            </a:r>
            <a:r>
              <a:rPr lang="zh-CN" altLang="en-US" dirty="0" smtClean="0"/>
              <a:t>应用</a:t>
            </a:r>
            <a:r>
              <a:rPr lang="en-US" altLang="zh-CN" dirty="0"/>
              <a:t/>
            </a:r>
            <a:br>
              <a:rPr lang="en-US" altLang="zh-CN" dirty="0"/>
            </a:br>
            <a:r>
              <a:rPr lang="zh-CN" altLang="en-US" sz="2800" dirty="0" smtClean="0">
                <a:solidFill>
                  <a:srgbClr val="00B050"/>
                </a:solidFill>
              </a:rPr>
              <a:t>第</a:t>
            </a:r>
            <a:r>
              <a:rPr lang="en-US" altLang="zh-CN" sz="2800" dirty="0" smtClean="0">
                <a:solidFill>
                  <a:srgbClr val="00B050"/>
                </a:solidFill>
              </a:rPr>
              <a:t>1</a:t>
            </a:r>
            <a:r>
              <a:rPr lang="zh-CN" altLang="en-US" sz="2800" dirty="0" smtClean="0">
                <a:solidFill>
                  <a:srgbClr val="00B050"/>
                </a:solidFill>
              </a:rPr>
              <a:t>讲  </a:t>
            </a:r>
            <a:r>
              <a:rPr lang="en-US" altLang="zh-CN" sz="3200" dirty="0" smtClean="0">
                <a:solidFill>
                  <a:srgbClr val="00B050"/>
                </a:solidFill>
              </a:rPr>
              <a:t>Internet</a:t>
            </a:r>
            <a:r>
              <a:rPr lang="zh-CN" altLang="en-US" sz="3200" dirty="0" smtClean="0">
                <a:solidFill>
                  <a:srgbClr val="00B050"/>
                </a:solidFill>
              </a:rPr>
              <a:t>基础知识</a:t>
            </a:r>
            <a:endParaRPr lang="zh-CN" altLang="en-US" sz="1800" dirty="0" smtClean="0">
              <a:solidFill>
                <a:srgbClr val="00B050"/>
              </a:solidFill>
            </a:endParaRPr>
          </a:p>
        </p:txBody>
      </p:sp>
      <p:sp>
        <p:nvSpPr>
          <p:cNvPr id="515075" name="Rectangle 3"/>
          <p:cNvSpPr>
            <a:spLocks noGrp="1" noChangeArrowheads="1"/>
          </p:cNvSpPr>
          <p:nvPr>
            <p:ph type="subTitle" idx="1"/>
          </p:nvPr>
        </p:nvSpPr>
        <p:spPr>
          <a:xfrm>
            <a:off x="1739900" y="4292600"/>
            <a:ext cx="6032500" cy="1117600"/>
          </a:xfrm>
        </p:spPr>
        <p:txBody>
          <a:bodyPr/>
          <a:lstStyle/>
          <a:p>
            <a:pPr eaLnBrk="1" hangingPunct="1">
              <a:defRPr/>
            </a:pPr>
            <a:r>
              <a:rPr lang="zh-CN" altLang="en-US" b="1" dirty="0" smtClean="0"/>
              <a:t>基本</a:t>
            </a:r>
            <a:r>
              <a:rPr lang="zh-CN" altLang="en-US" b="1" dirty="0"/>
              <a:t>概念</a:t>
            </a:r>
            <a:endParaRPr lang="en-US" altLang="zh-CN" b="1" dirty="0" smtClean="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a:t>一、计算机网络基础</a:t>
            </a:r>
            <a:r>
              <a:rPr smtClean="0"/>
              <a:t>知识</a:t>
            </a:r>
            <a:endParaRPr/>
          </a:p>
        </p:txBody>
      </p:sp>
      <p:sp>
        <p:nvSpPr>
          <p:cNvPr id="16387" name="内容占位符 2"/>
          <p:cNvSpPr>
            <a:spLocks noGrp="1"/>
          </p:cNvSpPr>
          <p:nvPr>
            <p:ph idx="1"/>
          </p:nvPr>
        </p:nvSpPr>
        <p:spPr>
          <a:xfrm>
            <a:off x="395288" y="1268413"/>
            <a:ext cx="8353425" cy="5040312"/>
          </a:xfrm>
        </p:spPr>
        <p:txBody>
          <a:bodyPr/>
          <a:lstStyle/>
          <a:p>
            <a:pPr marL="0" indent="0">
              <a:lnSpc>
                <a:spcPct val="150000"/>
              </a:lnSpc>
              <a:buFont typeface="Wingdings" pitchFamily="2" charset="2"/>
              <a:buNone/>
              <a:defRPr/>
            </a:pPr>
            <a:r>
              <a:rPr lang="en-US" altLang="zh-CN" dirty="0" smtClean="0"/>
              <a:t>7.</a:t>
            </a:r>
            <a:r>
              <a:rPr lang="zh-CN" altLang="en-US" dirty="0" smtClean="0"/>
              <a:t>网络软件</a:t>
            </a:r>
          </a:p>
          <a:p>
            <a:pPr lvl="1">
              <a:lnSpc>
                <a:spcPct val="150000"/>
              </a:lnSpc>
              <a:defRPr/>
            </a:pPr>
            <a:r>
              <a:rPr lang="zh-CN" altLang="en-US" dirty="0" smtClean="0"/>
              <a:t>网络的资源共享、用户通信、访问控制、文件管理等功能，都要由网络软件来实现。网络软件主要包括网络协议软件、网络通信软件和网络操作系统。</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a:t>二、局域网技术</a:t>
            </a:r>
          </a:p>
        </p:txBody>
      </p:sp>
      <p:sp>
        <p:nvSpPr>
          <p:cNvPr id="17411" name="内容占位符 2"/>
          <p:cNvSpPr>
            <a:spLocks noGrp="1"/>
          </p:cNvSpPr>
          <p:nvPr>
            <p:ph idx="1"/>
          </p:nvPr>
        </p:nvSpPr>
        <p:spPr/>
        <p:txBody>
          <a:bodyPr/>
          <a:lstStyle/>
          <a:p>
            <a:pPr marL="0" indent="0">
              <a:lnSpc>
                <a:spcPct val="150000"/>
              </a:lnSpc>
              <a:buFont typeface="Wingdings" pitchFamily="2" charset="2"/>
              <a:buNone/>
              <a:defRPr/>
            </a:pPr>
            <a:r>
              <a:rPr lang="en-US" altLang="zh-CN" dirty="0"/>
              <a:t>1.</a:t>
            </a:r>
            <a:r>
              <a:rPr lang="zh-CN" altLang="en-US" dirty="0"/>
              <a:t>局域网的基本概念</a:t>
            </a:r>
            <a:endParaRPr lang="en-US" altLang="zh-CN" dirty="0"/>
          </a:p>
          <a:p>
            <a:pPr lvl="1">
              <a:lnSpc>
                <a:spcPct val="150000"/>
              </a:lnSpc>
              <a:defRPr/>
            </a:pPr>
            <a:r>
              <a:rPr lang="zh-CN" altLang="en-US" sz="2000" dirty="0" smtClean="0"/>
              <a:t>局域网（</a:t>
            </a:r>
            <a:r>
              <a:rPr lang="en-US" altLang="zh-CN" sz="2000" dirty="0" smtClean="0"/>
              <a:t>Local Area Network</a:t>
            </a:r>
            <a:r>
              <a:rPr lang="zh-CN" altLang="en-US" sz="2000" dirty="0" smtClean="0"/>
              <a:t>，</a:t>
            </a:r>
            <a:r>
              <a:rPr lang="en-US" altLang="zh-CN" sz="2000" dirty="0" smtClean="0"/>
              <a:t>LAN</a:t>
            </a:r>
            <a:r>
              <a:rPr lang="zh-CN" altLang="en-US" sz="2000" dirty="0" smtClean="0"/>
              <a:t>）是一个通信系统，它在一定的地理区域（同一建筑、同一所学校或几公里的地域）内，可使多个相互独立的计算机设备在同一共享介质上以一定的速率进行通信。</a:t>
            </a:r>
          </a:p>
          <a:p>
            <a:pPr lvl="1">
              <a:lnSpc>
                <a:spcPct val="150000"/>
              </a:lnSpc>
              <a:defRPr/>
            </a:pPr>
            <a:r>
              <a:rPr lang="zh-CN" altLang="en-US" sz="2000" dirty="0" smtClean="0"/>
              <a:t>按照网络的拓扑结构和传输介质的不同，局域网通常可以划分为以太网（</a:t>
            </a:r>
            <a:r>
              <a:rPr lang="en-US" altLang="zh-CN" sz="2000" dirty="0" smtClean="0"/>
              <a:t>Ethernet</a:t>
            </a:r>
            <a:r>
              <a:rPr lang="zh-CN" altLang="en-US" sz="2000" dirty="0" smtClean="0"/>
              <a:t>）、令牌环网（</a:t>
            </a:r>
            <a:r>
              <a:rPr lang="en-US" altLang="zh-CN" sz="2000" dirty="0" smtClean="0"/>
              <a:t>Token Ring</a:t>
            </a:r>
            <a:r>
              <a:rPr lang="zh-CN" altLang="en-US" sz="2000" dirty="0" smtClean="0"/>
              <a:t>）、光纤分布式数据接口（</a:t>
            </a:r>
            <a:r>
              <a:rPr lang="en-US" altLang="zh-CN" sz="2000" dirty="0" smtClean="0"/>
              <a:t>FDDI</a:t>
            </a:r>
            <a:r>
              <a:rPr lang="zh-CN" altLang="en-US" sz="2000" dirty="0" smtClean="0"/>
              <a:t>）等，其中最常用的是以太网。</a:t>
            </a:r>
          </a:p>
          <a:p>
            <a:pPr>
              <a:defRPr/>
            </a:pPr>
            <a:endParaRPr lang="zh-CN" altLang="en-US" dirty="0" smtClean="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a:t>二、局域网技术</a:t>
            </a:r>
          </a:p>
        </p:txBody>
      </p:sp>
      <p:sp>
        <p:nvSpPr>
          <p:cNvPr id="18435" name="内容占位符 2"/>
          <p:cNvSpPr>
            <a:spLocks noGrp="1"/>
          </p:cNvSpPr>
          <p:nvPr>
            <p:ph idx="1"/>
          </p:nvPr>
        </p:nvSpPr>
        <p:spPr/>
        <p:txBody>
          <a:bodyPr/>
          <a:lstStyle/>
          <a:p>
            <a:pPr marL="0" indent="0">
              <a:lnSpc>
                <a:spcPct val="150000"/>
              </a:lnSpc>
              <a:buFont typeface="Wingdings" pitchFamily="2" charset="2"/>
              <a:buNone/>
              <a:defRPr/>
            </a:pPr>
            <a:r>
              <a:rPr lang="en-US" altLang="zh-CN" dirty="0" smtClean="0"/>
              <a:t>2.</a:t>
            </a:r>
            <a:r>
              <a:rPr lang="zh-CN" altLang="en-US" dirty="0" smtClean="0"/>
              <a:t>局域网的特点</a:t>
            </a:r>
          </a:p>
          <a:p>
            <a:pPr lvl="1">
              <a:lnSpc>
                <a:spcPct val="150000"/>
              </a:lnSpc>
              <a:defRPr/>
            </a:pPr>
            <a:r>
              <a:rPr lang="en-US" altLang="zh-CN" dirty="0" smtClean="0"/>
              <a:t>1</a:t>
            </a:r>
            <a:r>
              <a:rPr lang="zh-CN" altLang="en-US" dirty="0" smtClean="0"/>
              <a:t>）较小的地理范围。</a:t>
            </a:r>
            <a:endParaRPr lang="en-US" altLang="zh-CN" dirty="0" smtClean="0"/>
          </a:p>
          <a:p>
            <a:pPr lvl="1">
              <a:lnSpc>
                <a:spcPct val="150000"/>
              </a:lnSpc>
              <a:defRPr/>
            </a:pPr>
            <a:r>
              <a:rPr lang="en-US" altLang="zh-CN" dirty="0" smtClean="0"/>
              <a:t>2</a:t>
            </a:r>
            <a:r>
              <a:rPr lang="zh-CN" altLang="en-US" dirty="0" smtClean="0"/>
              <a:t>）面向的用户比较集中。</a:t>
            </a:r>
            <a:endParaRPr lang="en-US" altLang="zh-CN" dirty="0" smtClean="0"/>
          </a:p>
          <a:p>
            <a:pPr lvl="1">
              <a:lnSpc>
                <a:spcPct val="150000"/>
              </a:lnSpc>
              <a:defRPr/>
            </a:pPr>
            <a:r>
              <a:rPr lang="en-US" altLang="zh-CN" dirty="0" smtClean="0"/>
              <a:t>3</a:t>
            </a:r>
            <a:r>
              <a:rPr lang="zh-CN" altLang="en-US" dirty="0" smtClean="0"/>
              <a:t>）使用多种传输介质。</a:t>
            </a:r>
            <a:endParaRPr lang="en-US" altLang="zh-CN" dirty="0" smtClean="0"/>
          </a:p>
          <a:p>
            <a:pPr lvl="1">
              <a:lnSpc>
                <a:spcPct val="150000"/>
              </a:lnSpc>
              <a:defRPr/>
            </a:pPr>
            <a:r>
              <a:rPr lang="en-US" altLang="zh-CN" dirty="0" smtClean="0"/>
              <a:t>4</a:t>
            </a:r>
            <a:r>
              <a:rPr lang="zh-CN" altLang="en-US" dirty="0" smtClean="0"/>
              <a:t>）高传输速率和低误码率。</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a:t>二、局域网技术</a:t>
            </a:r>
          </a:p>
        </p:txBody>
      </p:sp>
      <p:sp>
        <p:nvSpPr>
          <p:cNvPr id="19459" name="内容占位符 2"/>
          <p:cNvSpPr>
            <a:spLocks noGrp="1"/>
          </p:cNvSpPr>
          <p:nvPr>
            <p:ph idx="1"/>
          </p:nvPr>
        </p:nvSpPr>
        <p:spPr/>
        <p:txBody>
          <a:bodyPr/>
          <a:lstStyle/>
          <a:p>
            <a:pPr marL="0" indent="0">
              <a:lnSpc>
                <a:spcPts val="3600"/>
              </a:lnSpc>
              <a:buFont typeface="Wingdings" pitchFamily="2" charset="2"/>
              <a:buNone/>
              <a:defRPr/>
            </a:pPr>
            <a:r>
              <a:rPr lang="en-US" altLang="zh-CN" dirty="0" smtClean="0">
                <a:latin typeface="+mn-ea"/>
              </a:rPr>
              <a:t>3.</a:t>
            </a:r>
            <a:r>
              <a:rPr lang="zh-CN" altLang="en-US" dirty="0" smtClean="0">
                <a:latin typeface="+mn-ea"/>
              </a:rPr>
              <a:t>局域网的分类</a:t>
            </a:r>
          </a:p>
          <a:p>
            <a:pPr lvl="1">
              <a:lnSpc>
                <a:spcPts val="3600"/>
              </a:lnSpc>
              <a:defRPr/>
            </a:pPr>
            <a:r>
              <a:rPr lang="zh-CN" altLang="en-US" dirty="0" smtClean="0"/>
              <a:t>按照网络转换方式的不同，局域网课分为共享介质局域网和交换局域网。</a:t>
            </a:r>
          </a:p>
          <a:p>
            <a:pPr lvl="1">
              <a:lnSpc>
                <a:spcPts val="3600"/>
              </a:lnSpc>
              <a:defRPr/>
            </a:pPr>
            <a:r>
              <a:rPr lang="zh-CN" altLang="en-US" dirty="0" smtClean="0"/>
              <a:t>按照介质访问控制方法不同，局域网中最常见的有以太网和令牌环网，它们都属于共享介质局域网。</a:t>
            </a:r>
            <a:endParaRPr lang="en-US" altLang="zh-CN" dirty="0" smtClean="0"/>
          </a:p>
          <a:p>
            <a:pPr lvl="1">
              <a:lnSpc>
                <a:spcPts val="3600"/>
              </a:lnSpc>
              <a:defRPr/>
            </a:pPr>
            <a:r>
              <a:rPr lang="zh-CN" altLang="en-US" dirty="0" smtClean="0"/>
              <a:t>按照网络资源管理方式的不同，局域网可分为对等式局域网和非对等式局域网。</a:t>
            </a:r>
          </a:p>
          <a:p>
            <a:pPr lvl="1">
              <a:lnSpc>
                <a:spcPts val="3600"/>
              </a:lnSpc>
              <a:defRPr/>
            </a:pPr>
            <a:r>
              <a:rPr lang="zh-CN" altLang="en-US" dirty="0" smtClean="0"/>
              <a:t>按照网络传输技术，局域网可分为基带局域网和宽带局域网。</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a:t>二、局域网技术</a:t>
            </a:r>
          </a:p>
        </p:txBody>
      </p:sp>
      <p:sp>
        <p:nvSpPr>
          <p:cNvPr id="20483" name="内容占位符 2"/>
          <p:cNvSpPr>
            <a:spLocks noGrp="1"/>
          </p:cNvSpPr>
          <p:nvPr>
            <p:ph idx="1"/>
          </p:nvPr>
        </p:nvSpPr>
        <p:spPr/>
        <p:txBody>
          <a:bodyPr/>
          <a:lstStyle/>
          <a:p>
            <a:pPr marL="0" indent="0">
              <a:lnSpc>
                <a:spcPct val="150000"/>
              </a:lnSpc>
              <a:buFont typeface="Wingdings" pitchFamily="2" charset="2"/>
              <a:buNone/>
              <a:defRPr/>
            </a:pPr>
            <a:r>
              <a:rPr lang="en-US" altLang="zh-CN" dirty="0" smtClean="0"/>
              <a:t>4 .</a:t>
            </a:r>
            <a:r>
              <a:rPr lang="zh-CN" altLang="en-US" dirty="0" smtClean="0"/>
              <a:t>局域网的工作模式</a:t>
            </a:r>
          </a:p>
          <a:p>
            <a:pPr lvl="1">
              <a:lnSpc>
                <a:spcPct val="150000"/>
              </a:lnSpc>
              <a:defRPr/>
            </a:pPr>
            <a:r>
              <a:rPr lang="zh-CN" altLang="en-US" dirty="0" smtClean="0"/>
              <a:t>局域网的工作模式是根据局域网中个计算机的位置来决定的，目前局域网主要存在着两种工作模式，它们涉及用户存取和共享信息的方式，分别是客户</a:t>
            </a:r>
            <a:r>
              <a:rPr lang="en-US" altLang="zh-CN" dirty="0" smtClean="0"/>
              <a:t>/</a:t>
            </a:r>
            <a:r>
              <a:rPr lang="zh-CN" altLang="en-US" dirty="0" smtClean="0"/>
              <a:t>服务器（</a:t>
            </a:r>
            <a:r>
              <a:rPr lang="en-US" altLang="zh-CN" dirty="0" smtClean="0"/>
              <a:t>C/S</a:t>
            </a:r>
            <a:r>
              <a:rPr lang="zh-CN" altLang="en-US" dirty="0" smtClean="0"/>
              <a:t>）模式和点对点（</a:t>
            </a:r>
            <a:r>
              <a:rPr lang="en-US" altLang="zh-CN" dirty="0" smtClean="0"/>
              <a:t>Peer-to-Peer</a:t>
            </a:r>
            <a:r>
              <a:rPr lang="zh-CN" altLang="en-US" dirty="0" smtClean="0"/>
              <a:t>）通信模式。</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a:t>二、局域网技术</a:t>
            </a:r>
          </a:p>
        </p:txBody>
      </p:sp>
      <p:sp>
        <p:nvSpPr>
          <p:cNvPr id="21507" name="内容占位符 2"/>
          <p:cNvSpPr>
            <a:spLocks noGrp="1"/>
          </p:cNvSpPr>
          <p:nvPr>
            <p:ph idx="1"/>
          </p:nvPr>
        </p:nvSpPr>
        <p:spPr/>
        <p:txBody>
          <a:bodyPr/>
          <a:lstStyle/>
          <a:p>
            <a:pPr marL="0" indent="0">
              <a:lnSpc>
                <a:spcPts val="3200"/>
              </a:lnSpc>
              <a:buFont typeface="Wingdings" pitchFamily="2" charset="2"/>
              <a:buNone/>
              <a:defRPr/>
            </a:pPr>
            <a:r>
              <a:rPr lang="en-US" altLang="zh-CN" dirty="0" smtClean="0">
                <a:sym typeface="Monotype Sorts" pitchFamily="2" charset="2"/>
              </a:rPr>
              <a:t>5.</a:t>
            </a:r>
            <a:r>
              <a:rPr lang="zh-CN" altLang="en-US" dirty="0" smtClean="0"/>
              <a:t>局域网资源共享和计算机互访</a:t>
            </a:r>
          </a:p>
          <a:p>
            <a:pPr lvl="1">
              <a:lnSpc>
                <a:spcPts val="3200"/>
              </a:lnSpc>
              <a:defRPr/>
            </a:pPr>
            <a:r>
              <a:rPr lang="zh-CN" altLang="en-US" sz="2000" dirty="0" smtClean="0"/>
              <a:t>高级共享：单击</a:t>
            </a:r>
            <a:r>
              <a:rPr lang="zh-CN" altLang="zh-CN" sz="2000" dirty="0" smtClean="0"/>
              <a:t>【</a:t>
            </a:r>
            <a:r>
              <a:rPr lang="zh-CN" altLang="en-US" sz="2000" dirty="0" smtClean="0"/>
              <a:t>高级共享</a:t>
            </a:r>
            <a:r>
              <a:rPr lang="zh-CN" altLang="zh-CN" sz="2000" dirty="0" smtClean="0"/>
              <a:t>】</a:t>
            </a:r>
            <a:r>
              <a:rPr lang="zh-CN" altLang="en-US" sz="2000" dirty="0" smtClean="0"/>
              <a:t>按钮，可以设置共享名，单击</a:t>
            </a:r>
            <a:r>
              <a:rPr lang="zh-CN" altLang="zh-CN" sz="2000" dirty="0" smtClean="0"/>
              <a:t>【</a:t>
            </a:r>
            <a:r>
              <a:rPr lang="zh-CN" altLang="en-US" sz="2000" dirty="0" smtClean="0"/>
              <a:t>权限</a:t>
            </a:r>
            <a:r>
              <a:rPr lang="zh-CN" altLang="zh-CN" sz="2000" dirty="0" smtClean="0"/>
              <a:t>】</a:t>
            </a:r>
            <a:r>
              <a:rPr lang="zh-CN" altLang="en-US" sz="2000" dirty="0" smtClean="0"/>
              <a:t>按钮可以设置用户对文件的访问权限。</a:t>
            </a:r>
          </a:p>
          <a:p>
            <a:pPr lvl="1">
              <a:lnSpc>
                <a:spcPts val="3200"/>
              </a:lnSpc>
              <a:defRPr/>
            </a:pPr>
            <a:r>
              <a:rPr lang="zh-CN" altLang="en-US" sz="2000" dirty="0" smtClean="0"/>
              <a:t>取消共享：选中待取消共享的文件夹，按鼠标右键，单击</a:t>
            </a:r>
            <a:r>
              <a:rPr lang="zh-CN" altLang="zh-CN" sz="2000" dirty="0" smtClean="0"/>
              <a:t>【</a:t>
            </a:r>
            <a:r>
              <a:rPr lang="zh-CN" altLang="en-US" sz="2000" dirty="0" smtClean="0"/>
              <a:t>不共享</a:t>
            </a:r>
            <a:r>
              <a:rPr lang="zh-CN" altLang="zh-CN" sz="2000" dirty="0" smtClean="0"/>
              <a:t>】</a:t>
            </a:r>
            <a:r>
              <a:rPr lang="zh-CN" altLang="en-US" sz="2000" dirty="0" smtClean="0"/>
              <a:t>即可取消共享。</a:t>
            </a:r>
          </a:p>
          <a:p>
            <a:pPr>
              <a:lnSpc>
                <a:spcPts val="3200"/>
              </a:lnSpc>
              <a:defRPr/>
            </a:pPr>
            <a:r>
              <a:rPr lang="zh-CN" altLang="en-US" dirty="0" smtClean="0"/>
              <a:t>实作</a:t>
            </a:r>
            <a:r>
              <a:rPr lang="en-US" altLang="zh-CN" dirty="0" smtClean="0"/>
              <a:t>1</a:t>
            </a:r>
            <a:r>
              <a:rPr lang="zh-CN" altLang="en-US" dirty="0" smtClean="0"/>
              <a:t>：在局域网中实现文件共享</a:t>
            </a:r>
            <a:endParaRPr lang="en-US" altLang="zh-CN" dirty="0" smtClean="0"/>
          </a:p>
          <a:p>
            <a:pPr lvl="1">
              <a:lnSpc>
                <a:spcPts val="3200"/>
              </a:lnSpc>
              <a:defRPr/>
            </a:pPr>
            <a:r>
              <a:rPr lang="zh-CN" altLang="en-US" sz="2000" dirty="0" smtClean="0"/>
              <a:t>方法：选中欲共享的文件和文件夹，右键选择</a:t>
            </a:r>
            <a:r>
              <a:rPr lang="zh-CN" altLang="zh-CN" sz="2000" dirty="0" smtClean="0"/>
              <a:t>【</a:t>
            </a:r>
            <a:r>
              <a:rPr lang="zh-CN" altLang="en-US" sz="2000" dirty="0" smtClean="0"/>
              <a:t>属性</a:t>
            </a:r>
            <a:r>
              <a:rPr lang="zh-CN" altLang="zh-CN" sz="2000" dirty="0" smtClean="0"/>
              <a:t>】</a:t>
            </a:r>
            <a:r>
              <a:rPr lang="zh-CN" altLang="en-US" sz="2000" dirty="0" smtClean="0"/>
              <a:t>命令，打开文件夹的</a:t>
            </a:r>
            <a:r>
              <a:rPr lang="zh-CN" altLang="zh-CN" sz="2000" dirty="0" smtClean="0"/>
              <a:t>【</a:t>
            </a:r>
            <a:r>
              <a:rPr lang="zh-CN" altLang="en-US" sz="2000" dirty="0" smtClean="0"/>
              <a:t>属性</a:t>
            </a:r>
            <a:r>
              <a:rPr lang="zh-CN" altLang="zh-CN" sz="2000" dirty="0" smtClean="0"/>
              <a:t>】</a:t>
            </a:r>
            <a:r>
              <a:rPr lang="zh-CN" altLang="en-US" sz="2000" dirty="0" smtClean="0"/>
              <a:t>对话框，在弹出的属性窗口中单击</a:t>
            </a:r>
            <a:r>
              <a:rPr lang="zh-CN" altLang="zh-CN" sz="2000" dirty="0" smtClean="0"/>
              <a:t>【</a:t>
            </a:r>
            <a:r>
              <a:rPr lang="zh-CN" altLang="en-US" sz="2000" dirty="0" smtClean="0"/>
              <a:t>共享</a:t>
            </a:r>
            <a:r>
              <a:rPr lang="zh-CN" altLang="zh-CN" sz="2000" dirty="0" smtClean="0"/>
              <a:t>】</a:t>
            </a:r>
            <a:r>
              <a:rPr lang="zh-CN" altLang="en-US" sz="2000" dirty="0" smtClean="0"/>
              <a:t>选项卡，在共享面板中单击</a:t>
            </a:r>
            <a:r>
              <a:rPr lang="zh-CN" altLang="zh-CN" sz="2000" dirty="0" smtClean="0"/>
              <a:t>【</a:t>
            </a:r>
            <a:r>
              <a:rPr lang="zh-CN" altLang="en-US" sz="2000" dirty="0" smtClean="0"/>
              <a:t>共享</a:t>
            </a:r>
            <a:r>
              <a:rPr lang="zh-CN" altLang="zh-CN" sz="2000" dirty="0" smtClean="0"/>
              <a:t>】</a:t>
            </a:r>
            <a:r>
              <a:rPr lang="zh-CN" altLang="en-US" sz="2000" dirty="0" smtClean="0"/>
              <a:t>按钮</a:t>
            </a:r>
            <a:r>
              <a:rPr lang="en-US" altLang="zh-CN" sz="2000" dirty="0" smtClean="0"/>
              <a:t>,</a:t>
            </a:r>
            <a:r>
              <a:rPr lang="zh-CN" altLang="en-US" sz="2000" dirty="0" smtClean="0"/>
              <a:t>弹出</a:t>
            </a:r>
            <a:r>
              <a:rPr lang="zh-CN" altLang="zh-CN" sz="2000" dirty="0" smtClean="0"/>
              <a:t>【</a:t>
            </a:r>
            <a:r>
              <a:rPr lang="zh-CN" altLang="en-US" sz="2000" dirty="0" smtClean="0"/>
              <a:t>文件共享</a:t>
            </a:r>
            <a:r>
              <a:rPr lang="zh-CN" altLang="zh-CN" sz="2000" dirty="0" smtClean="0"/>
              <a:t>】</a:t>
            </a:r>
            <a:r>
              <a:rPr lang="zh-CN" altLang="en-US" sz="2000" dirty="0" smtClean="0"/>
              <a:t>对话框，可以设置与哪些人共享文件，可以输入用户名，也可以选择下拉菜单中的用户，经常用的是“家庭组”或“</a:t>
            </a:r>
            <a:r>
              <a:rPr lang="en-US" altLang="zh-CN" sz="2000" dirty="0" smtClean="0"/>
              <a:t>Everyone</a:t>
            </a:r>
            <a:r>
              <a:rPr lang="zh-CN" altLang="zh-CN" sz="2000" dirty="0" smtClean="0"/>
              <a:t>”</a:t>
            </a:r>
            <a:r>
              <a:rPr lang="zh-CN" altLang="en-US" sz="2000" dirty="0" smtClean="0"/>
              <a:t>；然后单击</a:t>
            </a:r>
            <a:r>
              <a:rPr lang="zh-CN" altLang="zh-CN" sz="2000" dirty="0" smtClean="0"/>
              <a:t>【</a:t>
            </a:r>
            <a:r>
              <a:rPr lang="zh-CN" altLang="en-US" sz="2000" dirty="0" smtClean="0"/>
              <a:t>共享</a:t>
            </a:r>
            <a:r>
              <a:rPr lang="zh-CN" altLang="zh-CN" sz="2000" dirty="0" smtClean="0"/>
              <a:t>】</a:t>
            </a:r>
            <a:r>
              <a:rPr lang="zh-CN" altLang="en-US" sz="2000" dirty="0" smtClean="0"/>
              <a:t>即完成了简单共享。</a:t>
            </a:r>
            <a:endParaRPr lang="en-US" altLang="zh-CN" sz="2000" dirty="0" smtClean="0"/>
          </a:p>
          <a:p>
            <a:pPr>
              <a:buFont typeface="Wingdings" pitchFamily="2" charset="2"/>
              <a:buNone/>
              <a:defRPr/>
            </a:pPr>
            <a:endParaRPr lang="en-US" altLang="zh-CN" sz="2400" dirty="0" smtClean="0"/>
          </a:p>
          <a:p>
            <a:pPr>
              <a:defRPr/>
            </a:pPr>
            <a:endParaRPr lang="zh-CN" altLang="zh-CN" dirty="0" smtClean="0"/>
          </a:p>
          <a:p>
            <a:pPr>
              <a:defRPr/>
            </a:pPr>
            <a:endParaRPr lang="zh-CN" altLang="en-US" dirty="0" smtClean="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a:t>三、 </a:t>
            </a:r>
            <a:r>
              <a:rPr lang="en-US" altLang="zh-CN"/>
              <a:t>Internet</a:t>
            </a:r>
            <a:r>
              <a:rPr/>
              <a:t>的基本术语</a:t>
            </a:r>
          </a:p>
        </p:txBody>
      </p:sp>
      <p:sp>
        <p:nvSpPr>
          <p:cNvPr id="22531" name="内容占位符 2"/>
          <p:cNvSpPr>
            <a:spLocks noGrp="1"/>
          </p:cNvSpPr>
          <p:nvPr>
            <p:ph idx="1"/>
          </p:nvPr>
        </p:nvSpPr>
        <p:spPr/>
        <p:txBody>
          <a:bodyPr/>
          <a:lstStyle/>
          <a:p>
            <a:pPr marL="0" indent="0">
              <a:lnSpc>
                <a:spcPct val="150000"/>
              </a:lnSpc>
              <a:buFont typeface="Wingdings" pitchFamily="2" charset="2"/>
              <a:buNone/>
              <a:defRPr/>
            </a:pPr>
            <a:r>
              <a:rPr lang="en-US" altLang="zh-CN" dirty="0" smtClean="0"/>
              <a:t>1. TCP/IP</a:t>
            </a:r>
            <a:r>
              <a:rPr lang="zh-CN" altLang="en-US" dirty="0" smtClean="0"/>
              <a:t>协议</a:t>
            </a:r>
            <a:endParaRPr lang="en-US" altLang="zh-CN" dirty="0" smtClean="0"/>
          </a:p>
          <a:p>
            <a:pPr lvl="1">
              <a:lnSpc>
                <a:spcPct val="150000"/>
              </a:lnSpc>
              <a:defRPr/>
            </a:pPr>
            <a:r>
              <a:rPr lang="en-US" altLang="zh-CN" dirty="0" smtClean="0"/>
              <a:t>TCP/IP</a:t>
            </a:r>
            <a:r>
              <a:rPr lang="zh-CN" altLang="en-US" dirty="0" smtClean="0"/>
              <a:t>（</a:t>
            </a:r>
            <a:r>
              <a:rPr lang="en-US" altLang="zh-CN" dirty="0" smtClean="0"/>
              <a:t>Transmission Control Protocol/Internet Protocol</a:t>
            </a:r>
            <a:r>
              <a:rPr lang="zh-CN" altLang="en-US" dirty="0" smtClean="0"/>
              <a:t>）是一种网际互联的通信协议，它是一组协议的总称，包括两个核心协议</a:t>
            </a:r>
            <a:r>
              <a:rPr lang="en-US" altLang="zh-CN" dirty="0" smtClean="0"/>
              <a:t>TCP</a:t>
            </a:r>
            <a:r>
              <a:rPr lang="zh-CN" altLang="en-US" dirty="0" smtClean="0"/>
              <a:t>和</a:t>
            </a:r>
            <a:r>
              <a:rPr lang="en-US" altLang="zh-CN" dirty="0" smtClean="0"/>
              <a:t>IP</a:t>
            </a:r>
            <a:r>
              <a:rPr lang="zh-CN" altLang="en-US" dirty="0" smtClean="0"/>
              <a:t>。</a:t>
            </a:r>
          </a:p>
          <a:p>
            <a:pPr lvl="1">
              <a:lnSpc>
                <a:spcPct val="150000"/>
              </a:lnSpc>
              <a:defRPr/>
            </a:pPr>
            <a:r>
              <a:rPr lang="en-US" altLang="zh-CN" dirty="0" smtClean="0"/>
              <a:t>TCP </a:t>
            </a:r>
            <a:r>
              <a:rPr lang="zh-CN" altLang="en-US" dirty="0" smtClean="0"/>
              <a:t>协议称为传输控制协议，它负责提供可靠的通信服务，并对数据流量和传输拥塞等进行控制。</a:t>
            </a:r>
          </a:p>
          <a:p>
            <a:pPr lvl="1">
              <a:lnSpc>
                <a:spcPct val="150000"/>
              </a:lnSpc>
              <a:defRPr/>
            </a:pPr>
            <a:r>
              <a:rPr lang="en-US" altLang="zh-CN" dirty="0" smtClean="0"/>
              <a:t>IP </a:t>
            </a:r>
            <a:r>
              <a:rPr lang="zh-CN" altLang="en-US" dirty="0" smtClean="0"/>
              <a:t>称为网际互连协议，负责数据包从一个地方传送到另一个地方，但不能确保消息是否被对方接收。</a:t>
            </a:r>
          </a:p>
          <a:p>
            <a:pPr>
              <a:defRPr/>
            </a:pPr>
            <a:endParaRPr lang="zh-CN" altLang="en-US" dirty="0"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a:t>三、 </a:t>
            </a:r>
            <a:r>
              <a:rPr lang="en-US" altLang="zh-CN"/>
              <a:t>Internet</a:t>
            </a:r>
            <a:r>
              <a:rPr/>
              <a:t>的基本术语</a:t>
            </a:r>
          </a:p>
        </p:txBody>
      </p:sp>
      <p:sp>
        <p:nvSpPr>
          <p:cNvPr id="3" name="内容占位符 2"/>
          <p:cNvSpPr>
            <a:spLocks noGrp="1"/>
          </p:cNvSpPr>
          <p:nvPr>
            <p:ph idx="1"/>
          </p:nvPr>
        </p:nvSpPr>
        <p:spPr/>
        <p:txBody>
          <a:bodyPr/>
          <a:lstStyle/>
          <a:p>
            <a:pPr marL="0" indent="0">
              <a:buFont typeface="Wingdings" pitchFamily="2" charset="2"/>
              <a:buNone/>
              <a:defRPr/>
            </a:pPr>
            <a:r>
              <a:rPr lang="en-US" altLang="zh-CN" dirty="0"/>
              <a:t>1. TCP/IP</a:t>
            </a:r>
            <a:r>
              <a:rPr lang="zh-CN" altLang="en-US" dirty="0"/>
              <a:t>协议</a:t>
            </a:r>
            <a:endParaRPr lang="en-US" altLang="zh-CN" dirty="0"/>
          </a:p>
          <a:p>
            <a:pPr lvl="1">
              <a:lnSpc>
                <a:spcPct val="150000"/>
              </a:lnSpc>
              <a:defRPr/>
            </a:pPr>
            <a:r>
              <a:rPr lang="zh-CN" altLang="en-US" dirty="0"/>
              <a:t>常用的协议</a:t>
            </a:r>
            <a:r>
              <a:rPr lang="zh-CN" altLang="en-US" dirty="0" smtClean="0"/>
              <a:t>：</a:t>
            </a:r>
            <a:endParaRPr lang="en-US" altLang="zh-CN" dirty="0" smtClean="0"/>
          </a:p>
          <a:p>
            <a:pPr lvl="2">
              <a:lnSpc>
                <a:spcPct val="150000"/>
              </a:lnSpc>
              <a:defRPr/>
            </a:pPr>
            <a:r>
              <a:rPr lang="en-US" dirty="0" smtClean="0"/>
              <a:t>Telnet</a:t>
            </a:r>
            <a:r>
              <a:rPr lang="zh-CN" altLang="en-US" dirty="0"/>
              <a:t>：提供远程登录功能</a:t>
            </a:r>
            <a:r>
              <a:rPr lang="zh-CN" altLang="en-US" dirty="0" smtClean="0"/>
              <a:t>。</a:t>
            </a:r>
            <a:endParaRPr lang="en-US" altLang="zh-CN" dirty="0" smtClean="0"/>
          </a:p>
          <a:p>
            <a:pPr lvl="2">
              <a:lnSpc>
                <a:spcPct val="150000"/>
              </a:lnSpc>
              <a:defRPr/>
            </a:pPr>
            <a:r>
              <a:rPr lang="en-US" dirty="0" smtClean="0"/>
              <a:t>http</a:t>
            </a:r>
            <a:r>
              <a:rPr lang="en-US" dirty="0"/>
              <a:t>: </a:t>
            </a:r>
            <a:r>
              <a:rPr lang="zh-CN" altLang="en-US" dirty="0"/>
              <a:t>用于</a:t>
            </a:r>
            <a:r>
              <a:rPr lang="en-US" dirty="0"/>
              <a:t>WEB </a:t>
            </a:r>
            <a:r>
              <a:rPr lang="zh-CN" altLang="en-US" dirty="0"/>
              <a:t>网页的</a:t>
            </a:r>
            <a:r>
              <a:rPr lang="zh-CN" altLang="en-US" dirty="0" smtClean="0"/>
              <a:t>访问</a:t>
            </a:r>
            <a:endParaRPr lang="en-US" altLang="zh-CN" dirty="0" smtClean="0"/>
          </a:p>
          <a:p>
            <a:pPr lvl="2">
              <a:lnSpc>
                <a:spcPct val="150000"/>
              </a:lnSpc>
              <a:defRPr/>
            </a:pPr>
            <a:r>
              <a:rPr lang="en-US" dirty="0" smtClean="0"/>
              <a:t>FTP</a:t>
            </a:r>
            <a:r>
              <a:rPr lang="zh-CN" altLang="en-US" dirty="0"/>
              <a:t>：远程文件传输协议</a:t>
            </a:r>
            <a:r>
              <a:rPr lang="zh-CN" altLang="en-US" dirty="0" smtClean="0"/>
              <a:t>。</a:t>
            </a:r>
            <a:endParaRPr lang="en-US" altLang="zh-CN" dirty="0" smtClean="0"/>
          </a:p>
          <a:p>
            <a:pPr lvl="2">
              <a:lnSpc>
                <a:spcPct val="150000"/>
              </a:lnSpc>
              <a:defRPr/>
            </a:pPr>
            <a:r>
              <a:rPr lang="en-US" dirty="0" smtClean="0"/>
              <a:t>SMTP</a:t>
            </a:r>
            <a:r>
              <a:rPr lang="zh-CN" altLang="en-US" dirty="0"/>
              <a:t>：简单邮件传输协议</a:t>
            </a:r>
            <a:r>
              <a:rPr lang="zh-CN" altLang="en-US" dirty="0" smtClean="0"/>
              <a:t>。</a:t>
            </a:r>
            <a:endParaRPr lang="en-US" altLang="zh-CN" dirty="0" smtClean="0"/>
          </a:p>
          <a:p>
            <a:pPr lvl="2">
              <a:lnSpc>
                <a:spcPct val="150000"/>
              </a:lnSpc>
              <a:defRPr/>
            </a:pPr>
            <a:r>
              <a:rPr lang="en-US" dirty="0" smtClean="0"/>
              <a:t>https</a:t>
            </a:r>
            <a:r>
              <a:rPr lang="en-US" dirty="0"/>
              <a:t>——</a:t>
            </a:r>
            <a:r>
              <a:rPr lang="zh-CN" altLang="en-US" dirty="0"/>
              <a:t>用安全套接字层传送的超文本传输协议</a:t>
            </a:r>
          </a:p>
          <a:p>
            <a:pPr>
              <a:buFont typeface="Wingdings" pitchFamily="2" charset="2"/>
              <a:buNone/>
              <a:defRPr/>
            </a:pP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625" y="214313"/>
            <a:ext cx="8353425" cy="828675"/>
          </a:xfrm>
        </p:spPr>
        <p:txBody>
          <a:bodyPr/>
          <a:lstStyle/>
          <a:p>
            <a:pPr>
              <a:defRPr/>
            </a:pPr>
            <a:r>
              <a:rPr/>
              <a:t>三、 </a:t>
            </a:r>
            <a:r>
              <a:rPr lang="en-US" altLang="zh-CN"/>
              <a:t>Internet</a:t>
            </a:r>
            <a:r>
              <a:rPr/>
              <a:t>的基本术语</a:t>
            </a:r>
          </a:p>
        </p:txBody>
      </p:sp>
      <p:sp>
        <p:nvSpPr>
          <p:cNvPr id="24579" name="内容占位符 2"/>
          <p:cNvSpPr>
            <a:spLocks noGrp="1"/>
          </p:cNvSpPr>
          <p:nvPr>
            <p:ph idx="1"/>
          </p:nvPr>
        </p:nvSpPr>
        <p:spPr>
          <a:xfrm>
            <a:off x="357188" y="1000125"/>
            <a:ext cx="8353425" cy="5500688"/>
          </a:xfrm>
        </p:spPr>
        <p:txBody>
          <a:bodyPr/>
          <a:lstStyle/>
          <a:p>
            <a:pPr lvl="1">
              <a:lnSpc>
                <a:spcPct val="150000"/>
              </a:lnSpc>
              <a:defRPr/>
            </a:pPr>
            <a:r>
              <a:rPr lang="en-US" altLang="zh-CN" sz="2000" dirty="0" smtClean="0"/>
              <a:t>Internet</a:t>
            </a:r>
            <a:r>
              <a:rPr lang="zh-CN" altLang="en-US" sz="2000" dirty="0" smtClean="0"/>
              <a:t>地址分两种形式，即用数字表示的</a:t>
            </a:r>
            <a:r>
              <a:rPr lang="en-US" altLang="zh-CN" sz="2000" dirty="0" smtClean="0"/>
              <a:t>IP</a:t>
            </a:r>
            <a:r>
              <a:rPr lang="zh-CN" altLang="en-US" sz="2000" dirty="0" smtClean="0"/>
              <a:t>地址和用字母表示的域名地址。</a:t>
            </a:r>
          </a:p>
          <a:p>
            <a:pPr marL="514350" indent="-457200" eaLnBrk="1" hangingPunct="1">
              <a:lnSpc>
                <a:spcPct val="150000"/>
              </a:lnSpc>
              <a:buFont typeface="+mj-lt"/>
              <a:buAutoNum type="arabicPeriod" startAt="2"/>
              <a:defRPr/>
            </a:pPr>
            <a:r>
              <a:rPr lang="en-US" altLang="zh-CN" sz="2400" dirty="0" smtClean="0">
                <a:latin typeface="Arial Narrow" pitchFamily="34" charset="0"/>
                <a:ea typeface="华文中宋" pitchFamily="2" charset="-122"/>
              </a:rPr>
              <a:t>IP</a:t>
            </a:r>
            <a:r>
              <a:rPr lang="zh-CN" altLang="en-US" sz="2400" dirty="0" smtClean="0">
                <a:latin typeface="Arial Narrow" pitchFamily="34" charset="0"/>
                <a:ea typeface="华文中宋" pitchFamily="2" charset="-122"/>
              </a:rPr>
              <a:t>地址</a:t>
            </a:r>
          </a:p>
          <a:p>
            <a:pPr marL="895350" lvl="1" indent="-381000" eaLnBrk="1" hangingPunct="1">
              <a:lnSpc>
                <a:spcPct val="150000"/>
              </a:lnSpc>
              <a:defRPr/>
            </a:pPr>
            <a:r>
              <a:rPr lang="zh-CN" altLang="en-US" sz="2000" dirty="0" smtClean="0">
                <a:effectLst/>
                <a:latin typeface="Arial Narrow" pitchFamily="34" charset="0"/>
                <a:ea typeface="华文中宋" pitchFamily="2" charset="-122"/>
              </a:rPr>
              <a:t>全球连接于</a:t>
            </a:r>
            <a:r>
              <a:rPr lang="en-US" altLang="zh-CN" sz="2000" dirty="0" smtClean="0">
                <a:effectLst/>
                <a:latin typeface="Arial Narrow" pitchFamily="34" charset="0"/>
                <a:ea typeface="华文中宋" pitchFamily="2" charset="-122"/>
              </a:rPr>
              <a:t>Internet</a:t>
            </a:r>
            <a:r>
              <a:rPr lang="zh-CN" altLang="en-US" sz="2000" dirty="0" smtClean="0">
                <a:effectLst/>
                <a:latin typeface="Arial Narrow" pitchFamily="34" charset="0"/>
                <a:ea typeface="华文中宋" pitchFamily="2" charset="-122"/>
              </a:rPr>
              <a:t>的主机有几千万乃至上亿台，怎样识别每个主机呢</a:t>
            </a:r>
            <a:r>
              <a:rPr lang="en-US" altLang="zh-CN" sz="2000" dirty="0" smtClean="0">
                <a:effectLst/>
                <a:latin typeface="Arial Narrow" pitchFamily="34" charset="0"/>
                <a:ea typeface="华文中宋" pitchFamily="2" charset="-122"/>
              </a:rPr>
              <a:t>?</a:t>
            </a:r>
          </a:p>
          <a:p>
            <a:pPr marL="895350" lvl="1" indent="-381000" eaLnBrk="1" hangingPunct="1">
              <a:lnSpc>
                <a:spcPct val="150000"/>
              </a:lnSpc>
              <a:defRPr/>
            </a:pPr>
            <a:r>
              <a:rPr lang="zh-CN" altLang="en-US" sz="2000" dirty="0" smtClean="0">
                <a:effectLst/>
                <a:latin typeface="Arial Narrow" pitchFamily="34" charset="0"/>
                <a:ea typeface="华文中宋" pitchFamily="2" charset="-122"/>
              </a:rPr>
              <a:t>连接互联网的主机都采用的</a:t>
            </a:r>
            <a:r>
              <a:rPr lang="en-US" altLang="zh-CN" sz="2000" dirty="0" smtClean="0">
                <a:effectLst/>
                <a:latin typeface="Arial Narrow" pitchFamily="34" charset="0"/>
                <a:ea typeface="华文中宋" pitchFamily="2" charset="-122"/>
              </a:rPr>
              <a:t>TCP</a:t>
            </a:r>
            <a:r>
              <a:rPr lang="zh-CN" altLang="en-US" sz="2000" dirty="0" smtClean="0">
                <a:effectLst/>
                <a:latin typeface="Arial Narrow" pitchFamily="34" charset="0"/>
                <a:ea typeface="华文中宋" pitchFamily="2" charset="-122"/>
              </a:rPr>
              <a:t>／</a:t>
            </a:r>
            <a:r>
              <a:rPr lang="en-US" altLang="zh-CN" sz="2000" dirty="0" smtClean="0">
                <a:effectLst/>
                <a:latin typeface="Arial Narrow" pitchFamily="34" charset="0"/>
                <a:ea typeface="华文中宋" pitchFamily="2" charset="-122"/>
              </a:rPr>
              <a:t>IP</a:t>
            </a:r>
            <a:r>
              <a:rPr lang="zh-CN" altLang="en-US" sz="2000" dirty="0" smtClean="0">
                <a:effectLst/>
                <a:latin typeface="Arial Narrow" pitchFamily="34" charset="0"/>
                <a:ea typeface="华文中宋" pitchFamily="2" charset="-122"/>
              </a:rPr>
              <a:t>通信协议，在</a:t>
            </a:r>
            <a:r>
              <a:rPr lang="en-US" altLang="zh-CN" sz="2000" dirty="0" smtClean="0">
                <a:effectLst/>
                <a:latin typeface="Arial Narrow" pitchFamily="34" charset="0"/>
                <a:ea typeface="华文中宋" pitchFamily="2" charset="-122"/>
              </a:rPr>
              <a:t>TCP</a:t>
            </a:r>
            <a:r>
              <a:rPr lang="zh-CN" altLang="en-US" sz="2000" dirty="0" smtClean="0">
                <a:effectLst/>
                <a:latin typeface="Arial Narrow" pitchFamily="34" charset="0"/>
                <a:ea typeface="华文中宋" pitchFamily="2" charset="-122"/>
              </a:rPr>
              <a:t>／</a:t>
            </a:r>
            <a:r>
              <a:rPr lang="en-US" altLang="zh-CN" sz="2000" dirty="0" smtClean="0">
                <a:effectLst/>
                <a:latin typeface="Arial Narrow" pitchFamily="34" charset="0"/>
                <a:ea typeface="华文中宋" pitchFamily="2" charset="-122"/>
              </a:rPr>
              <a:t>IP</a:t>
            </a:r>
            <a:r>
              <a:rPr lang="zh-CN" altLang="en-US" sz="2000" dirty="0" smtClean="0">
                <a:effectLst/>
                <a:latin typeface="Arial Narrow" pitchFamily="34" charset="0"/>
                <a:ea typeface="华文中宋" pitchFamily="2" charset="-122"/>
              </a:rPr>
              <a:t>网络上的每一台设备和计算机</a:t>
            </a:r>
            <a:r>
              <a:rPr lang="en-US" altLang="zh-CN" sz="2000" dirty="0" smtClean="0">
                <a:effectLst/>
                <a:latin typeface="Arial Narrow" pitchFamily="34" charset="0"/>
                <a:ea typeface="华文中宋" pitchFamily="2" charset="-122"/>
              </a:rPr>
              <a:t>(</a:t>
            </a:r>
            <a:r>
              <a:rPr lang="zh-CN" altLang="en-US" sz="2000" dirty="0" smtClean="0">
                <a:effectLst/>
                <a:latin typeface="Arial Narrow" pitchFamily="34" charset="0"/>
                <a:ea typeface="华文中宋" pitchFamily="2" charset="-122"/>
              </a:rPr>
              <a:t>称为主机或网络节点</a:t>
            </a:r>
            <a:r>
              <a:rPr lang="en-US" altLang="zh-CN" sz="2000" dirty="0" smtClean="0">
                <a:effectLst/>
                <a:latin typeface="Arial Narrow" pitchFamily="34" charset="0"/>
                <a:ea typeface="华文中宋" pitchFamily="2" charset="-122"/>
              </a:rPr>
              <a:t>)</a:t>
            </a:r>
            <a:r>
              <a:rPr lang="zh-CN" altLang="en-US" sz="2000" dirty="0" smtClean="0">
                <a:effectLst/>
                <a:latin typeface="Arial Narrow" pitchFamily="34" charset="0"/>
                <a:ea typeface="华文中宋" pitchFamily="2" charset="-122"/>
              </a:rPr>
              <a:t>都由一个惟一的</a:t>
            </a:r>
            <a:r>
              <a:rPr lang="en-US" altLang="zh-CN" sz="2000" dirty="0" smtClean="0">
                <a:effectLst/>
                <a:latin typeface="Arial Narrow" pitchFamily="34" charset="0"/>
                <a:ea typeface="华文中宋" pitchFamily="2" charset="-122"/>
              </a:rPr>
              <a:t>IP</a:t>
            </a:r>
            <a:r>
              <a:rPr lang="zh-CN" altLang="en-US" sz="2000" dirty="0" smtClean="0">
                <a:effectLst/>
                <a:latin typeface="Arial Narrow" pitchFamily="34" charset="0"/>
                <a:ea typeface="华文中宋" pitchFamily="2" charset="-122"/>
              </a:rPr>
              <a:t>地址来标识。</a:t>
            </a:r>
          </a:p>
          <a:p>
            <a:pPr marL="895350" lvl="1" indent="-381000" eaLnBrk="1" hangingPunct="1">
              <a:lnSpc>
                <a:spcPct val="150000"/>
              </a:lnSpc>
              <a:defRPr/>
            </a:pPr>
            <a:r>
              <a:rPr lang="en-US" altLang="zh-CN" sz="2000" dirty="0" smtClean="0">
                <a:effectLst/>
                <a:latin typeface="Arial Narrow" pitchFamily="34" charset="0"/>
                <a:ea typeface="华文中宋" pitchFamily="2" charset="-122"/>
              </a:rPr>
              <a:t>IP</a:t>
            </a:r>
            <a:r>
              <a:rPr lang="zh-CN" altLang="en-US" sz="2000" dirty="0" smtClean="0">
                <a:effectLst/>
                <a:latin typeface="Arial Narrow" pitchFamily="34" charset="0"/>
                <a:ea typeface="华文中宋" pitchFamily="2" charset="-122"/>
              </a:rPr>
              <a:t>地址由一个</a:t>
            </a:r>
            <a:r>
              <a:rPr lang="en-US" altLang="zh-CN" sz="2000" dirty="0" smtClean="0">
                <a:effectLst/>
                <a:latin typeface="Arial Narrow" pitchFamily="34" charset="0"/>
                <a:ea typeface="华文中宋" pitchFamily="2" charset="-122"/>
              </a:rPr>
              <a:t>32</a:t>
            </a:r>
            <a:r>
              <a:rPr lang="zh-CN" altLang="en-US" sz="2000" dirty="0" smtClean="0">
                <a:effectLst/>
                <a:latin typeface="Arial Narrow" pitchFamily="34" charset="0"/>
                <a:ea typeface="华文中宋" pitchFamily="2" charset="-122"/>
              </a:rPr>
              <a:t>位二进制的值</a:t>
            </a:r>
            <a:r>
              <a:rPr lang="en-US" altLang="zh-CN" sz="2000" dirty="0" smtClean="0">
                <a:effectLst/>
                <a:latin typeface="Arial Narrow" pitchFamily="34" charset="0"/>
                <a:ea typeface="华文中宋" pitchFamily="2" charset="-122"/>
              </a:rPr>
              <a:t>(4B)</a:t>
            </a:r>
            <a:r>
              <a:rPr lang="zh-CN" altLang="en-US" sz="2000" dirty="0" smtClean="0">
                <a:effectLst/>
                <a:latin typeface="Arial Narrow" pitchFamily="34" charset="0"/>
                <a:ea typeface="华文中宋" pitchFamily="2" charset="-122"/>
              </a:rPr>
              <a:t>表示，这个值一般由</a:t>
            </a:r>
            <a:r>
              <a:rPr lang="en-US" altLang="zh-CN" sz="2000" dirty="0" smtClean="0">
                <a:effectLst/>
                <a:latin typeface="Arial Narrow" pitchFamily="34" charset="0"/>
                <a:ea typeface="华文中宋" pitchFamily="2" charset="-122"/>
              </a:rPr>
              <a:t>4</a:t>
            </a:r>
            <a:r>
              <a:rPr lang="zh-CN" altLang="en-US" sz="2000" dirty="0" smtClean="0">
                <a:effectLst/>
                <a:latin typeface="Arial Narrow" pitchFamily="34" charset="0"/>
                <a:ea typeface="华文中宋" pitchFamily="2" charset="-122"/>
              </a:rPr>
              <a:t>个十进制数组成，每个数之间用“．”号分隔，如：</a:t>
            </a:r>
            <a:r>
              <a:rPr lang="en-US" altLang="zh-CN" sz="2000" dirty="0" smtClean="0">
                <a:effectLst/>
                <a:latin typeface="Arial Narrow" pitchFamily="34" charset="0"/>
                <a:ea typeface="华文中宋" pitchFamily="2" charset="-122"/>
              </a:rPr>
              <a:t>192.168.44.68</a:t>
            </a:r>
            <a:r>
              <a:rPr lang="zh-CN" altLang="en-US" sz="2000" dirty="0" smtClean="0">
                <a:effectLst/>
                <a:latin typeface="Arial Narrow" pitchFamily="34" charset="0"/>
                <a:ea typeface="华文中宋" pitchFamily="2" charset="-122"/>
              </a:rPr>
              <a:t>。</a:t>
            </a:r>
            <a:endParaRPr lang="zh-CN" altLang="en-US" sz="2000" dirty="0" smtClean="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00420" name="Rectangle 4"/>
          <p:cNvSpPr>
            <a:spLocks noGrp="1" noChangeArrowheads="1"/>
          </p:cNvSpPr>
          <p:nvPr>
            <p:ph type="title"/>
          </p:nvPr>
        </p:nvSpPr>
        <p:spPr/>
        <p:txBody>
          <a:bodyPr/>
          <a:lstStyle/>
          <a:p>
            <a:pPr eaLnBrk="1" hangingPunct="1">
              <a:defRPr/>
            </a:pPr>
            <a:r>
              <a:rPr/>
              <a:t>三、 </a:t>
            </a:r>
            <a:r>
              <a:rPr lang="en-US" altLang="zh-CN"/>
              <a:t>Internet</a:t>
            </a:r>
            <a:r>
              <a:rPr/>
              <a:t>的基本术语</a:t>
            </a:r>
            <a:endParaRPr smtClean="0"/>
          </a:p>
        </p:txBody>
      </p:sp>
      <p:sp>
        <p:nvSpPr>
          <p:cNvPr id="700421" name="Rectangle 5"/>
          <p:cNvSpPr>
            <a:spLocks noGrp="1" noChangeArrowheads="1"/>
          </p:cNvSpPr>
          <p:nvPr>
            <p:ph idx="1"/>
          </p:nvPr>
        </p:nvSpPr>
        <p:spPr>
          <a:extLst>
            <a:ext uri="{909E8E84-426E-40DD-AFC4-6F175D3DCCD1}">
              <a14:hiddenFill xmlns:a14="http://schemas.microsoft.com/office/drawing/2010/main">
                <a:solidFill>
                  <a:srgbClr val="FFFFFF"/>
                </a:solidFill>
              </a14:hiddenFill>
            </a:ext>
          </a:extLst>
        </p:spPr>
        <p:txBody>
          <a:bodyPr/>
          <a:lstStyle/>
          <a:p>
            <a:pPr marL="533400" indent="-533400" eaLnBrk="1" hangingPunct="1">
              <a:buFont typeface="+mj-lt"/>
              <a:buAutoNum type="arabicPeriod" startAt="2"/>
              <a:defRPr/>
            </a:pPr>
            <a:r>
              <a:rPr lang="en-US" altLang="zh-CN" sz="2400" dirty="0" smtClean="0">
                <a:latin typeface="Arial Narrow" pitchFamily="34" charset="0"/>
                <a:ea typeface="华文中宋" pitchFamily="2" charset="-122"/>
              </a:rPr>
              <a:t>IP</a:t>
            </a:r>
            <a:r>
              <a:rPr lang="zh-CN" altLang="en-US" sz="2400" dirty="0" smtClean="0">
                <a:latin typeface="Arial Narrow" pitchFamily="34" charset="0"/>
                <a:ea typeface="华文中宋" pitchFamily="2" charset="-122"/>
              </a:rPr>
              <a:t>地址</a:t>
            </a:r>
          </a:p>
          <a:p>
            <a:pPr marL="933450" lvl="1" indent="-533400" eaLnBrk="1" hangingPunct="1">
              <a:lnSpc>
                <a:spcPct val="150000"/>
              </a:lnSpc>
              <a:defRPr/>
            </a:pPr>
            <a:r>
              <a:rPr lang="en-US" altLang="zh-CN" sz="2000" dirty="0" smtClean="0"/>
              <a:t>IP</a:t>
            </a:r>
            <a:r>
              <a:rPr lang="zh-CN" altLang="en-US" sz="2000" dirty="0" smtClean="0"/>
              <a:t>地址由两部分组成，即网络号和主机号</a:t>
            </a:r>
            <a:endParaRPr lang="en-US" altLang="zh-CN" sz="2000" dirty="0" smtClean="0"/>
          </a:p>
          <a:p>
            <a:pPr lvl="2" eaLnBrk="1" hangingPunct="1">
              <a:lnSpc>
                <a:spcPct val="150000"/>
              </a:lnSpc>
              <a:defRPr/>
            </a:pPr>
            <a:r>
              <a:rPr lang="zh-CN" altLang="en-US" sz="1600" dirty="0" smtClean="0">
                <a:latin typeface="宋体" pitchFamily="2" charset="-122"/>
              </a:rPr>
              <a:t>网络号标识的是</a:t>
            </a:r>
            <a:r>
              <a:rPr lang="en-US" altLang="zh-CN" sz="1600" dirty="0" smtClean="0">
                <a:latin typeface="宋体" pitchFamily="2" charset="-122"/>
              </a:rPr>
              <a:t>Internet</a:t>
            </a:r>
            <a:r>
              <a:rPr lang="zh-CN" altLang="en-US" sz="1600" dirty="0" smtClean="0">
                <a:latin typeface="宋体" pitchFamily="2" charset="-122"/>
              </a:rPr>
              <a:t>上的一个子网，而主机号标识的是子网中的某台主机。</a:t>
            </a:r>
            <a:endParaRPr lang="en-US" altLang="zh-CN" sz="1600" dirty="0" smtClean="0">
              <a:latin typeface="宋体" pitchFamily="2" charset="-122"/>
            </a:endParaRPr>
          </a:p>
          <a:p>
            <a:pPr lvl="2" eaLnBrk="1" hangingPunct="1">
              <a:lnSpc>
                <a:spcPct val="150000"/>
              </a:lnSpc>
              <a:defRPr/>
            </a:pPr>
            <a:r>
              <a:rPr lang="en-US" altLang="zh-CN" sz="1600" dirty="0" smtClean="0">
                <a:latin typeface="宋体" pitchFamily="2" charset="-122"/>
              </a:rPr>
              <a:t>IP</a:t>
            </a:r>
            <a:r>
              <a:rPr lang="zh-CN" altLang="en-US" sz="1600" dirty="0" smtClean="0">
                <a:latin typeface="宋体" pitchFamily="2" charset="-122"/>
              </a:rPr>
              <a:t>地址根据网络号和主机号的数量而分为五类：</a:t>
            </a:r>
            <a:r>
              <a:rPr lang="en-US" altLang="zh-CN" sz="1600" dirty="0" smtClean="0">
                <a:latin typeface="宋体" pitchFamily="2" charset="-122"/>
              </a:rPr>
              <a:t>A</a:t>
            </a:r>
            <a:r>
              <a:rPr lang="zh-CN" altLang="en-US" sz="1600" dirty="0" smtClean="0">
                <a:latin typeface="宋体" pitchFamily="2" charset="-122"/>
              </a:rPr>
              <a:t>类、</a:t>
            </a:r>
            <a:r>
              <a:rPr lang="en-US" altLang="zh-CN" sz="1600" dirty="0" smtClean="0">
                <a:latin typeface="宋体" pitchFamily="2" charset="-122"/>
              </a:rPr>
              <a:t>B</a:t>
            </a:r>
            <a:r>
              <a:rPr lang="zh-CN" altLang="en-US" sz="1600" dirty="0" smtClean="0">
                <a:latin typeface="宋体" pitchFamily="2" charset="-122"/>
              </a:rPr>
              <a:t>类、</a:t>
            </a:r>
            <a:r>
              <a:rPr lang="en-US" altLang="zh-CN" sz="1600" dirty="0" smtClean="0">
                <a:latin typeface="宋体" pitchFamily="2" charset="-122"/>
              </a:rPr>
              <a:t>C</a:t>
            </a:r>
            <a:r>
              <a:rPr lang="zh-CN" altLang="en-US" sz="1600" dirty="0" smtClean="0">
                <a:latin typeface="宋体" pitchFamily="2" charset="-122"/>
              </a:rPr>
              <a:t>类、</a:t>
            </a:r>
            <a:r>
              <a:rPr lang="en-US" altLang="zh-CN" sz="1600" dirty="0" smtClean="0">
                <a:latin typeface="宋体" pitchFamily="2" charset="-122"/>
              </a:rPr>
              <a:t>D</a:t>
            </a:r>
            <a:r>
              <a:rPr lang="zh-CN" altLang="en-US" sz="1600" dirty="0" smtClean="0">
                <a:latin typeface="宋体" pitchFamily="2" charset="-122"/>
              </a:rPr>
              <a:t>类、</a:t>
            </a:r>
            <a:r>
              <a:rPr lang="en-US" altLang="zh-CN" sz="1600" dirty="0" smtClean="0">
                <a:latin typeface="宋体" pitchFamily="2" charset="-122"/>
              </a:rPr>
              <a:t>E</a:t>
            </a:r>
            <a:r>
              <a:rPr lang="zh-CN" altLang="en-US" sz="1600" dirty="0" smtClean="0">
                <a:latin typeface="宋体" pitchFamily="2" charset="-122"/>
              </a:rPr>
              <a:t>类。</a:t>
            </a:r>
            <a:endParaRPr lang="en-US" altLang="zh-CN" sz="1600" dirty="0" smtClean="0">
              <a:latin typeface="宋体" pitchFamily="2" charset="-122"/>
            </a:endParaRPr>
          </a:p>
          <a:p>
            <a:pPr marL="533400" indent="-533400" eaLnBrk="1" hangingPunct="1">
              <a:buFont typeface="Wingdings" pitchFamily="2" charset="2"/>
              <a:buNone/>
              <a:defRPr/>
            </a:pPr>
            <a:endParaRPr lang="en-US" altLang="zh-CN" sz="2000" dirty="0" smtClean="0">
              <a:latin typeface="宋体" pitchFamily="2" charset="-122"/>
              <a:ea typeface="宋体" pitchFamily="2" charset="-122"/>
            </a:endParaRPr>
          </a:p>
          <a:p>
            <a:pPr marL="533400" indent="-533400" eaLnBrk="1" hangingPunct="1">
              <a:buFont typeface="Wingdings" pitchFamily="2" charset="2"/>
              <a:buNone/>
              <a:defRPr/>
            </a:pPr>
            <a:endParaRPr lang="zh-CN" altLang="en-US" sz="2400" dirty="0" smtClean="0"/>
          </a:p>
          <a:p>
            <a:pPr marL="533400" indent="-533400" eaLnBrk="1" hangingPunct="1">
              <a:buFont typeface="Wingdings" pitchFamily="2" charset="2"/>
              <a:buNone/>
              <a:defRPr/>
            </a:pPr>
            <a:endParaRPr lang="zh-CN" altLang="en-US" sz="2400" dirty="0" smtClean="0">
              <a:latin typeface="Arial Narrow" pitchFamily="34" charset="0"/>
              <a:ea typeface="华文中宋" pitchFamily="2" charset="-122"/>
            </a:endParaRPr>
          </a:p>
        </p:txBody>
      </p:sp>
      <p:pic>
        <p:nvPicPr>
          <p:cNvPr id="25604" name="Picture 4" descr="C:\Users\lenovo\AppData\Roaming\Tencent\Users\28328058\QQ\WinTemp\RichOle\~C0@MK3J`)~WSICM8[WJQ3F.jpg"/>
          <p:cNvPicPr>
            <a:picLocks noChangeAspect="1" noChangeArrowheads="1"/>
          </p:cNvPicPr>
          <p:nvPr/>
        </p:nvPicPr>
        <p:blipFill>
          <a:blip r:embed="rId3"/>
          <a:srcRect/>
          <a:stretch>
            <a:fillRect/>
          </a:stretch>
        </p:blipFill>
        <p:spPr bwMode="auto">
          <a:xfrm>
            <a:off x="1763713" y="3213100"/>
            <a:ext cx="5730875" cy="2951163"/>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iterate type="lt">
                                    <p:tmPct val="100000"/>
                                  </p:iterate>
                                  <p:childTnLst>
                                    <p:set>
                                      <p:cBhvr>
                                        <p:cTn id="6" dur="1" fill="hold">
                                          <p:stCondLst>
                                            <p:cond delay="0"/>
                                          </p:stCondLst>
                                        </p:cTn>
                                        <p:tgtEl>
                                          <p:spTgt spid="700421">
                                            <p:txEl>
                                              <p:pRg st="0" end="0"/>
                                            </p:txEl>
                                          </p:spTgt>
                                        </p:tgtEl>
                                        <p:attrNameLst>
                                          <p:attrName>style.visibility</p:attrName>
                                        </p:attrNameLst>
                                      </p:cBhvr>
                                      <p:to>
                                        <p:strVal val="visible"/>
                                      </p:to>
                                    </p:set>
                                    <p:animEffect transition="in" filter="wipe(up)">
                                      <p:cBhvr>
                                        <p:cTn id="7" dur="75"/>
                                        <p:tgtEl>
                                          <p:spTgt spid="700421">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par>
                          <p:cTn id="8" fill="hold" nodeType="afterGroup">
                            <p:stCondLst>
                              <p:cond delay="300"/>
                            </p:stCondLst>
                            <p:childTnLst>
                              <p:par>
                                <p:cTn id="9" presetID="22" presetClass="entr" presetSubtype="1" fill="hold" grpId="0" nodeType="afterEffect">
                                  <p:stCondLst>
                                    <p:cond delay="0"/>
                                  </p:stCondLst>
                                  <p:iterate type="lt">
                                    <p:tmPct val="100000"/>
                                  </p:iterate>
                                  <p:childTnLst>
                                    <p:set>
                                      <p:cBhvr>
                                        <p:cTn id="10" dur="1" fill="hold">
                                          <p:stCondLst>
                                            <p:cond delay="0"/>
                                          </p:stCondLst>
                                        </p:cTn>
                                        <p:tgtEl>
                                          <p:spTgt spid="700421">
                                            <p:txEl>
                                              <p:pRg st="1" end="1"/>
                                            </p:txEl>
                                          </p:spTgt>
                                        </p:tgtEl>
                                        <p:attrNameLst>
                                          <p:attrName>style.visibility</p:attrName>
                                        </p:attrNameLst>
                                      </p:cBhvr>
                                      <p:to>
                                        <p:strVal val="visible"/>
                                      </p:to>
                                    </p:set>
                                    <p:animEffect transition="in" filter="wipe(up)">
                                      <p:cBhvr>
                                        <p:cTn id="11" dur="75"/>
                                        <p:tgtEl>
                                          <p:spTgt spid="700421">
                                            <p:txEl>
                                              <p:pRg st="1" end="1"/>
                                            </p:txEl>
                                          </p:spTgt>
                                        </p:tgtEl>
                                      </p:cBhvr>
                                    </p:animEffect>
                                  </p:childTnLst>
                                  <p:subTnLst>
                                    <p:audio>
                                      <p:cMediaNode>
                                        <p:cTn display="0" masterRel="sameClick">
                                          <p:stCondLst>
                                            <p:cond evt="begin" delay="0">
                                              <p:tn val="9"/>
                                            </p:cond>
                                          </p:stCondLst>
                                          <p:endCondLst>
                                            <p:cond evt="onStopAudio" delay="0">
                                              <p:tgtEl>
                                                <p:sldTgt/>
                                              </p:tgtEl>
                                            </p:cond>
                                          </p:endCondLst>
                                        </p:cTn>
                                        <p:tgtEl>
                                          <p:sndTgt r:embed="rId2" name="type.wav"/>
                                        </p:tgtEl>
                                      </p:cMediaNode>
                                    </p:audio>
                                  </p:subTnLst>
                                </p:cTn>
                              </p:par>
                              <p:par>
                                <p:cTn id="12" presetID="22" presetClass="entr" presetSubtype="1" fill="hold" grpId="0" nodeType="withEffect">
                                  <p:stCondLst>
                                    <p:cond delay="0"/>
                                  </p:stCondLst>
                                  <p:iterate type="lt">
                                    <p:tmPct val="100000"/>
                                  </p:iterate>
                                  <p:childTnLst>
                                    <p:set>
                                      <p:cBhvr>
                                        <p:cTn id="13" dur="1" fill="hold">
                                          <p:stCondLst>
                                            <p:cond delay="0"/>
                                          </p:stCondLst>
                                        </p:cTn>
                                        <p:tgtEl>
                                          <p:spTgt spid="700421">
                                            <p:txEl>
                                              <p:pRg st="2" end="2"/>
                                            </p:txEl>
                                          </p:spTgt>
                                        </p:tgtEl>
                                        <p:attrNameLst>
                                          <p:attrName>style.visibility</p:attrName>
                                        </p:attrNameLst>
                                      </p:cBhvr>
                                      <p:to>
                                        <p:strVal val="visible"/>
                                      </p:to>
                                    </p:set>
                                    <p:animEffect transition="in" filter="wipe(up)">
                                      <p:cBhvr>
                                        <p:cTn id="14" dur="75"/>
                                        <p:tgtEl>
                                          <p:spTgt spid="700421">
                                            <p:txEl>
                                              <p:pRg st="2" end="2"/>
                                            </p:txEl>
                                          </p:spTgt>
                                        </p:tgtEl>
                                      </p:cBhvr>
                                    </p:animEffect>
                                  </p:childTnLst>
                                  <p:subTnLst>
                                    <p:audio>
                                      <p:cMediaNode>
                                        <p:cTn display="0" masterRel="sameClick">
                                          <p:stCondLst>
                                            <p:cond evt="begin" delay="0">
                                              <p:tn val="12"/>
                                            </p:cond>
                                          </p:stCondLst>
                                          <p:endCondLst>
                                            <p:cond evt="onStopAudio" delay="0">
                                              <p:tgtEl>
                                                <p:sldTgt/>
                                              </p:tgtEl>
                                            </p:cond>
                                          </p:endCondLst>
                                        </p:cTn>
                                        <p:tgtEl>
                                          <p:sndTgt r:embed="rId2" name="type.wav"/>
                                        </p:tgtEl>
                                      </p:cMediaNode>
                                    </p:audio>
                                  </p:subTnLst>
                                </p:cTn>
                              </p:par>
                              <p:par>
                                <p:cTn id="15" presetID="22" presetClass="entr" presetSubtype="1" fill="hold" grpId="0" nodeType="withEffect">
                                  <p:stCondLst>
                                    <p:cond delay="0"/>
                                  </p:stCondLst>
                                  <p:iterate type="lt">
                                    <p:tmPct val="100000"/>
                                  </p:iterate>
                                  <p:childTnLst>
                                    <p:set>
                                      <p:cBhvr>
                                        <p:cTn id="16" dur="1" fill="hold">
                                          <p:stCondLst>
                                            <p:cond delay="0"/>
                                          </p:stCondLst>
                                        </p:cTn>
                                        <p:tgtEl>
                                          <p:spTgt spid="700421">
                                            <p:txEl>
                                              <p:pRg st="3" end="3"/>
                                            </p:txEl>
                                          </p:spTgt>
                                        </p:tgtEl>
                                        <p:attrNameLst>
                                          <p:attrName>style.visibility</p:attrName>
                                        </p:attrNameLst>
                                      </p:cBhvr>
                                      <p:to>
                                        <p:strVal val="visible"/>
                                      </p:to>
                                    </p:set>
                                    <p:animEffect transition="in" filter="wipe(up)">
                                      <p:cBhvr>
                                        <p:cTn id="17" dur="75"/>
                                        <p:tgtEl>
                                          <p:spTgt spid="700421">
                                            <p:txEl>
                                              <p:pRg st="3" end="3"/>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0421" grpId="0" build="p" bldLvl="2" autoUpdateAnimBg="0" advAuto="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a:t>一、计算机网络基础</a:t>
            </a:r>
            <a:r>
              <a:rPr smtClean="0"/>
              <a:t>知识</a:t>
            </a:r>
            <a:endParaRPr sz="2800">
              <a:solidFill>
                <a:srgbClr val="00B050"/>
              </a:solidFill>
            </a:endParaRPr>
          </a:p>
        </p:txBody>
      </p:sp>
      <p:sp>
        <p:nvSpPr>
          <p:cNvPr id="9219" name="内容占位符 2"/>
          <p:cNvSpPr>
            <a:spLocks noGrp="1"/>
          </p:cNvSpPr>
          <p:nvPr>
            <p:ph idx="1"/>
          </p:nvPr>
        </p:nvSpPr>
        <p:spPr/>
        <p:txBody>
          <a:bodyPr/>
          <a:lstStyle/>
          <a:p>
            <a:pPr marL="0" indent="0">
              <a:lnSpc>
                <a:spcPct val="150000"/>
              </a:lnSpc>
              <a:buFont typeface="Wingdings" pitchFamily="2" charset="2"/>
              <a:buNone/>
              <a:defRPr/>
            </a:pPr>
            <a:r>
              <a:rPr lang="en-US" altLang="zh-CN" dirty="0"/>
              <a:t>1</a:t>
            </a:r>
            <a:r>
              <a:rPr lang="zh-CN" altLang="en-US" dirty="0"/>
              <a:t>．计算机网络的概念</a:t>
            </a:r>
            <a:endParaRPr lang="en-US" altLang="zh-CN" dirty="0" smtClean="0"/>
          </a:p>
          <a:p>
            <a:pPr lvl="1">
              <a:lnSpc>
                <a:spcPct val="150000"/>
              </a:lnSpc>
              <a:defRPr/>
            </a:pPr>
            <a:r>
              <a:rPr lang="zh-CN" altLang="en-US" dirty="0" smtClean="0"/>
              <a:t>计算机网络涉及计算机和通信两个领域，是计算机技术和通信技术相结合的产物。</a:t>
            </a:r>
            <a:endParaRPr lang="en-US" altLang="zh-CN" dirty="0" smtClean="0"/>
          </a:p>
          <a:p>
            <a:pPr lvl="1">
              <a:lnSpc>
                <a:spcPct val="150000"/>
              </a:lnSpc>
              <a:defRPr/>
            </a:pPr>
            <a:r>
              <a:rPr lang="zh-CN" altLang="en-US" dirty="0" smtClean="0"/>
              <a:t>计算机网络是将分散在不同地理位置上的，具有独立功能的多台计算机系统、各种终端设备、外部设备及其它附属设备，通过通信设备和通信线路连接起来，在网络协议和网络操作系统的管理和控制下，实现数据通信、资源共享和分布处理的系统。</a:t>
            </a:r>
            <a:endParaRPr lang="en-US" altLang="zh-CN" dirty="0" smtClean="0"/>
          </a:p>
          <a:p>
            <a:pPr>
              <a:defRPr/>
            </a:pPr>
            <a:endParaRPr lang="zh-CN" altLang="en-US" dirty="0" smtClean="0"/>
          </a:p>
          <a:p>
            <a:pPr>
              <a:buFont typeface="Wingdings" pitchFamily="2" charset="2"/>
              <a:buNone/>
              <a:defRPr/>
            </a:pPr>
            <a:endParaRPr lang="zh-CN" altLang="en-US" dirty="0" smtClean="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a:t>三、 </a:t>
            </a:r>
            <a:r>
              <a:rPr lang="en-US" altLang="zh-CN"/>
              <a:t>Internet</a:t>
            </a:r>
            <a:r>
              <a:rPr/>
              <a:t>的基本术语</a:t>
            </a:r>
          </a:p>
        </p:txBody>
      </p:sp>
      <p:sp>
        <p:nvSpPr>
          <p:cNvPr id="27651" name="内容占位符 2"/>
          <p:cNvSpPr>
            <a:spLocks noGrp="1"/>
          </p:cNvSpPr>
          <p:nvPr>
            <p:ph idx="1"/>
          </p:nvPr>
        </p:nvSpPr>
        <p:spPr/>
        <p:txBody>
          <a:bodyPr/>
          <a:lstStyle/>
          <a:p>
            <a:pPr marL="457200" indent="-457200">
              <a:buFont typeface="+mj-lt"/>
              <a:buAutoNum type="arabicPeriod" startAt="3"/>
              <a:defRPr/>
            </a:pPr>
            <a:r>
              <a:rPr lang="zh-CN" altLang="en-US" sz="2400" dirty="0" smtClean="0"/>
              <a:t>域名</a:t>
            </a:r>
            <a:endParaRPr lang="en-US" altLang="zh-CN" sz="2400" dirty="0" smtClean="0"/>
          </a:p>
          <a:p>
            <a:pPr lvl="1">
              <a:lnSpc>
                <a:spcPct val="150000"/>
              </a:lnSpc>
              <a:defRPr/>
            </a:pPr>
            <a:r>
              <a:rPr lang="zh-CN" altLang="en-US" sz="2000" dirty="0" smtClean="0"/>
              <a:t>是用字符表示的主机的名字，直观、易记忆，例如</a:t>
            </a:r>
            <a:r>
              <a:rPr lang="en-US" altLang="zh-CN" sz="2000" dirty="0" smtClean="0"/>
              <a:t>www.cqcet.com.cn</a:t>
            </a:r>
            <a:r>
              <a:rPr lang="zh-CN" altLang="en-US" sz="2000" dirty="0" smtClean="0"/>
              <a:t>。域名地址与</a:t>
            </a:r>
            <a:r>
              <a:rPr lang="en-US" altLang="zh-CN" sz="2000" dirty="0" smtClean="0"/>
              <a:t>IP</a:t>
            </a:r>
            <a:r>
              <a:rPr lang="zh-CN" altLang="en-US" sz="2000" dirty="0" smtClean="0"/>
              <a:t>地址之间存在着对应关系，就好像人的姓名与身份证号码之间的关系一样。在实际运行时，域名地址由专用的域名服务器即</a:t>
            </a:r>
            <a:r>
              <a:rPr lang="en-US" altLang="zh-CN" sz="2000" dirty="0" smtClean="0"/>
              <a:t>DNS</a:t>
            </a:r>
            <a:r>
              <a:rPr lang="zh-CN" altLang="en-US" sz="2000" dirty="0" smtClean="0"/>
              <a:t>服务器转换为</a:t>
            </a:r>
            <a:r>
              <a:rPr lang="en-US" altLang="zh-CN" sz="2000" dirty="0" smtClean="0"/>
              <a:t>IP</a:t>
            </a:r>
            <a:r>
              <a:rPr lang="zh-CN" altLang="en-US" sz="2000" dirty="0" smtClean="0"/>
              <a:t>地址。</a:t>
            </a:r>
          </a:p>
          <a:p>
            <a:pPr lvl="1">
              <a:lnSpc>
                <a:spcPct val="150000"/>
              </a:lnSpc>
              <a:defRPr/>
            </a:pPr>
            <a:r>
              <a:rPr lang="zh-CN" altLang="en-US" sz="2000" dirty="0" smtClean="0"/>
              <a:t>域名系统采用层次结构，按地理域或机构域进行分层。每层之间用圆点分隔，从右到左依次为最高层次域、次高层次域等，最左边一个字段为主机名，它与</a:t>
            </a:r>
            <a:r>
              <a:rPr lang="en-US" altLang="zh-CN" sz="2000" dirty="0" smtClean="0"/>
              <a:t>IP</a:t>
            </a:r>
            <a:r>
              <a:rPr lang="zh-CN" altLang="en-US" sz="2000" dirty="0" smtClean="0"/>
              <a:t>地址相反。</a:t>
            </a:r>
          </a:p>
        </p:txBody>
      </p:sp>
      <p:pic>
        <p:nvPicPr>
          <p:cNvPr id="27652" name="图片 616"/>
          <p:cNvPicPr>
            <a:picLocks noChangeAspect="1" noChangeArrowheads="1"/>
          </p:cNvPicPr>
          <p:nvPr/>
        </p:nvPicPr>
        <p:blipFill>
          <a:blip r:embed="rId2"/>
          <a:srcRect/>
          <a:stretch>
            <a:fillRect/>
          </a:stretch>
        </p:blipFill>
        <p:spPr bwMode="auto">
          <a:xfrm>
            <a:off x="1908175" y="5064125"/>
            <a:ext cx="4797425" cy="1293813"/>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00420" name="Rectangle 4"/>
          <p:cNvSpPr>
            <a:spLocks noGrp="1" noChangeArrowheads="1"/>
          </p:cNvSpPr>
          <p:nvPr>
            <p:ph type="title"/>
          </p:nvPr>
        </p:nvSpPr>
        <p:spPr/>
        <p:txBody>
          <a:bodyPr/>
          <a:lstStyle/>
          <a:p>
            <a:pPr eaLnBrk="1" hangingPunct="1">
              <a:defRPr/>
            </a:pPr>
            <a:r>
              <a:rPr/>
              <a:t>三、 </a:t>
            </a:r>
            <a:r>
              <a:rPr lang="en-US" altLang="zh-CN"/>
              <a:t>Internet</a:t>
            </a:r>
            <a:r>
              <a:rPr/>
              <a:t>的基本术语</a:t>
            </a:r>
            <a:endParaRPr smtClean="0"/>
          </a:p>
        </p:txBody>
      </p:sp>
      <p:sp>
        <p:nvSpPr>
          <p:cNvPr id="700421" name="Rectangle 5"/>
          <p:cNvSpPr>
            <a:spLocks noGrp="1" noChangeArrowheads="1"/>
          </p:cNvSpPr>
          <p:nvPr>
            <p:ph idx="1"/>
          </p:nvPr>
        </p:nvSpPr>
        <p:spPr>
          <a:noFill/>
          <a:extLst>
            <a:ext uri="{909E8E84-426E-40DD-AFC4-6F175D3DCCD1}">
              <a14:hiddenFill xmlns:a14="http://schemas.microsoft.com/office/drawing/2010/main">
                <a:solidFill>
                  <a:srgbClr val="FFFFFF"/>
                </a:solidFill>
              </a14:hiddenFill>
            </a:ext>
          </a:extLst>
        </p:spPr>
        <p:txBody>
          <a:bodyPr/>
          <a:lstStyle/>
          <a:p>
            <a:pPr marL="533400" indent="-533400" eaLnBrk="1" hangingPunct="1">
              <a:buFont typeface="Comic Sans MS" pitchFamily="66" charset="0"/>
              <a:buAutoNum type="arabicPeriod" startAt="3"/>
            </a:pPr>
            <a:r>
              <a:rPr lang="zh-CN" altLang="en-US" smtClean="0"/>
              <a:t>域名</a:t>
            </a:r>
          </a:p>
          <a:p>
            <a:pPr lvl="1" eaLnBrk="1" hangingPunct="1"/>
            <a:r>
              <a:rPr lang="en-US" altLang="zh-CN" smtClean="0">
                <a:effectLst/>
                <a:latin typeface="华文中宋" pitchFamily="2" charset="-122"/>
                <a:ea typeface="华文中宋" pitchFamily="2" charset="-122"/>
              </a:rPr>
              <a:t>Internet</a:t>
            </a:r>
            <a:r>
              <a:rPr lang="zh-CN" altLang="en-US" smtClean="0">
                <a:effectLst/>
                <a:latin typeface="华文中宋" pitchFamily="2" charset="-122"/>
                <a:ea typeface="华文中宋" pitchFamily="2" charset="-122"/>
              </a:rPr>
              <a:t>的域名系统</a:t>
            </a:r>
          </a:p>
        </p:txBody>
      </p:sp>
      <p:graphicFrame>
        <p:nvGraphicFramePr>
          <p:cNvPr id="68817" name="Group 209"/>
          <p:cNvGraphicFramePr>
            <a:graphicFrameLocks noGrp="1"/>
          </p:cNvGraphicFramePr>
          <p:nvPr>
            <p:ph type="tbl" idx="4294967295"/>
          </p:nvPr>
        </p:nvGraphicFramePr>
        <p:xfrm>
          <a:off x="1042988" y="2492375"/>
          <a:ext cx="7142162" cy="3776663"/>
        </p:xfrm>
        <a:graphic>
          <a:graphicData uri="http://schemas.openxmlformats.org/drawingml/2006/table">
            <a:tbl>
              <a:tblPr/>
              <a:tblGrid>
                <a:gridCol w="1141412"/>
                <a:gridCol w="2644775"/>
                <a:gridCol w="1284288"/>
                <a:gridCol w="2071687"/>
              </a:tblGrid>
              <a:tr h="471488">
                <a:tc>
                  <a:txBody>
                    <a:bodyPr/>
                    <a:lstStyle>
                      <a:lvl1pPr marL="342900" indent="-342900" eaLnBrk="0" hangingPunct="0">
                        <a:spcBef>
                          <a:spcPct val="20000"/>
                        </a:spcBef>
                        <a:buClr>
                          <a:srgbClr val="0000CC"/>
                        </a:buClr>
                        <a:buFont typeface="Wingdings" pitchFamily="2" charset="2"/>
                        <a:defRPr sz="2400">
                          <a:solidFill>
                            <a:schemeClr val="tx1"/>
                          </a:solidFill>
                          <a:latin typeface="Comic Sans MS" pitchFamily="66" charset="0"/>
                          <a:ea typeface="黑体" pitchFamily="49" charset="-122"/>
                        </a:defRPr>
                      </a:lvl1pPr>
                      <a:lvl2pPr marL="742950" indent="-285750" eaLnBrk="0" hangingPunct="0">
                        <a:spcBef>
                          <a:spcPct val="20000"/>
                        </a:spcBef>
                        <a:buClr>
                          <a:schemeClr val="tx2"/>
                        </a:buClr>
                        <a:buSzPct val="90000"/>
                        <a:buFont typeface="Wingdings" pitchFamily="2" charset="2"/>
                        <a:defRPr sz="2000">
                          <a:solidFill>
                            <a:schemeClr val="tx1"/>
                          </a:solidFill>
                          <a:latin typeface="Comic Sans MS" pitchFamily="66" charset="0"/>
                          <a:ea typeface="宋体" pitchFamily="2" charset="-122"/>
                        </a:defRPr>
                      </a:lvl2pPr>
                      <a:lvl3pPr marL="1143000" indent="-228600" eaLnBrk="0" hangingPunct="0">
                        <a:spcBef>
                          <a:spcPct val="20000"/>
                        </a:spcBef>
                        <a:defRPr>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342900" marR="0" lvl="0" indent="-342900" algn="ctr" defTabSz="914400" rtl="0" eaLnBrk="0" fontAlgn="base" latinLnBrk="0" hangingPunct="0">
                        <a:lnSpc>
                          <a:spcPct val="100000"/>
                        </a:lnSpc>
                        <a:spcBef>
                          <a:spcPct val="0"/>
                        </a:spcBef>
                        <a:spcAft>
                          <a:spcPct val="0"/>
                        </a:spcAft>
                        <a:buClr>
                          <a:srgbClr val="0000CC"/>
                        </a:buClr>
                        <a:buSzTx/>
                        <a:buFontTx/>
                        <a:buNone/>
                        <a:tabLst/>
                      </a:pPr>
                      <a:r>
                        <a:rPr kumimoji="0" lang="zh-CN" altLang="en-US" sz="1600" b="0" i="0" u="none" strike="noStrike" cap="none" normalizeH="0" baseline="0" smtClean="0">
                          <a:ln>
                            <a:noFill/>
                          </a:ln>
                          <a:solidFill>
                            <a:schemeClr val="tx1"/>
                          </a:solidFill>
                          <a:effectLst/>
                          <a:latin typeface="Arial Narrow" pitchFamily="34" charset="0"/>
                          <a:ea typeface="华文中宋" pitchFamily="2" charset="-122"/>
                          <a:cs typeface="Times New Roman" pitchFamily="18" charset="0"/>
                        </a:rPr>
                        <a:t>域名</a:t>
                      </a:r>
                    </a:p>
                  </a:txBody>
                  <a:tcPr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rgbClr val="0000CC"/>
                        </a:buClr>
                        <a:buFont typeface="Wingdings" pitchFamily="2" charset="2"/>
                        <a:defRPr sz="2400">
                          <a:solidFill>
                            <a:schemeClr val="tx1"/>
                          </a:solidFill>
                          <a:latin typeface="Comic Sans MS" pitchFamily="66" charset="0"/>
                          <a:ea typeface="黑体" pitchFamily="49" charset="-122"/>
                        </a:defRPr>
                      </a:lvl1pPr>
                      <a:lvl2pPr marL="742950" indent="-285750" eaLnBrk="0" hangingPunct="0">
                        <a:spcBef>
                          <a:spcPct val="20000"/>
                        </a:spcBef>
                        <a:buClr>
                          <a:schemeClr val="tx2"/>
                        </a:buClr>
                        <a:buSzPct val="90000"/>
                        <a:buFont typeface="Wingdings" pitchFamily="2" charset="2"/>
                        <a:defRPr sz="2000">
                          <a:solidFill>
                            <a:schemeClr val="tx1"/>
                          </a:solidFill>
                          <a:latin typeface="Comic Sans MS" pitchFamily="66" charset="0"/>
                          <a:ea typeface="宋体" pitchFamily="2" charset="-122"/>
                        </a:defRPr>
                      </a:lvl2pPr>
                      <a:lvl3pPr marL="1143000" indent="-228600" eaLnBrk="0" hangingPunct="0">
                        <a:spcBef>
                          <a:spcPct val="20000"/>
                        </a:spcBef>
                        <a:defRPr>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342900" marR="0" lvl="0" indent="-342900" algn="ctr" defTabSz="914400" rtl="0" eaLnBrk="0" fontAlgn="base" latinLnBrk="0" hangingPunct="0">
                        <a:lnSpc>
                          <a:spcPct val="100000"/>
                        </a:lnSpc>
                        <a:spcBef>
                          <a:spcPct val="0"/>
                        </a:spcBef>
                        <a:spcAft>
                          <a:spcPct val="0"/>
                        </a:spcAft>
                        <a:buClr>
                          <a:srgbClr val="0000CC"/>
                        </a:buClr>
                        <a:buSzTx/>
                        <a:buFontTx/>
                        <a:buNone/>
                        <a:tabLst/>
                      </a:pPr>
                      <a:r>
                        <a:rPr kumimoji="0" lang="zh-CN" altLang="en-US" sz="1600" b="0" i="0" u="none" strike="noStrike" cap="none" normalizeH="0" baseline="0" smtClean="0">
                          <a:ln>
                            <a:noFill/>
                          </a:ln>
                          <a:solidFill>
                            <a:schemeClr val="tx1"/>
                          </a:solidFill>
                          <a:effectLst/>
                          <a:latin typeface="Arial Narrow" pitchFamily="34" charset="0"/>
                          <a:ea typeface="华文中宋" pitchFamily="2" charset="-122"/>
                          <a:cs typeface="Times New Roman" pitchFamily="18" charset="0"/>
                        </a:rPr>
                        <a:t>含义</a:t>
                      </a:r>
                    </a:p>
                  </a:txBody>
                  <a:tcPr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rgbClr val="0000CC"/>
                        </a:buClr>
                        <a:buFont typeface="Wingdings" pitchFamily="2" charset="2"/>
                        <a:defRPr sz="2400">
                          <a:solidFill>
                            <a:schemeClr val="tx1"/>
                          </a:solidFill>
                          <a:latin typeface="Comic Sans MS" pitchFamily="66" charset="0"/>
                          <a:ea typeface="黑体" pitchFamily="49" charset="-122"/>
                        </a:defRPr>
                      </a:lvl1pPr>
                      <a:lvl2pPr marL="742950" indent="-285750" eaLnBrk="0" hangingPunct="0">
                        <a:spcBef>
                          <a:spcPct val="20000"/>
                        </a:spcBef>
                        <a:buClr>
                          <a:schemeClr val="tx2"/>
                        </a:buClr>
                        <a:buSzPct val="90000"/>
                        <a:buFont typeface="Wingdings" pitchFamily="2" charset="2"/>
                        <a:defRPr sz="2000">
                          <a:solidFill>
                            <a:schemeClr val="tx1"/>
                          </a:solidFill>
                          <a:latin typeface="Comic Sans MS" pitchFamily="66" charset="0"/>
                          <a:ea typeface="宋体" pitchFamily="2" charset="-122"/>
                        </a:defRPr>
                      </a:lvl2pPr>
                      <a:lvl3pPr marL="1143000" indent="-228600" eaLnBrk="0" hangingPunct="0">
                        <a:spcBef>
                          <a:spcPct val="20000"/>
                        </a:spcBef>
                        <a:defRPr>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342900" marR="0" lvl="0" indent="-342900" algn="ctr" defTabSz="914400" rtl="0" eaLnBrk="0" fontAlgn="base" latinLnBrk="0" hangingPunct="0">
                        <a:lnSpc>
                          <a:spcPct val="100000"/>
                        </a:lnSpc>
                        <a:spcBef>
                          <a:spcPct val="0"/>
                        </a:spcBef>
                        <a:spcAft>
                          <a:spcPct val="0"/>
                        </a:spcAft>
                        <a:buClr>
                          <a:srgbClr val="0000CC"/>
                        </a:buClr>
                        <a:buSzTx/>
                        <a:buFontTx/>
                        <a:buNone/>
                        <a:tabLst/>
                      </a:pPr>
                      <a:r>
                        <a:rPr kumimoji="0" lang="zh-CN" altLang="en-US" sz="1600" b="0" i="0" u="none" strike="noStrike" cap="none" normalizeH="0" baseline="0" smtClean="0">
                          <a:ln>
                            <a:noFill/>
                          </a:ln>
                          <a:solidFill>
                            <a:schemeClr val="tx1"/>
                          </a:solidFill>
                          <a:effectLst/>
                          <a:latin typeface="Arial Narrow" pitchFamily="34" charset="0"/>
                          <a:ea typeface="华文中宋" pitchFamily="2" charset="-122"/>
                          <a:cs typeface="Times New Roman" pitchFamily="18" charset="0"/>
                        </a:rPr>
                        <a:t>域名</a:t>
                      </a:r>
                    </a:p>
                  </a:txBody>
                  <a:tcPr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rgbClr val="0000CC"/>
                        </a:buClr>
                        <a:buFont typeface="Wingdings" pitchFamily="2" charset="2"/>
                        <a:defRPr sz="2400">
                          <a:solidFill>
                            <a:schemeClr val="tx1"/>
                          </a:solidFill>
                          <a:latin typeface="Comic Sans MS" pitchFamily="66" charset="0"/>
                          <a:ea typeface="黑体" pitchFamily="49" charset="-122"/>
                        </a:defRPr>
                      </a:lvl1pPr>
                      <a:lvl2pPr marL="742950" indent="-285750" eaLnBrk="0" hangingPunct="0">
                        <a:spcBef>
                          <a:spcPct val="20000"/>
                        </a:spcBef>
                        <a:buClr>
                          <a:schemeClr val="tx2"/>
                        </a:buClr>
                        <a:buSzPct val="90000"/>
                        <a:buFont typeface="Wingdings" pitchFamily="2" charset="2"/>
                        <a:defRPr sz="2000">
                          <a:solidFill>
                            <a:schemeClr val="tx1"/>
                          </a:solidFill>
                          <a:latin typeface="Comic Sans MS" pitchFamily="66" charset="0"/>
                          <a:ea typeface="宋体" pitchFamily="2" charset="-122"/>
                        </a:defRPr>
                      </a:lvl2pPr>
                      <a:lvl3pPr marL="1143000" indent="-228600" eaLnBrk="0" hangingPunct="0">
                        <a:spcBef>
                          <a:spcPct val="20000"/>
                        </a:spcBef>
                        <a:defRPr>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342900" marR="0" lvl="0" indent="-342900" algn="ctr" defTabSz="914400" rtl="0" eaLnBrk="0" fontAlgn="base" latinLnBrk="0" hangingPunct="0">
                        <a:lnSpc>
                          <a:spcPct val="100000"/>
                        </a:lnSpc>
                        <a:spcBef>
                          <a:spcPct val="0"/>
                        </a:spcBef>
                        <a:spcAft>
                          <a:spcPct val="0"/>
                        </a:spcAft>
                        <a:buClr>
                          <a:srgbClr val="0000CC"/>
                        </a:buClr>
                        <a:buSzTx/>
                        <a:buFontTx/>
                        <a:buNone/>
                        <a:tabLst/>
                      </a:pPr>
                      <a:r>
                        <a:rPr kumimoji="0" lang="zh-CN" altLang="en-US" sz="1600" b="0" i="0" u="none" strike="noStrike" cap="none" normalizeH="0" baseline="0" smtClean="0">
                          <a:ln>
                            <a:noFill/>
                          </a:ln>
                          <a:solidFill>
                            <a:schemeClr val="tx1"/>
                          </a:solidFill>
                          <a:effectLst/>
                          <a:latin typeface="Arial Narrow" pitchFamily="34" charset="0"/>
                          <a:ea typeface="华文中宋" pitchFamily="2" charset="-122"/>
                          <a:cs typeface="Times New Roman" pitchFamily="18" charset="0"/>
                        </a:rPr>
                        <a:t>含义</a:t>
                      </a:r>
                    </a:p>
                  </a:txBody>
                  <a:tcPr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473075">
                <a:tc>
                  <a:txBody>
                    <a:bodyPr/>
                    <a:lstStyle>
                      <a:lvl1pPr marL="342900" indent="-342900" eaLnBrk="0" hangingPunct="0">
                        <a:spcBef>
                          <a:spcPct val="20000"/>
                        </a:spcBef>
                        <a:buClr>
                          <a:srgbClr val="0000CC"/>
                        </a:buClr>
                        <a:buFont typeface="Wingdings" pitchFamily="2" charset="2"/>
                        <a:defRPr sz="2400">
                          <a:solidFill>
                            <a:schemeClr val="tx1"/>
                          </a:solidFill>
                          <a:latin typeface="Comic Sans MS" pitchFamily="66" charset="0"/>
                          <a:ea typeface="黑体" pitchFamily="49" charset="-122"/>
                        </a:defRPr>
                      </a:lvl1pPr>
                      <a:lvl2pPr marL="742950" indent="-285750" eaLnBrk="0" hangingPunct="0">
                        <a:spcBef>
                          <a:spcPct val="20000"/>
                        </a:spcBef>
                        <a:buClr>
                          <a:schemeClr val="tx2"/>
                        </a:buClr>
                        <a:buSzPct val="90000"/>
                        <a:buFont typeface="Wingdings" pitchFamily="2" charset="2"/>
                        <a:defRPr sz="2000">
                          <a:solidFill>
                            <a:schemeClr val="tx1"/>
                          </a:solidFill>
                          <a:latin typeface="Comic Sans MS" pitchFamily="66" charset="0"/>
                          <a:ea typeface="宋体" pitchFamily="2" charset="-122"/>
                        </a:defRPr>
                      </a:lvl2pPr>
                      <a:lvl3pPr marL="1143000" indent="-228600" eaLnBrk="0" hangingPunct="0">
                        <a:spcBef>
                          <a:spcPct val="20000"/>
                        </a:spcBef>
                        <a:defRPr>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342900" marR="0" lvl="0" indent="-342900" algn="l" defTabSz="914400" rtl="0" eaLnBrk="0" fontAlgn="base" latinLnBrk="0" hangingPunct="0">
                        <a:lnSpc>
                          <a:spcPct val="100000"/>
                        </a:lnSpc>
                        <a:spcBef>
                          <a:spcPct val="0"/>
                        </a:spcBef>
                        <a:spcAft>
                          <a:spcPct val="0"/>
                        </a:spcAft>
                        <a:buClr>
                          <a:srgbClr val="0000CC"/>
                        </a:buClr>
                        <a:buSzTx/>
                        <a:buFontTx/>
                        <a:buNone/>
                        <a:tabLst/>
                      </a:pPr>
                      <a:r>
                        <a:rPr kumimoji="0" lang="en-US" altLang="zh-CN" sz="1600" b="0" i="0" u="none" strike="noStrike" cap="none" normalizeH="0" baseline="0" smtClean="0">
                          <a:ln>
                            <a:noFill/>
                          </a:ln>
                          <a:solidFill>
                            <a:schemeClr val="tx1"/>
                          </a:solidFill>
                          <a:effectLst/>
                          <a:latin typeface="Arial Narrow" pitchFamily="34" charset="0"/>
                          <a:ea typeface="华文中宋" pitchFamily="2" charset="-122"/>
                          <a:cs typeface="Times New Roman" pitchFamily="18" charset="0"/>
                        </a:rPr>
                        <a:t>com</a:t>
                      </a: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rgbClr val="0000CC"/>
                        </a:buClr>
                        <a:buFont typeface="Wingdings" pitchFamily="2" charset="2"/>
                        <a:defRPr sz="2400">
                          <a:solidFill>
                            <a:schemeClr val="tx1"/>
                          </a:solidFill>
                          <a:latin typeface="Comic Sans MS" pitchFamily="66" charset="0"/>
                          <a:ea typeface="黑体" pitchFamily="49" charset="-122"/>
                        </a:defRPr>
                      </a:lvl1pPr>
                      <a:lvl2pPr marL="742950" indent="-285750" eaLnBrk="0" hangingPunct="0">
                        <a:spcBef>
                          <a:spcPct val="20000"/>
                        </a:spcBef>
                        <a:buClr>
                          <a:schemeClr val="tx2"/>
                        </a:buClr>
                        <a:buSzPct val="90000"/>
                        <a:buFont typeface="Wingdings" pitchFamily="2" charset="2"/>
                        <a:defRPr sz="2000">
                          <a:solidFill>
                            <a:schemeClr val="tx1"/>
                          </a:solidFill>
                          <a:latin typeface="Comic Sans MS" pitchFamily="66" charset="0"/>
                          <a:ea typeface="宋体" pitchFamily="2" charset="-122"/>
                        </a:defRPr>
                      </a:lvl2pPr>
                      <a:lvl3pPr marL="1143000" indent="-228600" eaLnBrk="0" hangingPunct="0">
                        <a:spcBef>
                          <a:spcPct val="20000"/>
                        </a:spcBef>
                        <a:defRPr>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342900" marR="0" lvl="0" indent="-342900" algn="l" defTabSz="914400" rtl="0" eaLnBrk="0" fontAlgn="base" latinLnBrk="0" hangingPunct="0">
                        <a:lnSpc>
                          <a:spcPct val="100000"/>
                        </a:lnSpc>
                        <a:spcBef>
                          <a:spcPct val="0"/>
                        </a:spcBef>
                        <a:spcAft>
                          <a:spcPct val="0"/>
                        </a:spcAft>
                        <a:buClr>
                          <a:srgbClr val="0000CC"/>
                        </a:buClr>
                        <a:buSzTx/>
                        <a:buFontTx/>
                        <a:buNone/>
                        <a:tabLst/>
                      </a:pPr>
                      <a:r>
                        <a:rPr kumimoji="0" lang="zh-CN" altLang="en-US" sz="1600" b="0" i="0" u="none" strike="noStrike" cap="none" normalizeH="0" baseline="0" smtClean="0">
                          <a:ln>
                            <a:noFill/>
                          </a:ln>
                          <a:solidFill>
                            <a:schemeClr val="tx1"/>
                          </a:solidFill>
                          <a:effectLst/>
                          <a:latin typeface="Arial Narrow" pitchFamily="34" charset="0"/>
                          <a:ea typeface="华文中宋" pitchFamily="2" charset="-122"/>
                          <a:cs typeface="Times New Roman" pitchFamily="18" charset="0"/>
                        </a:rPr>
                        <a:t>商业机构</a:t>
                      </a:r>
                    </a:p>
                  </a:txBody>
                  <a:tcP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rgbClr val="0000CC"/>
                        </a:buClr>
                        <a:buFont typeface="Wingdings" pitchFamily="2" charset="2"/>
                        <a:defRPr sz="2400">
                          <a:solidFill>
                            <a:schemeClr val="tx1"/>
                          </a:solidFill>
                          <a:latin typeface="Comic Sans MS" pitchFamily="66" charset="0"/>
                          <a:ea typeface="黑体" pitchFamily="49" charset="-122"/>
                        </a:defRPr>
                      </a:lvl1pPr>
                      <a:lvl2pPr marL="742950" indent="-285750" eaLnBrk="0" hangingPunct="0">
                        <a:spcBef>
                          <a:spcPct val="20000"/>
                        </a:spcBef>
                        <a:buClr>
                          <a:schemeClr val="tx2"/>
                        </a:buClr>
                        <a:buSzPct val="90000"/>
                        <a:buFont typeface="Wingdings" pitchFamily="2" charset="2"/>
                        <a:defRPr sz="2000">
                          <a:solidFill>
                            <a:schemeClr val="tx1"/>
                          </a:solidFill>
                          <a:latin typeface="Comic Sans MS" pitchFamily="66" charset="0"/>
                          <a:ea typeface="宋体" pitchFamily="2" charset="-122"/>
                        </a:defRPr>
                      </a:lvl2pPr>
                      <a:lvl3pPr marL="1143000" indent="-228600" eaLnBrk="0" hangingPunct="0">
                        <a:spcBef>
                          <a:spcPct val="20000"/>
                        </a:spcBef>
                        <a:defRPr>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342900" marR="0" lvl="0" indent="-342900" algn="l" defTabSz="914400" rtl="0" eaLnBrk="0" fontAlgn="base" latinLnBrk="0" hangingPunct="0">
                        <a:lnSpc>
                          <a:spcPct val="100000"/>
                        </a:lnSpc>
                        <a:spcBef>
                          <a:spcPct val="0"/>
                        </a:spcBef>
                        <a:spcAft>
                          <a:spcPct val="0"/>
                        </a:spcAft>
                        <a:buClr>
                          <a:srgbClr val="0000CC"/>
                        </a:buClr>
                        <a:buSzTx/>
                        <a:buFontTx/>
                        <a:buNone/>
                        <a:tabLst/>
                      </a:pPr>
                      <a:r>
                        <a:rPr kumimoji="0" lang="en-US" altLang="zh-CN" sz="1600" b="0" i="0" u="none" strike="noStrike" cap="none" normalizeH="0" baseline="0" smtClean="0">
                          <a:ln>
                            <a:noFill/>
                          </a:ln>
                          <a:solidFill>
                            <a:schemeClr val="tx1"/>
                          </a:solidFill>
                          <a:effectLst/>
                          <a:latin typeface="Arial Narrow" pitchFamily="34" charset="0"/>
                          <a:ea typeface="华文中宋" pitchFamily="2" charset="-122"/>
                          <a:cs typeface="Times New Roman" pitchFamily="18" charset="0"/>
                        </a:rPr>
                        <a:t>firm</a:t>
                      </a:r>
                    </a:p>
                  </a:txBody>
                  <a:tcP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rgbClr val="0000CC"/>
                        </a:buClr>
                        <a:buFont typeface="Wingdings" pitchFamily="2" charset="2"/>
                        <a:defRPr sz="2400">
                          <a:solidFill>
                            <a:schemeClr val="tx1"/>
                          </a:solidFill>
                          <a:latin typeface="Comic Sans MS" pitchFamily="66" charset="0"/>
                          <a:ea typeface="黑体" pitchFamily="49" charset="-122"/>
                        </a:defRPr>
                      </a:lvl1pPr>
                      <a:lvl2pPr marL="742950" indent="-285750" eaLnBrk="0" hangingPunct="0">
                        <a:spcBef>
                          <a:spcPct val="20000"/>
                        </a:spcBef>
                        <a:buClr>
                          <a:schemeClr val="tx2"/>
                        </a:buClr>
                        <a:buSzPct val="90000"/>
                        <a:buFont typeface="Wingdings" pitchFamily="2" charset="2"/>
                        <a:defRPr sz="2000">
                          <a:solidFill>
                            <a:schemeClr val="tx1"/>
                          </a:solidFill>
                          <a:latin typeface="Comic Sans MS" pitchFamily="66" charset="0"/>
                          <a:ea typeface="宋体" pitchFamily="2" charset="-122"/>
                        </a:defRPr>
                      </a:lvl2pPr>
                      <a:lvl3pPr marL="1143000" indent="-228600" eaLnBrk="0" hangingPunct="0">
                        <a:spcBef>
                          <a:spcPct val="20000"/>
                        </a:spcBef>
                        <a:defRPr>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342900" marR="0" lvl="0" indent="-342900" algn="l" defTabSz="914400" rtl="0" eaLnBrk="0" fontAlgn="base" latinLnBrk="0" hangingPunct="0">
                        <a:lnSpc>
                          <a:spcPct val="100000"/>
                        </a:lnSpc>
                        <a:spcBef>
                          <a:spcPct val="0"/>
                        </a:spcBef>
                        <a:spcAft>
                          <a:spcPct val="0"/>
                        </a:spcAft>
                        <a:buClr>
                          <a:srgbClr val="0000CC"/>
                        </a:buClr>
                        <a:buSzTx/>
                        <a:buFontTx/>
                        <a:buNone/>
                        <a:tabLst/>
                      </a:pPr>
                      <a:r>
                        <a:rPr kumimoji="0" lang="zh-CN" altLang="en-US" sz="1600" b="0" i="0" u="none" strike="noStrike" cap="none" normalizeH="0" baseline="0" smtClean="0">
                          <a:ln>
                            <a:noFill/>
                          </a:ln>
                          <a:solidFill>
                            <a:schemeClr val="tx1"/>
                          </a:solidFill>
                          <a:effectLst/>
                          <a:latin typeface="Arial Narrow" pitchFamily="34" charset="0"/>
                          <a:ea typeface="华文中宋" pitchFamily="2" charset="-122"/>
                          <a:cs typeface="Times New Roman" pitchFamily="18" charset="0"/>
                        </a:rPr>
                        <a:t>公司企业机构</a:t>
                      </a:r>
                    </a:p>
                  </a:txBody>
                  <a:tcP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471488">
                <a:tc>
                  <a:txBody>
                    <a:bodyPr/>
                    <a:lstStyle>
                      <a:lvl1pPr marL="342900" indent="-342900" eaLnBrk="0" hangingPunct="0">
                        <a:spcBef>
                          <a:spcPct val="20000"/>
                        </a:spcBef>
                        <a:buClr>
                          <a:srgbClr val="0000CC"/>
                        </a:buClr>
                        <a:buFont typeface="Wingdings" pitchFamily="2" charset="2"/>
                        <a:defRPr sz="2400">
                          <a:solidFill>
                            <a:schemeClr val="tx1"/>
                          </a:solidFill>
                          <a:latin typeface="Comic Sans MS" pitchFamily="66" charset="0"/>
                          <a:ea typeface="黑体" pitchFamily="49" charset="-122"/>
                        </a:defRPr>
                      </a:lvl1pPr>
                      <a:lvl2pPr marL="742950" indent="-285750" eaLnBrk="0" hangingPunct="0">
                        <a:spcBef>
                          <a:spcPct val="20000"/>
                        </a:spcBef>
                        <a:buClr>
                          <a:schemeClr val="tx2"/>
                        </a:buClr>
                        <a:buSzPct val="90000"/>
                        <a:buFont typeface="Wingdings" pitchFamily="2" charset="2"/>
                        <a:defRPr sz="2000">
                          <a:solidFill>
                            <a:schemeClr val="tx1"/>
                          </a:solidFill>
                          <a:latin typeface="Comic Sans MS" pitchFamily="66" charset="0"/>
                          <a:ea typeface="宋体" pitchFamily="2" charset="-122"/>
                        </a:defRPr>
                      </a:lvl2pPr>
                      <a:lvl3pPr marL="1143000" indent="-228600" eaLnBrk="0" hangingPunct="0">
                        <a:spcBef>
                          <a:spcPct val="20000"/>
                        </a:spcBef>
                        <a:defRPr>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342900" marR="0" lvl="0" indent="-342900" algn="l" defTabSz="914400" rtl="0" eaLnBrk="0" fontAlgn="base" latinLnBrk="0" hangingPunct="0">
                        <a:lnSpc>
                          <a:spcPct val="100000"/>
                        </a:lnSpc>
                        <a:spcBef>
                          <a:spcPct val="0"/>
                        </a:spcBef>
                        <a:spcAft>
                          <a:spcPct val="0"/>
                        </a:spcAft>
                        <a:buClr>
                          <a:srgbClr val="0000CC"/>
                        </a:buClr>
                        <a:buSzTx/>
                        <a:buFontTx/>
                        <a:buNone/>
                        <a:tabLst/>
                      </a:pPr>
                      <a:r>
                        <a:rPr kumimoji="0" lang="en-US" altLang="zh-CN" sz="1600" b="0" i="0" u="none" strike="noStrike" cap="none" normalizeH="0" baseline="0" smtClean="0">
                          <a:ln>
                            <a:noFill/>
                          </a:ln>
                          <a:solidFill>
                            <a:schemeClr val="tx1"/>
                          </a:solidFill>
                          <a:effectLst/>
                          <a:latin typeface="Arial Narrow" pitchFamily="34" charset="0"/>
                          <a:ea typeface="华文中宋" pitchFamily="2" charset="-122"/>
                          <a:cs typeface="Times New Roman" pitchFamily="18" charset="0"/>
                        </a:rPr>
                        <a:t>edu</a:t>
                      </a: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rgbClr val="0000CC"/>
                        </a:buClr>
                        <a:buFont typeface="Wingdings" pitchFamily="2" charset="2"/>
                        <a:defRPr sz="2400">
                          <a:solidFill>
                            <a:schemeClr val="tx1"/>
                          </a:solidFill>
                          <a:latin typeface="Comic Sans MS" pitchFamily="66" charset="0"/>
                          <a:ea typeface="黑体" pitchFamily="49" charset="-122"/>
                        </a:defRPr>
                      </a:lvl1pPr>
                      <a:lvl2pPr marL="742950" indent="-285750" eaLnBrk="0" hangingPunct="0">
                        <a:spcBef>
                          <a:spcPct val="20000"/>
                        </a:spcBef>
                        <a:buClr>
                          <a:schemeClr val="tx2"/>
                        </a:buClr>
                        <a:buSzPct val="90000"/>
                        <a:buFont typeface="Wingdings" pitchFamily="2" charset="2"/>
                        <a:defRPr sz="2000">
                          <a:solidFill>
                            <a:schemeClr val="tx1"/>
                          </a:solidFill>
                          <a:latin typeface="Comic Sans MS" pitchFamily="66" charset="0"/>
                          <a:ea typeface="宋体" pitchFamily="2" charset="-122"/>
                        </a:defRPr>
                      </a:lvl2pPr>
                      <a:lvl3pPr marL="1143000" indent="-228600" eaLnBrk="0" hangingPunct="0">
                        <a:spcBef>
                          <a:spcPct val="20000"/>
                        </a:spcBef>
                        <a:defRPr>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342900" marR="0" lvl="0" indent="-342900" algn="l" defTabSz="914400" rtl="0" eaLnBrk="0" fontAlgn="base" latinLnBrk="0" hangingPunct="0">
                        <a:lnSpc>
                          <a:spcPct val="100000"/>
                        </a:lnSpc>
                        <a:spcBef>
                          <a:spcPct val="0"/>
                        </a:spcBef>
                        <a:spcAft>
                          <a:spcPct val="0"/>
                        </a:spcAft>
                        <a:buClr>
                          <a:srgbClr val="0000CC"/>
                        </a:buClr>
                        <a:buSzTx/>
                        <a:buFontTx/>
                        <a:buNone/>
                        <a:tabLst/>
                      </a:pPr>
                      <a:r>
                        <a:rPr kumimoji="0" lang="zh-CN" altLang="en-US" sz="1600" b="0" i="0" u="none" strike="noStrike" cap="none" normalizeH="0" baseline="0" smtClean="0">
                          <a:ln>
                            <a:noFill/>
                          </a:ln>
                          <a:solidFill>
                            <a:schemeClr val="tx1"/>
                          </a:solidFill>
                          <a:effectLst/>
                          <a:latin typeface="Arial Narrow" pitchFamily="34" charset="0"/>
                          <a:ea typeface="华文中宋" pitchFamily="2" charset="-122"/>
                          <a:cs typeface="Times New Roman" pitchFamily="18" charset="0"/>
                        </a:rPr>
                        <a:t>教育机构</a:t>
                      </a:r>
                    </a:p>
                  </a:txBody>
                  <a:tcP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rgbClr val="0000CC"/>
                        </a:buClr>
                        <a:buFont typeface="Wingdings" pitchFamily="2" charset="2"/>
                        <a:defRPr sz="2400">
                          <a:solidFill>
                            <a:schemeClr val="tx1"/>
                          </a:solidFill>
                          <a:latin typeface="Comic Sans MS" pitchFamily="66" charset="0"/>
                          <a:ea typeface="黑体" pitchFamily="49" charset="-122"/>
                        </a:defRPr>
                      </a:lvl1pPr>
                      <a:lvl2pPr marL="742950" indent="-285750" eaLnBrk="0" hangingPunct="0">
                        <a:spcBef>
                          <a:spcPct val="20000"/>
                        </a:spcBef>
                        <a:buClr>
                          <a:schemeClr val="tx2"/>
                        </a:buClr>
                        <a:buSzPct val="90000"/>
                        <a:buFont typeface="Wingdings" pitchFamily="2" charset="2"/>
                        <a:defRPr sz="2000">
                          <a:solidFill>
                            <a:schemeClr val="tx1"/>
                          </a:solidFill>
                          <a:latin typeface="Comic Sans MS" pitchFamily="66" charset="0"/>
                          <a:ea typeface="宋体" pitchFamily="2" charset="-122"/>
                        </a:defRPr>
                      </a:lvl2pPr>
                      <a:lvl3pPr marL="1143000" indent="-228600" eaLnBrk="0" hangingPunct="0">
                        <a:spcBef>
                          <a:spcPct val="20000"/>
                        </a:spcBef>
                        <a:defRPr>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342900" marR="0" lvl="0" indent="-342900" algn="l" defTabSz="914400" rtl="0" eaLnBrk="0" fontAlgn="base" latinLnBrk="0" hangingPunct="0">
                        <a:lnSpc>
                          <a:spcPct val="100000"/>
                        </a:lnSpc>
                        <a:spcBef>
                          <a:spcPct val="0"/>
                        </a:spcBef>
                        <a:spcAft>
                          <a:spcPct val="0"/>
                        </a:spcAft>
                        <a:buClr>
                          <a:srgbClr val="0000CC"/>
                        </a:buClr>
                        <a:buSzTx/>
                        <a:buFontTx/>
                        <a:buNone/>
                        <a:tabLst/>
                      </a:pPr>
                      <a:r>
                        <a:rPr kumimoji="0" lang="en-US" altLang="zh-CN" sz="1600" b="0" i="0" u="none" strike="noStrike" cap="none" normalizeH="0" baseline="0" smtClean="0">
                          <a:ln>
                            <a:noFill/>
                          </a:ln>
                          <a:solidFill>
                            <a:schemeClr val="tx1"/>
                          </a:solidFill>
                          <a:effectLst/>
                          <a:latin typeface="Arial Narrow" pitchFamily="34" charset="0"/>
                          <a:ea typeface="华文中宋" pitchFamily="2" charset="-122"/>
                          <a:cs typeface="Times New Roman" pitchFamily="18" charset="0"/>
                        </a:rPr>
                        <a:t>shop</a:t>
                      </a:r>
                    </a:p>
                  </a:txBody>
                  <a:tcP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rgbClr val="0000CC"/>
                        </a:buClr>
                        <a:buFont typeface="Wingdings" pitchFamily="2" charset="2"/>
                        <a:defRPr sz="2400">
                          <a:solidFill>
                            <a:schemeClr val="tx1"/>
                          </a:solidFill>
                          <a:latin typeface="Comic Sans MS" pitchFamily="66" charset="0"/>
                          <a:ea typeface="黑体" pitchFamily="49" charset="-122"/>
                        </a:defRPr>
                      </a:lvl1pPr>
                      <a:lvl2pPr marL="742950" indent="-285750" eaLnBrk="0" hangingPunct="0">
                        <a:spcBef>
                          <a:spcPct val="20000"/>
                        </a:spcBef>
                        <a:buClr>
                          <a:schemeClr val="tx2"/>
                        </a:buClr>
                        <a:buSzPct val="90000"/>
                        <a:buFont typeface="Wingdings" pitchFamily="2" charset="2"/>
                        <a:defRPr sz="2000">
                          <a:solidFill>
                            <a:schemeClr val="tx1"/>
                          </a:solidFill>
                          <a:latin typeface="Comic Sans MS" pitchFamily="66" charset="0"/>
                          <a:ea typeface="宋体" pitchFamily="2" charset="-122"/>
                        </a:defRPr>
                      </a:lvl2pPr>
                      <a:lvl3pPr marL="1143000" indent="-228600" eaLnBrk="0" hangingPunct="0">
                        <a:spcBef>
                          <a:spcPct val="20000"/>
                        </a:spcBef>
                        <a:defRPr>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342900" marR="0" lvl="0" indent="-342900" algn="l" defTabSz="914400" rtl="0" eaLnBrk="0" fontAlgn="base" latinLnBrk="0" hangingPunct="0">
                        <a:lnSpc>
                          <a:spcPct val="100000"/>
                        </a:lnSpc>
                        <a:spcBef>
                          <a:spcPct val="0"/>
                        </a:spcBef>
                        <a:spcAft>
                          <a:spcPct val="0"/>
                        </a:spcAft>
                        <a:buClr>
                          <a:srgbClr val="0000CC"/>
                        </a:buClr>
                        <a:buSzTx/>
                        <a:buFontTx/>
                        <a:buNone/>
                        <a:tabLst/>
                      </a:pPr>
                      <a:r>
                        <a:rPr kumimoji="0" lang="zh-CN" altLang="en-US" sz="1600" b="0" i="0" u="none" strike="noStrike" cap="none" normalizeH="0" baseline="0" smtClean="0">
                          <a:ln>
                            <a:noFill/>
                          </a:ln>
                          <a:solidFill>
                            <a:schemeClr val="tx1"/>
                          </a:solidFill>
                          <a:effectLst/>
                          <a:latin typeface="Arial Narrow" pitchFamily="34" charset="0"/>
                          <a:ea typeface="华文中宋" pitchFamily="2" charset="-122"/>
                          <a:cs typeface="Times New Roman" pitchFamily="18" charset="0"/>
                        </a:rPr>
                        <a:t>销售公司和企业</a:t>
                      </a:r>
                    </a:p>
                  </a:txBody>
                  <a:tcP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473075">
                <a:tc>
                  <a:txBody>
                    <a:bodyPr/>
                    <a:lstStyle>
                      <a:lvl1pPr marL="342900" indent="-342900" eaLnBrk="0" hangingPunct="0">
                        <a:spcBef>
                          <a:spcPct val="20000"/>
                        </a:spcBef>
                        <a:buClr>
                          <a:srgbClr val="0000CC"/>
                        </a:buClr>
                        <a:buFont typeface="Wingdings" pitchFamily="2" charset="2"/>
                        <a:defRPr sz="2400">
                          <a:solidFill>
                            <a:schemeClr val="tx1"/>
                          </a:solidFill>
                          <a:latin typeface="Comic Sans MS" pitchFamily="66" charset="0"/>
                          <a:ea typeface="黑体" pitchFamily="49" charset="-122"/>
                        </a:defRPr>
                      </a:lvl1pPr>
                      <a:lvl2pPr marL="742950" indent="-285750" eaLnBrk="0" hangingPunct="0">
                        <a:spcBef>
                          <a:spcPct val="20000"/>
                        </a:spcBef>
                        <a:buClr>
                          <a:schemeClr val="tx2"/>
                        </a:buClr>
                        <a:buSzPct val="90000"/>
                        <a:buFont typeface="Wingdings" pitchFamily="2" charset="2"/>
                        <a:defRPr sz="2000">
                          <a:solidFill>
                            <a:schemeClr val="tx1"/>
                          </a:solidFill>
                          <a:latin typeface="Comic Sans MS" pitchFamily="66" charset="0"/>
                          <a:ea typeface="宋体" pitchFamily="2" charset="-122"/>
                        </a:defRPr>
                      </a:lvl2pPr>
                      <a:lvl3pPr marL="1143000" indent="-228600" eaLnBrk="0" hangingPunct="0">
                        <a:spcBef>
                          <a:spcPct val="20000"/>
                        </a:spcBef>
                        <a:defRPr>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342900" marR="0" lvl="0" indent="-342900" algn="l" defTabSz="914400" rtl="0" eaLnBrk="0" fontAlgn="base" latinLnBrk="0" hangingPunct="0">
                        <a:lnSpc>
                          <a:spcPct val="100000"/>
                        </a:lnSpc>
                        <a:spcBef>
                          <a:spcPct val="0"/>
                        </a:spcBef>
                        <a:spcAft>
                          <a:spcPct val="0"/>
                        </a:spcAft>
                        <a:buClr>
                          <a:srgbClr val="0000CC"/>
                        </a:buClr>
                        <a:buSzTx/>
                        <a:buFontTx/>
                        <a:buNone/>
                        <a:tabLst/>
                      </a:pPr>
                      <a:r>
                        <a:rPr kumimoji="0" lang="en-US" altLang="zh-CN" sz="1600" b="0" i="0" u="none" strike="noStrike" cap="none" normalizeH="0" baseline="0" smtClean="0">
                          <a:ln>
                            <a:noFill/>
                          </a:ln>
                          <a:solidFill>
                            <a:schemeClr val="tx1"/>
                          </a:solidFill>
                          <a:effectLst/>
                          <a:latin typeface="Arial Narrow" pitchFamily="34" charset="0"/>
                          <a:ea typeface="华文中宋" pitchFamily="2" charset="-122"/>
                          <a:cs typeface="Times New Roman" pitchFamily="18" charset="0"/>
                        </a:rPr>
                        <a:t>gov </a:t>
                      </a: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rgbClr val="0000CC"/>
                        </a:buClr>
                        <a:buFont typeface="Wingdings" pitchFamily="2" charset="2"/>
                        <a:defRPr sz="2400">
                          <a:solidFill>
                            <a:schemeClr val="tx1"/>
                          </a:solidFill>
                          <a:latin typeface="Comic Sans MS" pitchFamily="66" charset="0"/>
                          <a:ea typeface="黑体" pitchFamily="49" charset="-122"/>
                        </a:defRPr>
                      </a:lvl1pPr>
                      <a:lvl2pPr marL="742950" indent="-285750" eaLnBrk="0" hangingPunct="0">
                        <a:spcBef>
                          <a:spcPct val="20000"/>
                        </a:spcBef>
                        <a:buClr>
                          <a:schemeClr val="tx2"/>
                        </a:buClr>
                        <a:buSzPct val="90000"/>
                        <a:buFont typeface="Wingdings" pitchFamily="2" charset="2"/>
                        <a:defRPr sz="2000">
                          <a:solidFill>
                            <a:schemeClr val="tx1"/>
                          </a:solidFill>
                          <a:latin typeface="Comic Sans MS" pitchFamily="66" charset="0"/>
                          <a:ea typeface="宋体" pitchFamily="2" charset="-122"/>
                        </a:defRPr>
                      </a:lvl2pPr>
                      <a:lvl3pPr marL="1143000" indent="-228600" eaLnBrk="0" hangingPunct="0">
                        <a:spcBef>
                          <a:spcPct val="20000"/>
                        </a:spcBef>
                        <a:defRPr>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342900" marR="0" lvl="0" indent="-342900" algn="l" defTabSz="914400" rtl="0" eaLnBrk="0" fontAlgn="base" latinLnBrk="0" hangingPunct="0">
                        <a:lnSpc>
                          <a:spcPct val="100000"/>
                        </a:lnSpc>
                        <a:spcBef>
                          <a:spcPct val="0"/>
                        </a:spcBef>
                        <a:spcAft>
                          <a:spcPct val="0"/>
                        </a:spcAft>
                        <a:buClr>
                          <a:srgbClr val="0000CC"/>
                        </a:buClr>
                        <a:buSzTx/>
                        <a:buFontTx/>
                        <a:buNone/>
                        <a:tabLst/>
                      </a:pPr>
                      <a:r>
                        <a:rPr kumimoji="0" lang="zh-CN" altLang="en-US" sz="1600" b="0" i="0" u="none" strike="noStrike" cap="none" normalizeH="0" baseline="0" smtClean="0">
                          <a:ln>
                            <a:noFill/>
                          </a:ln>
                          <a:solidFill>
                            <a:schemeClr val="tx1"/>
                          </a:solidFill>
                          <a:effectLst/>
                          <a:latin typeface="Arial Narrow" pitchFamily="34" charset="0"/>
                          <a:ea typeface="华文中宋" pitchFamily="2" charset="-122"/>
                          <a:cs typeface="Times New Roman" pitchFamily="18" charset="0"/>
                        </a:rPr>
                        <a:t>政府部门</a:t>
                      </a:r>
                    </a:p>
                  </a:txBody>
                  <a:tcP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rgbClr val="0000CC"/>
                        </a:buClr>
                        <a:buFont typeface="Wingdings" pitchFamily="2" charset="2"/>
                        <a:defRPr sz="2400">
                          <a:solidFill>
                            <a:schemeClr val="tx1"/>
                          </a:solidFill>
                          <a:latin typeface="Comic Sans MS" pitchFamily="66" charset="0"/>
                          <a:ea typeface="黑体" pitchFamily="49" charset="-122"/>
                        </a:defRPr>
                      </a:lvl1pPr>
                      <a:lvl2pPr marL="742950" indent="-285750" eaLnBrk="0" hangingPunct="0">
                        <a:spcBef>
                          <a:spcPct val="20000"/>
                        </a:spcBef>
                        <a:buClr>
                          <a:schemeClr val="tx2"/>
                        </a:buClr>
                        <a:buSzPct val="90000"/>
                        <a:buFont typeface="Wingdings" pitchFamily="2" charset="2"/>
                        <a:defRPr sz="2000">
                          <a:solidFill>
                            <a:schemeClr val="tx1"/>
                          </a:solidFill>
                          <a:latin typeface="Comic Sans MS" pitchFamily="66" charset="0"/>
                          <a:ea typeface="宋体" pitchFamily="2" charset="-122"/>
                        </a:defRPr>
                      </a:lvl2pPr>
                      <a:lvl3pPr marL="1143000" indent="-228600" eaLnBrk="0" hangingPunct="0">
                        <a:spcBef>
                          <a:spcPct val="20000"/>
                        </a:spcBef>
                        <a:defRPr>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342900" marR="0" lvl="0" indent="-342900" algn="l" defTabSz="914400" rtl="0" eaLnBrk="0" fontAlgn="base" latinLnBrk="0" hangingPunct="0">
                        <a:lnSpc>
                          <a:spcPct val="100000"/>
                        </a:lnSpc>
                        <a:spcBef>
                          <a:spcPct val="0"/>
                        </a:spcBef>
                        <a:spcAft>
                          <a:spcPct val="0"/>
                        </a:spcAft>
                        <a:buClr>
                          <a:srgbClr val="0000CC"/>
                        </a:buClr>
                        <a:buSzTx/>
                        <a:buFontTx/>
                        <a:buNone/>
                        <a:tabLst/>
                      </a:pPr>
                      <a:r>
                        <a:rPr kumimoji="0" lang="en-US" altLang="zh-CN" sz="1600" b="0" i="0" u="none" strike="noStrike" cap="none" normalizeH="0" baseline="0" smtClean="0">
                          <a:ln>
                            <a:noFill/>
                          </a:ln>
                          <a:solidFill>
                            <a:schemeClr val="tx1"/>
                          </a:solidFill>
                          <a:effectLst/>
                          <a:latin typeface="Arial Narrow" pitchFamily="34" charset="0"/>
                          <a:ea typeface="华文中宋" pitchFamily="2" charset="-122"/>
                          <a:cs typeface="Times New Roman" pitchFamily="18" charset="0"/>
                        </a:rPr>
                        <a:t>web</a:t>
                      </a:r>
                    </a:p>
                  </a:txBody>
                  <a:tcP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rgbClr val="0000CC"/>
                        </a:buClr>
                        <a:buFont typeface="Wingdings" pitchFamily="2" charset="2"/>
                        <a:defRPr sz="2400">
                          <a:solidFill>
                            <a:schemeClr val="tx1"/>
                          </a:solidFill>
                          <a:latin typeface="Comic Sans MS" pitchFamily="66" charset="0"/>
                          <a:ea typeface="黑体" pitchFamily="49" charset="-122"/>
                        </a:defRPr>
                      </a:lvl1pPr>
                      <a:lvl2pPr marL="742950" indent="-285750" eaLnBrk="0" hangingPunct="0">
                        <a:spcBef>
                          <a:spcPct val="20000"/>
                        </a:spcBef>
                        <a:buClr>
                          <a:schemeClr val="tx2"/>
                        </a:buClr>
                        <a:buSzPct val="90000"/>
                        <a:buFont typeface="Wingdings" pitchFamily="2" charset="2"/>
                        <a:defRPr sz="2000">
                          <a:solidFill>
                            <a:schemeClr val="tx1"/>
                          </a:solidFill>
                          <a:latin typeface="Comic Sans MS" pitchFamily="66" charset="0"/>
                          <a:ea typeface="宋体" pitchFamily="2" charset="-122"/>
                        </a:defRPr>
                      </a:lvl2pPr>
                      <a:lvl3pPr marL="1143000" indent="-228600" eaLnBrk="0" hangingPunct="0">
                        <a:spcBef>
                          <a:spcPct val="20000"/>
                        </a:spcBef>
                        <a:defRPr>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342900" marR="0" lvl="0" indent="-342900" algn="l" defTabSz="914400" rtl="0" eaLnBrk="0" fontAlgn="base" latinLnBrk="0" hangingPunct="0">
                        <a:lnSpc>
                          <a:spcPct val="100000"/>
                        </a:lnSpc>
                        <a:spcBef>
                          <a:spcPct val="0"/>
                        </a:spcBef>
                        <a:spcAft>
                          <a:spcPct val="0"/>
                        </a:spcAft>
                        <a:buClr>
                          <a:srgbClr val="0000CC"/>
                        </a:buClr>
                        <a:buSzTx/>
                        <a:buFontTx/>
                        <a:buNone/>
                        <a:tabLst/>
                      </a:pPr>
                      <a:r>
                        <a:rPr kumimoji="0" lang="zh-CN" altLang="en-US" sz="1600" b="0" i="0" u="none" strike="noStrike" cap="none" normalizeH="0" baseline="0" smtClean="0">
                          <a:ln>
                            <a:noFill/>
                          </a:ln>
                          <a:solidFill>
                            <a:schemeClr val="tx1"/>
                          </a:solidFill>
                          <a:effectLst/>
                          <a:latin typeface="Arial Narrow" pitchFamily="34" charset="0"/>
                          <a:ea typeface="华文中宋" pitchFamily="2" charset="-122"/>
                          <a:cs typeface="Times New Roman" pitchFamily="18" charset="0"/>
                        </a:rPr>
                        <a:t>万维网机构</a:t>
                      </a:r>
                    </a:p>
                  </a:txBody>
                  <a:tcP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471488">
                <a:tc>
                  <a:txBody>
                    <a:bodyPr/>
                    <a:lstStyle>
                      <a:lvl1pPr marL="342900" indent="-342900" eaLnBrk="0" hangingPunct="0">
                        <a:spcBef>
                          <a:spcPct val="20000"/>
                        </a:spcBef>
                        <a:buClr>
                          <a:srgbClr val="0000CC"/>
                        </a:buClr>
                        <a:buFont typeface="Wingdings" pitchFamily="2" charset="2"/>
                        <a:defRPr sz="2400">
                          <a:solidFill>
                            <a:schemeClr val="tx1"/>
                          </a:solidFill>
                          <a:latin typeface="Comic Sans MS" pitchFamily="66" charset="0"/>
                          <a:ea typeface="黑体" pitchFamily="49" charset="-122"/>
                        </a:defRPr>
                      </a:lvl1pPr>
                      <a:lvl2pPr marL="742950" indent="-285750" eaLnBrk="0" hangingPunct="0">
                        <a:spcBef>
                          <a:spcPct val="20000"/>
                        </a:spcBef>
                        <a:buClr>
                          <a:schemeClr val="tx2"/>
                        </a:buClr>
                        <a:buSzPct val="90000"/>
                        <a:buFont typeface="Wingdings" pitchFamily="2" charset="2"/>
                        <a:defRPr sz="2000">
                          <a:solidFill>
                            <a:schemeClr val="tx1"/>
                          </a:solidFill>
                          <a:latin typeface="Comic Sans MS" pitchFamily="66" charset="0"/>
                          <a:ea typeface="宋体" pitchFamily="2" charset="-122"/>
                        </a:defRPr>
                      </a:lvl2pPr>
                      <a:lvl3pPr marL="1143000" indent="-228600" eaLnBrk="0" hangingPunct="0">
                        <a:spcBef>
                          <a:spcPct val="20000"/>
                        </a:spcBef>
                        <a:defRPr>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342900" marR="0" lvl="0" indent="-342900" algn="l" defTabSz="914400" rtl="0" eaLnBrk="0" fontAlgn="base" latinLnBrk="0" hangingPunct="0">
                        <a:lnSpc>
                          <a:spcPct val="100000"/>
                        </a:lnSpc>
                        <a:spcBef>
                          <a:spcPct val="0"/>
                        </a:spcBef>
                        <a:spcAft>
                          <a:spcPct val="0"/>
                        </a:spcAft>
                        <a:buClr>
                          <a:srgbClr val="0000CC"/>
                        </a:buClr>
                        <a:buSzTx/>
                        <a:buFontTx/>
                        <a:buNone/>
                        <a:tabLst/>
                      </a:pPr>
                      <a:r>
                        <a:rPr kumimoji="0" lang="en-US" altLang="zh-CN" sz="1600" b="0" i="0" u="none" strike="noStrike" cap="none" normalizeH="0" baseline="0" smtClean="0">
                          <a:ln>
                            <a:noFill/>
                          </a:ln>
                          <a:solidFill>
                            <a:schemeClr val="tx1"/>
                          </a:solidFill>
                          <a:effectLst/>
                          <a:latin typeface="Arial Narrow" pitchFamily="34" charset="0"/>
                          <a:ea typeface="华文中宋" pitchFamily="2" charset="-122"/>
                          <a:cs typeface="Times New Roman" pitchFamily="18" charset="0"/>
                        </a:rPr>
                        <a:t>int</a:t>
                      </a: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rgbClr val="0000CC"/>
                        </a:buClr>
                        <a:buFont typeface="Wingdings" pitchFamily="2" charset="2"/>
                        <a:defRPr sz="2400">
                          <a:solidFill>
                            <a:schemeClr val="tx1"/>
                          </a:solidFill>
                          <a:latin typeface="Comic Sans MS" pitchFamily="66" charset="0"/>
                          <a:ea typeface="黑体" pitchFamily="49" charset="-122"/>
                        </a:defRPr>
                      </a:lvl1pPr>
                      <a:lvl2pPr marL="742950" indent="-285750" eaLnBrk="0" hangingPunct="0">
                        <a:spcBef>
                          <a:spcPct val="20000"/>
                        </a:spcBef>
                        <a:buClr>
                          <a:schemeClr val="tx2"/>
                        </a:buClr>
                        <a:buSzPct val="90000"/>
                        <a:buFont typeface="Wingdings" pitchFamily="2" charset="2"/>
                        <a:defRPr sz="2000">
                          <a:solidFill>
                            <a:schemeClr val="tx1"/>
                          </a:solidFill>
                          <a:latin typeface="Comic Sans MS" pitchFamily="66" charset="0"/>
                          <a:ea typeface="宋体" pitchFamily="2" charset="-122"/>
                        </a:defRPr>
                      </a:lvl2pPr>
                      <a:lvl3pPr marL="1143000" indent="-228600" eaLnBrk="0" hangingPunct="0">
                        <a:spcBef>
                          <a:spcPct val="20000"/>
                        </a:spcBef>
                        <a:defRPr>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342900" marR="0" lvl="0" indent="-342900" algn="l" defTabSz="914400" rtl="0" eaLnBrk="0" fontAlgn="base" latinLnBrk="0" hangingPunct="0">
                        <a:lnSpc>
                          <a:spcPct val="100000"/>
                        </a:lnSpc>
                        <a:spcBef>
                          <a:spcPct val="0"/>
                        </a:spcBef>
                        <a:spcAft>
                          <a:spcPct val="0"/>
                        </a:spcAft>
                        <a:buClr>
                          <a:srgbClr val="0000CC"/>
                        </a:buClr>
                        <a:buSzTx/>
                        <a:buFontTx/>
                        <a:buNone/>
                        <a:tabLst/>
                      </a:pPr>
                      <a:r>
                        <a:rPr kumimoji="0" lang="zh-CN" altLang="en-US" sz="1600" b="0" i="0" u="none" strike="noStrike" cap="none" normalizeH="0" baseline="0" smtClean="0">
                          <a:ln>
                            <a:noFill/>
                          </a:ln>
                          <a:solidFill>
                            <a:schemeClr val="tx1"/>
                          </a:solidFill>
                          <a:effectLst/>
                          <a:latin typeface="Arial Narrow" pitchFamily="34" charset="0"/>
                          <a:ea typeface="华文中宋" pitchFamily="2" charset="-122"/>
                          <a:cs typeface="Times New Roman" pitchFamily="18" charset="0"/>
                        </a:rPr>
                        <a:t>国际机构</a:t>
                      </a:r>
                    </a:p>
                  </a:txBody>
                  <a:tcP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rgbClr val="0000CC"/>
                        </a:buClr>
                        <a:buFont typeface="Wingdings" pitchFamily="2" charset="2"/>
                        <a:defRPr sz="2400">
                          <a:solidFill>
                            <a:schemeClr val="tx1"/>
                          </a:solidFill>
                          <a:latin typeface="Comic Sans MS" pitchFamily="66" charset="0"/>
                          <a:ea typeface="黑体" pitchFamily="49" charset="-122"/>
                        </a:defRPr>
                      </a:lvl1pPr>
                      <a:lvl2pPr marL="742950" indent="-285750" eaLnBrk="0" hangingPunct="0">
                        <a:spcBef>
                          <a:spcPct val="20000"/>
                        </a:spcBef>
                        <a:buClr>
                          <a:schemeClr val="tx2"/>
                        </a:buClr>
                        <a:buSzPct val="90000"/>
                        <a:buFont typeface="Wingdings" pitchFamily="2" charset="2"/>
                        <a:defRPr sz="2000">
                          <a:solidFill>
                            <a:schemeClr val="tx1"/>
                          </a:solidFill>
                          <a:latin typeface="Comic Sans MS" pitchFamily="66" charset="0"/>
                          <a:ea typeface="宋体" pitchFamily="2" charset="-122"/>
                        </a:defRPr>
                      </a:lvl2pPr>
                      <a:lvl3pPr marL="1143000" indent="-228600" eaLnBrk="0" hangingPunct="0">
                        <a:spcBef>
                          <a:spcPct val="20000"/>
                        </a:spcBef>
                        <a:defRPr>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342900" marR="0" lvl="0" indent="-342900" algn="l" defTabSz="914400" rtl="0" eaLnBrk="0" fontAlgn="base" latinLnBrk="0" hangingPunct="0">
                        <a:lnSpc>
                          <a:spcPct val="100000"/>
                        </a:lnSpc>
                        <a:spcBef>
                          <a:spcPct val="0"/>
                        </a:spcBef>
                        <a:spcAft>
                          <a:spcPct val="0"/>
                        </a:spcAft>
                        <a:buClr>
                          <a:srgbClr val="0000CC"/>
                        </a:buClr>
                        <a:buSzTx/>
                        <a:buFontTx/>
                        <a:buNone/>
                        <a:tabLst/>
                      </a:pPr>
                      <a:r>
                        <a:rPr kumimoji="0" lang="en-US" altLang="zh-CN" sz="1600" b="0" i="0" u="none" strike="noStrike" cap="none" normalizeH="0" baseline="0" smtClean="0">
                          <a:ln>
                            <a:noFill/>
                          </a:ln>
                          <a:solidFill>
                            <a:schemeClr val="tx1"/>
                          </a:solidFill>
                          <a:effectLst/>
                          <a:latin typeface="Arial Narrow" pitchFamily="34" charset="0"/>
                          <a:ea typeface="华文中宋" pitchFamily="2" charset="-122"/>
                          <a:cs typeface="Times New Roman" pitchFamily="18" charset="0"/>
                        </a:rPr>
                        <a:t>arts</a:t>
                      </a:r>
                    </a:p>
                  </a:txBody>
                  <a:tcP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rgbClr val="0000CC"/>
                        </a:buClr>
                        <a:buFont typeface="Wingdings" pitchFamily="2" charset="2"/>
                        <a:defRPr sz="2400">
                          <a:solidFill>
                            <a:schemeClr val="tx1"/>
                          </a:solidFill>
                          <a:latin typeface="Comic Sans MS" pitchFamily="66" charset="0"/>
                          <a:ea typeface="黑体" pitchFamily="49" charset="-122"/>
                        </a:defRPr>
                      </a:lvl1pPr>
                      <a:lvl2pPr marL="742950" indent="-285750" eaLnBrk="0" hangingPunct="0">
                        <a:spcBef>
                          <a:spcPct val="20000"/>
                        </a:spcBef>
                        <a:buClr>
                          <a:schemeClr val="tx2"/>
                        </a:buClr>
                        <a:buSzPct val="90000"/>
                        <a:buFont typeface="Wingdings" pitchFamily="2" charset="2"/>
                        <a:defRPr sz="2000">
                          <a:solidFill>
                            <a:schemeClr val="tx1"/>
                          </a:solidFill>
                          <a:latin typeface="Comic Sans MS" pitchFamily="66" charset="0"/>
                          <a:ea typeface="宋体" pitchFamily="2" charset="-122"/>
                        </a:defRPr>
                      </a:lvl2pPr>
                      <a:lvl3pPr marL="1143000" indent="-228600" eaLnBrk="0" hangingPunct="0">
                        <a:spcBef>
                          <a:spcPct val="20000"/>
                        </a:spcBef>
                        <a:defRPr>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342900" marR="0" lvl="0" indent="-342900" algn="l" defTabSz="914400" rtl="0" eaLnBrk="0" fontAlgn="base" latinLnBrk="0" hangingPunct="0">
                        <a:lnSpc>
                          <a:spcPct val="100000"/>
                        </a:lnSpc>
                        <a:spcBef>
                          <a:spcPct val="0"/>
                        </a:spcBef>
                        <a:spcAft>
                          <a:spcPct val="0"/>
                        </a:spcAft>
                        <a:buClr>
                          <a:srgbClr val="0000CC"/>
                        </a:buClr>
                        <a:buSzTx/>
                        <a:buFontTx/>
                        <a:buNone/>
                        <a:tabLst/>
                      </a:pPr>
                      <a:r>
                        <a:rPr kumimoji="0" lang="zh-CN" altLang="en-US" sz="1600" b="0" i="0" u="none" strike="noStrike" cap="none" normalizeH="0" baseline="0" smtClean="0">
                          <a:ln>
                            <a:noFill/>
                          </a:ln>
                          <a:solidFill>
                            <a:schemeClr val="tx1"/>
                          </a:solidFill>
                          <a:effectLst/>
                          <a:latin typeface="Arial Narrow" pitchFamily="34" charset="0"/>
                          <a:ea typeface="华文中宋" pitchFamily="2" charset="-122"/>
                          <a:cs typeface="Times New Roman" pitchFamily="18" charset="0"/>
                        </a:rPr>
                        <a:t>文化娱乐机构</a:t>
                      </a:r>
                    </a:p>
                  </a:txBody>
                  <a:tcP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471488">
                <a:tc>
                  <a:txBody>
                    <a:bodyPr/>
                    <a:lstStyle>
                      <a:lvl1pPr marL="342900" indent="-342900" eaLnBrk="0" hangingPunct="0">
                        <a:spcBef>
                          <a:spcPct val="20000"/>
                        </a:spcBef>
                        <a:buClr>
                          <a:srgbClr val="0000CC"/>
                        </a:buClr>
                        <a:buFont typeface="Wingdings" pitchFamily="2" charset="2"/>
                        <a:defRPr sz="2400">
                          <a:solidFill>
                            <a:schemeClr val="tx1"/>
                          </a:solidFill>
                          <a:latin typeface="Comic Sans MS" pitchFamily="66" charset="0"/>
                          <a:ea typeface="黑体" pitchFamily="49" charset="-122"/>
                        </a:defRPr>
                      </a:lvl1pPr>
                      <a:lvl2pPr marL="742950" indent="-285750" eaLnBrk="0" hangingPunct="0">
                        <a:spcBef>
                          <a:spcPct val="20000"/>
                        </a:spcBef>
                        <a:buClr>
                          <a:schemeClr val="tx2"/>
                        </a:buClr>
                        <a:buSzPct val="90000"/>
                        <a:buFont typeface="Wingdings" pitchFamily="2" charset="2"/>
                        <a:defRPr sz="2000">
                          <a:solidFill>
                            <a:schemeClr val="tx1"/>
                          </a:solidFill>
                          <a:latin typeface="Comic Sans MS" pitchFamily="66" charset="0"/>
                          <a:ea typeface="宋体" pitchFamily="2" charset="-122"/>
                        </a:defRPr>
                      </a:lvl2pPr>
                      <a:lvl3pPr marL="1143000" indent="-228600" eaLnBrk="0" hangingPunct="0">
                        <a:spcBef>
                          <a:spcPct val="20000"/>
                        </a:spcBef>
                        <a:defRPr>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342900" marR="0" lvl="0" indent="-342900" algn="l" defTabSz="914400" rtl="0" eaLnBrk="0" fontAlgn="base" latinLnBrk="0" hangingPunct="0">
                        <a:lnSpc>
                          <a:spcPct val="100000"/>
                        </a:lnSpc>
                        <a:spcBef>
                          <a:spcPct val="0"/>
                        </a:spcBef>
                        <a:spcAft>
                          <a:spcPct val="0"/>
                        </a:spcAft>
                        <a:buClr>
                          <a:srgbClr val="0000CC"/>
                        </a:buClr>
                        <a:buSzTx/>
                        <a:buFontTx/>
                        <a:buNone/>
                        <a:tabLst/>
                      </a:pPr>
                      <a:r>
                        <a:rPr kumimoji="0" lang="en-US" altLang="zh-CN" sz="1600" b="0" i="0" u="none" strike="noStrike" cap="none" normalizeH="0" baseline="0" smtClean="0">
                          <a:ln>
                            <a:noFill/>
                          </a:ln>
                          <a:solidFill>
                            <a:schemeClr val="tx1"/>
                          </a:solidFill>
                          <a:effectLst/>
                          <a:latin typeface="Arial Narrow" pitchFamily="34" charset="0"/>
                          <a:ea typeface="华文中宋" pitchFamily="2" charset="-122"/>
                          <a:cs typeface="Times New Roman" pitchFamily="18" charset="0"/>
                        </a:rPr>
                        <a:t>mil</a:t>
                      </a: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rgbClr val="0000CC"/>
                        </a:buClr>
                        <a:buFont typeface="Wingdings" pitchFamily="2" charset="2"/>
                        <a:defRPr sz="2400">
                          <a:solidFill>
                            <a:schemeClr val="tx1"/>
                          </a:solidFill>
                          <a:latin typeface="Comic Sans MS" pitchFamily="66" charset="0"/>
                          <a:ea typeface="黑体" pitchFamily="49" charset="-122"/>
                        </a:defRPr>
                      </a:lvl1pPr>
                      <a:lvl2pPr marL="742950" indent="-285750" eaLnBrk="0" hangingPunct="0">
                        <a:spcBef>
                          <a:spcPct val="20000"/>
                        </a:spcBef>
                        <a:buClr>
                          <a:schemeClr val="tx2"/>
                        </a:buClr>
                        <a:buSzPct val="90000"/>
                        <a:buFont typeface="Wingdings" pitchFamily="2" charset="2"/>
                        <a:defRPr sz="2000">
                          <a:solidFill>
                            <a:schemeClr val="tx1"/>
                          </a:solidFill>
                          <a:latin typeface="Comic Sans MS" pitchFamily="66" charset="0"/>
                          <a:ea typeface="宋体" pitchFamily="2" charset="-122"/>
                        </a:defRPr>
                      </a:lvl2pPr>
                      <a:lvl3pPr marL="1143000" indent="-228600" eaLnBrk="0" hangingPunct="0">
                        <a:spcBef>
                          <a:spcPct val="20000"/>
                        </a:spcBef>
                        <a:defRPr>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342900" marR="0" lvl="0" indent="-342900" algn="l" defTabSz="914400" rtl="0" eaLnBrk="0" fontAlgn="base" latinLnBrk="0" hangingPunct="0">
                        <a:lnSpc>
                          <a:spcPct val="100000"/>
                        </a:lnSpc>
                        <a:spcBef>
                          <a:spcPct val="0"/>
                        </a:spcBef>
                        <a:spcAft>
                          <a:spcPct val="0"/>
                        </a:spcAft>
                        <a:buClr>
                          <a:srgbClr val="0000CC"/>
                        </a:buClr>
                        <a:buSzTx/>
                        <a:buFontTx/>
                        <a:buNone/>
                        <a:tabLst/>
                      </a:pPr>
                      <a:r>
                        <a:rPr kumimoji="0" lang="zh-CN" altLang="en-US" sz="1600" b="0" i="0" u="none" strike="noStrike" cap="none" normalizeH="0" baseline="0" smtClean="0">
                          <a:ln>
                            <a:noFill/>
                          </a:ln>
                          <a:solidFill>
                            <a:schemeClr val="tx1"/>
                          </a:solidFill>
                          <a:effectLst/>
                          <a:latin typeface="Arial Narrow" pitchFamily="34" charset="0"/>
                          <a:ea typeface="华文中宋" pitchFamily="2" charset="-122"/>
                          <a:cs typeface="Times New Roman" pitchFamily="18" charset="0"/>
                        </a:rPr>
                        <a:t>军事机构</a:t>
                      </a:r>
                    </a:p>
                  </a:txBody>
                  <a:tcP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rgbClr val="0000CC"/>
                        </a:buClr>
                        <a:buFont typeface="Wingdings" pitchFamily="2" charset="2"/>
                        <a:defRPr sz="2400">
                          <a:solidFill>
                            <a:schemeClr val="tx1"/>
                          </a:solidFill>
                          <a:latin typeface="Comic Sans MS" pitchFamily="66" charset="0"/>
                          <a:ea typeface="黑体" pitchFamily="49" charset="-122"/>
                        </a:defRPr>
                      </a:lvl1pPr>
                      <a:lvl2pPr marL="742950" indent="-285750" eaLnBrk="0" hangingPunct="0">
                        <a:spcBef>
                          <a:spcPct val="20000"/>
                        </a:spcBef>
                        <a:buClr>
                          <a:schemeClr val="tx2"/>
                        </a:buClr>
                        <a:buSzPct val="90000"/>
                        <a:buFont typeface="Wingdings" pitchFamily="2" charset="2"/>
                        <a:defRPr sz="2000">
                          <a:solidFill>
                            <a:schemeClr val="tx1"/>
                          </a:solidFill>
                          <a:latin typeface="Comic Sans MS" pitchFamily="66" charset="0"/>
                          <a:ea typeface="宋体" pitchFamily="2" charset="-122"/>
                        </a:defRPr>
                      </a:lvl2pPr>
                      <a:lvl3pPr marL="1143000" indent="-228600" eaLnBrk="0" hangingPunct="0">
                        <a:spcBef>
                          <a:spcPct val="20000"/>
                        </a:spcBef>
                        <a:defRPr>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342900" marR="0" lvl="0" indent="-342900" algn="l" defTabSz="914400" rtl="0" eaLnBrk="0" fontAlgn="base" latinLnBrk="0" hangingPunct="0">
                        <a:lnSpc>
                          <a:spcPct val="100000"/>
                        </a:lnSpc>
                        <a:spcBef>
                          <a:spcPct val="0"/>
                        </a:spcBef>
                        <a:spcAft>
                          <a:spcPct val="0"/>
                        </a:spcAft>
                        <a:buClr>
                          <a:srgbClr val="0000CC"/>
                        </a:buClr>
                        <a:buSzTx/>
                        <a:buFontTx/>
                        <a:buNone/>
                        <a:tabLst/>
                      </a:pPr>
                      <a:r>
                        <a:rPr kumimoji="0" lang="en-US" altLang="zh-CN" sz="1600" b="0" i="0" u="none" strike="noStrike" cap="none" normalizeH="0" baseline="0" smtClean="0">
                          <a:ln>
                            <a:noFill/>
                          </a:ln>
                          <a:solidFill>
                            <a:schemeClr val="tx1"/>
                          </a:solidFill>
                          <a:effectLst/>
                          <a:latin typeface="Arial Narrow" pitchFamily="34" charset="0"/>
                          <a:ea typeface="华文中宋" pitchFamily="2" charset="-122"/>
                          <a:cs typeface="Times New Roman" pitchFamily="18" charset="0"/>
                        </a:rPr>
                        <a:t>rec</a:t>
                      </a:r>
                    </a:p>
                  </a:txBody>
                  <a:tcP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rgbClr val="0000CC"/>
                        </a:buClr>
                        <a:buFont typeface="Wingdings" pitchFamily="2" charset="2"/>
                        <a:defRPr sz="2400">
                          <a:solidFill>
                            <a:schemeClr val="tx1"/>
                          </a:solidFill>
                          <a:latin typeface="Comic Sans MS" pitchFamily="66" charset="0"/>
                          <a:ea typeface="黑体" pitchFamily="49" charset="-122"/>
                        </a:defRPr>
                      </a:lvl1pPr>
                      <a:lvl2pPr marL="742950" indent="-285750" eaLnBrk="0" hangingPunct="0">
                        <a:spcBef>
                          <a:spcPct val="20000"/>
                        </a:spcBef>
                        <a:buClr>
                          <a:schemeClr val="tx2"/>
                        </a:buClr>
                        <a:buSzPct val="90000"/>
                        <a:buFont typeface="Wingdings" pitchFamily="2" charset="2"/>
                        <a:defRPr sz="2000">
                          <a:solidFill>
                            <a:schemeClr val="tx1"/>
                          </a:solidFill>
                          <a:latin typeface="Comic Sans MS" pitchFamily="66" charset="0"/>
                          <a:ea typeface="宋体" pitchFamily="2" charset="-122"/>
                        </a:defRPr>
                      </a:lvl2pPr>
                      <a:lvl3pPr marL="1143000" indent="-228600" eaLnBrk="0" hangingPunct="0">
                        <a:spcBef>
                          <a:spcPct val="20000"/>
                        </a:spcBef>
                        <a:defRPr>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342900" marR="0" lvl="0" indent="-342900" algn="l" defTabSz="914400" rtl="0" eaLnBrk="0" fontAlgn="base" latinLnBrk="0" hangingPunct="0">
                        <a:lnSpc>
                          <a:spcPct val="100000"/>
                        </a:lnSpc>
                        <a:spcBef>
                          <a:spcPct val="0"/>
                        </a:spcBef>
                        <a:spcAft>
                          <a:spcPct val="0"/>
                        </a:spcAft>
                        <a:buClr>
                          <a:srgbClr val="0000CC"/>
                        </a:buClr>
                        <a:buSzTx/>
                        <a:buFontTx/>
                        <a:buNone/>
                        <a:tabLst/>
                      </a:pPr>
                      <a:r>
                        <a:rPr kumimoji="0" lang="zh-CN" altLang="en-US" sz="1600" b="0" i="0" u="none" strike="noStrike" cap="none" normalizeH="0" baseline="0" smtClean="0">
                          <a:ln>
                            <a:noFill/>
                          </a:ln>
                          <a:solidFill>
                            <a:schemeClr val="tx1"/>
                          </a:solidFill>
                          <a:effectLst/>
                          <a:latin typeface="Arial Narrow" pitchFamily="34" charset="0"/>
                          <a:ea typeface="华文中宋" pitchFamily="2" charset="-122"/>
                          <a:cs typeface="Times New Roman" pitchFamily="18" charset="0"/>
                        </a:rPr>
                        <a:t>消遣娱乐机构</a:t>
                      </a:r>
                    </a:p>
                  </a:txBody>
                  <a:tcP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473075">
                <a:tc>
                  <a:txBody>
                    <a:bodyPr/>
                    <a:lstStyle>
                      <a:lvl1pPr marL="342900" indent="-342900" eaLnBrk="0" hangingPunct="0">
                        <a:spcBef>
                          <a:spcPct val="20000"/>
                        </a:spcBef>
                        <a:buClr>
                          <a:srgbClr val="0000CC"/>
                        </a:buClr>
                        <a:buFont typeface="Wingdings" pitchFamily="2" charset="2"/>
                        <a:defRPr sz="2400">
                          <a:solidFill>
                            <a:schemeClr val="tx1"/>
                          </a:solidFill>
                          <a:latin typeface="Comic Sans MS" pitchFamily="66" charset="0"/>
                          <a:ea typeface="黑体" pitchFamily="49" charset="-122"/>
                        </a:defRPr>
                      </a:lvl1pPr>
                      <a:lvl2pPr marL="742950" indent="-285750" eaLnBrk="0" hangingPunct="0">
                        <a:spcBef>
                          <a:spcPct val="20000"/>
                        </a:spcBef>
                        <a:buClr>
                          <a:schemeClr val="tx2"/>
                        </a:buClr>
                        <a:buSzPct val="90000"/>
                        <a:buFont typeface="Wingdings" pitchFamily="2" charset="2"/>
                        <a:defRPr sz="2000">
                          <a:solidFill>
                            <a:schemeClr val="tx1"/>
                          </a:solidFill>
                          <a:latin typeface="Comic Sans MS" pitchFamily="66" charset="0"/>
                          <a:ea typeface="宋体" pitchFamily="2" charset="-122"/>
                        </a:defRPr>
                      </a:lvl2pPr>
                      <a:lvl3pPr marL="1143000" indent="-228600" eaLnBrk="0" hangingPunct="0">
                        <a:spcBef>
                          <a:spcPct val="20000"/>
                        </a:spcBef>
                        <a:defRPr>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342900" marR="0" lvl="0" indent="-342900" algn="l" defTabSz="914400" rtl="0" eaLnBrk="0" fontAlgn="base" latinLnBrk="0" hangingPunct="0">
                        <a:lnSpc>
                          <a:spcPct val="100000"/>
                        </a:lnSpc>
                        <a:spcBef>
                          <a:spcPct val="0"/>
                        </a:spcBef>
                        <a:spcAft>
                          <a:spcPct val="0"/>
                        </a:spcAft>
                        <a:buClr>
                          <a:srgbClr val="0000CC"/>
                        </a:buClr>
                        <a:buSzTx/>
                        <a:buFontTx/>
                        <a:buNone/>
                        <a:tabLst/>
                      </a:pPr>
                      <a:r>
                        <a:rPr kumimoji="0" lang="en-US" altLang="zh-CN" sz="1600" b="0" i="0" u="none" strike="noStrike" cap="none" normalizeH="0" baseline="0" smtClean="0">
                          <a:ln>
                            <a:noFill/>
                          </a:ln>
                          <a:solidFill>
                            <a:schemeClr val="tx1"/>
                          </a:solidFill>
                          <a:effectLst/>
                          <a:latin typeface="Arial Narrow" pitchFamily="34" charset="0"/>
                          <a:ea typeface="华文中宋" pitchFamily="2" charset="-122"/>
                          <a:cs typeface="Times New Roman" pitchFamily="18" charset="0"/>
                        </a:rPr>
                        <a:t>net</a:t>
                      </a: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rgbClr val="0000CC"/>
                        </a:buClr>
                        <a:buFont typeface="Wingdings" pitchFamily="2" charset="2"/>
                        <a:defRPr sz="2400">
                          <a:solidFill>
                            <a:schemeClr val="tx1"/>
                          </a:solidFill>
                          <a:latin typeface="Comic Sans MS" pitchFamily="66" charset="0"/>
                          <a:ea typeface="黑体" pitchFamily="49" charset="-122"/>
                        </a:defRPr>
                      </a:lvl1pPr>
                      <a:lvl2pPr marL="742950" indent="-285750" eaLnBrk="0" hangingPunct="0">
                        <a:spcBef>
                          <a:spcPct val="20000"/>
                        </a:spcBef>
                        <a:buClr>
                          <a:schemeClr val="tx2"/>
                        </a:buClr>
                        <a:buSzPct val="90000"/>
                        <a:buFont typeface="Wingdings" pitchFamily="2" charset="2"/>
                        <a:defRPr sz="2000">
                          <a:solidFill>
                            <a:schemeClr val="tx1"/>
                          </a:solidFill>
                          <a:latin typeface="Comic Sans MS" pitchFamily="66" charset="0"/>
                          <a:ea typeface="宋体" pitchFamily="2" charset="-122"/>
                        </a:defRPr>
                      </a:lvl2pPr>
                      <a:lvl3pPr marL="1143000" indent="-228600" eaLnBrk="0" hangingPunct="0">
                        <a:spcBef>
                          <a:spcPct val="20000"/>
                        </a:spcBef>
                        <a:defRPr>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342900" marR="0" lvl="0" indent="-342900" algn="l" defTabSz="914400" rtl="0" eaLnBrk="0" fontAlgn="base" latinLnBrk="0" hangingPunct="0">
                        <a:lnSpc>
                          <a:spcPct val="100000"/>
                        </a:lnSpc>
                        <a:spcBef>
                          <a:spcPct val="0"/>
                        </a:spcBef>
                        <a:spcAft>
                          <a:spcPct val="0"/>
                        </a:spcAft>
                        <a:buClr>
                          <a:srgbClr val="0000CC"/>
                        </a:buClr>
                        <a:buSzTx/>
                        <a:buFontTx/>
                        <a:buNone/>
                        <a:tabLst/>
                      </a:pPr>
                      <a:r>
                        <a:rPr kumimoji="0" lang="zh-CN" altLang="en-US" sz="1600" b="0" i="0" u="none" strike="noStrike" cap="none" normalizeH="0" baseline="0" smtClean="0">
                          <a:ln>
                            <a:noFill/>
                          </a:ln>
                          <a:solidFill>
                            <a:schemeClr val="tx1"/>
                          </a:solidFill>
                          <a:effectLst/>
                          <a:latin typeface="Arial Narrow" pitchFamily="34" charset="0"/>
                          <a:ea typeface="华文中宋" pitchFamily="2" charset="-122"/>
                          <a:cs typeface="Times New Roman" pitchFamily="18" charset="0"/>
                        </a:rPr>
                        <a:t>网络机构</a:t>
                      </a:r>
                    </a:p>
                  </a:txBody>
                  <a:tcP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rgbClr val="0000CC"/>
                        </a:buClr>
                        <a:buFont typeface="Wingdings" pitchFamily="2" charset="2"/>
                        <a:defRPr sz="2400">
                          <a:solidFill>
                            <a:schemeClr val="tx1"/>
                          </a:solidFill>
                          <a:latin typeface="Comic Sans MS" pitchFamily="66" charset="0"/>
                          <a:ea typeface="黑体" pitchFamily="49" charset="-122"/>
                        </a:defRPr>
                      </a:lvl1pPr>
                      <a:lvl2pPr marL="742950" indent="-285750" eaLnBrk="0" hangingPunct="0">
                        <a:spcBef>
                          <a:spcPct val="20000"/>
                        </a:spcBef>
                        <a:buClr>
                          <a:schemeClr val="tx2"/>
                        </a:buClr>
                        <a:buSzPct val="90000"/>
                        <a:buFont typeface="Wingdings" pitchFamily="2" charset="2"/>
                        <a:defRPr sz="2000">
                          <a:solidFill>
                            <a:schemeClr val="tx1"/>
                          </a:solidFill>
                          <a:latin typeface="Comic Sans MS" pitchFamily="66" charset="0"/>
                          <a:ea typeface="宋体" pitchFamily="2" charset="-122"/>
                        </a:defRPr>
                      </a:lvl2pPr>
                      <a:lvl3pPr marL="1143000" indent="-228600" eaLnBrk="0" hangingPunct="0">
                        <a:spcBef>
                          <a:spcPct val="20000"/>
                        </a:spcBef>
                        <a:defRPr>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342900" marR="0" lvl="0" indent="-342900" algn="l" defTabSz="914400" rtl="0" eaLnBrk="0" fontAlgn="base" latinLnBrk="0" hangingPunct="0">
                        <a:lnSpc>
                          <a:spcPct val="100000"/>
                        </a:lnSpc>
                        <a:spcBef>
                          <a:spcPct val="0"/>
                        </a:spcBef>
                        <a:spcAft>
                          <a:spcPct val="0"/>
                        </a:spcAft>
                        <a:buClr>
                          <a:srgbClr val="0000CC"/>
                        </a:buClr>
                        <a:buSzTx/>
                        <a:buFontTx/>
                        <a:buNone/>
                        <a:tabLst/>
                      </a:pPr>
                      <a:r>
                        <a:rPr kumimoji="0" lang="en-US" altLang="zh-CN" sz="1600" b="0" i="0" u="none" strike="noStrike" cap="none" normalizeH="0" baseline="0" smtClean="0">
                          <a:ln>
                            <a:noFill/>
                          </a:ln>
                          <a:solidFill>
                            <a:schemeClr val="tx1"/>
                          </a:solidFill>
                          <a:effectLst/>
                          <a:latin typeface="Arial Narrow" pitchFamily="34" charset="0"/>
                          <a:ea typeface="华文中宋" pitchFamily="2" charset="-122"/>
                          <a:cs typeface="Times New Roman" pitchFamily="18" charset="0"/>
                        </a:rPr>
                        <a:t>info</a:t>
                      </a:r>
                    </a:p>
                  </a:txBody>
                  <a:tcP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rgbClr val="0000CC"/>
                        </a:buClr>
                        <a:buFont typeface="Wingdings" pitchFamily="2" charset="2"/>
                        <a:defRPr sz="2400">
                          <a:solidFill>
                            <a:schemeClr val="tx1"/>
                          </a:solidFill>
                          <a:latin typeface="Comic Sans MS" pitchFamily="66" charset="0"/>
                          <a:ea typeface="黑体" pitchFamily="49" charset="-122"/>
                        </a:defRPr>
                      </a:lvl1pPr>
                      <a:lvl2pPr marL="742950" indent="-285750" eaLnBrk="0" hangingPunct="0">
                        <a:spcBef>
                          <a:spcPct val="20000"/>
                        </a:spcBef>
                        <a:buClr>
                          <a:schemeClr val="tx2"/>
                        </a:buClr>
                        <a:buSzPct val="90000"/>
                        <a:buFont typeface="Wingdings" pitchFamily="2" charset="2"/>
                        <a:defRPr sz="2000">
                          <a:solidFill>
                            <a:schemeClr val="tx1"/>
                          </a:solidFill>
                          <a:latin typeface="Comic Sans MS" pitchFamily="66" charset="0"/>
                          <a:ea typeface="宋体" pitchFamily="2" charset="-122"/>
                        </a:defRPr>
                      </a:lvl2pPr>
                      <a:lvl3pPr marL="1143000" indent="-228600" eaLnBrk="0" hangingPunct="0">
                        <a:spcBef>
                          <a:spcPct val="20000"/>
                        </a:spcBef>
                        <a:defRPr>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342900" marR="0" lvl="0" indent="-342900" algn="l" defTabSz="914400" rtl="0" eaLnBrk="0" fontAlgn="base" latinLnBrk="0" hangingPunct="0">
                        <a:lnSpc>
                          <a:spcPct val="100000"/>
                        </a:lnSpc>
                        <a:spcBef>
                          <a:spcPct val="0"/>
                        </a:spcBef>
                        <a:spcAft>
                          <a:spcPct val="0"/>
                        </a:spcAft>
                        <a:buClr>
                          <a:srgbClr val="0000CC"/>
                        </a:buClr>
                        <a:buSzTx/>
                        <a:buFontTx/>
                        <a:buNone/>
                        <a:tabLst/>
                      </a:pPr>
                      <a:r>
                        <a:rPr kumimoji="0" lang="zh-CN" altLang="en-US" sz="1600" b="0" i="0" u="none" strike="noStrike" cap="none" normalizeH="0" baseline="0" smtClean="0">
                          <a:ln>
                            <a:noFill/>
                          </a:ln>
                          <a:solidFill>
                            <a:schemeClr val="tx1"/>
                          </a:solidFill>
                          <a:effectLst/>
                          <a:latin typeface="Arial Narrow" pitchFamily="34" charset="0"/>
                          <a:ea typeface="华文中宋" pitchFamily="2" charset="-122"/>
                          <a:cs typeface="Times New Roman" pitchFamily="18" charset="0"/>
                        </a:rPr>
                        <a:t>信息服务机构</a:t>
                      </a:r>
                    </a:p>
                  </a:txBody>
                  <a:tcP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471488">
                <a:tc>
                  <a:txBody>
                    <a:bodyPr/>
                    <a:lstStyle>
                      <a:lvl1pPr marL="342900" indent="-342900" eaLnBrk="0" hangingPunct="0">
                        <a:spcBef>
                          <a:spcPct val="20000"/>
                        </a:spcBef>
                        <a:buClr>
                          <a:srgbClr val="0000CC"/>
                        </a:buClr>
                        <a:buFont typeface="Wingdings" pitchFamily="2" charset="2"/>
                        <a:defRPr sz="2400">
                          <a:solidFill>
                            <a:schemeClr val="tx1"/>
                          </a:solidFill>
                          <a:latin typeface="Comic Sans MS" pitchFamily="66" charset="0"/>
                          <a:ea typeface="黑体" pitchFamily="49" charset="-122"/>
                        </a:defRPr>
                      </a:lvl1pPr>
                      <a:lvl2pPr marL="742950" indent="-285750" eaLnBrk="0" hangingPunct="0">
                        <a:spcBef>
                          <a:spcPct val="20000"/>
                        </a:spcBef>
                        <a:buClr>
                          <a:schemeClr val="tx2"/>
                        </a:buClr>
                        <a:buSzPct val="90000"/>
                        <a:buFont typeface="Wingdings" pitchFamily="2" charset="2"/>
                        <a:defRPr sz="2000">
                          <a:solidFill>
                            <a:schemeClr val="tx1"/>
                          </a:solidFill>
                          <a:latin typeface="Comic Sans MS" pitchFamily="66" charset="0"/>
                          <a:ea typeface="宋体" pitchFamily="2" charset="-122"/>
                        </a:defRPr>
                      </a:lvl2pPr>
                      <a:lvl3pPr marL="1143000" indent="-228600" eaLnBrk="0" hangingPunct="0">
                        <a:spcBef>
                          <a:spcPct val="20000"/>
                        </a:spcBef>
                        <a:defRPr>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342900" marR="0" lvl="0" indent="-342900" algn="l" defTabSz="914400" rtl="0" eaLnBrk="0" fontAlgn="base" latinLnBrk="0" hangingPunct="0">
                        <a:lnSpc>
                          <a:spcPct val="100000"/>
                        </a:lnSpc>
                        <a:spcBef>
                          <a:spcPct val="0"/>
                        </a:spcBef>
                        <a:spcAft>
                          <a:spcPct val="0"/>
                        </a:spcAft>
                        <a:buClr>
                          <a:srgbClr val="0000CC"/>
                        </a:buClr>
                        <a:buSzTx/>
                        <a:buFontTx/>
                        <a:buNone/>
                        <a:tabLst/>
                      </a:pPr>
                      <a:r>
                        <a:rPr kumimoji="0" lang="en-US" altLang="zh-CN" sz="1600" b="0" i="0" u="none" strike="noStrike" cap="none" normalizeH="0" baseline="0" smtClean="0">
                          <a:ln>
                            <a:noFill/>
                          </a:ln>
                          <a:solidFill>
                            <a:schemeClr val="tx1"/>
                          </a:solidFill>
                          <a:effectLst/>
                          <a:latin typeface="Arial Narrow" pitchFamily="34" charset="0"/>
                          <a:ea typeface="华文中宋" pitchFamily="2" charset="-122"/>
                          <a:cs typeface="Times New Roman" pitchFamily="18" charset="0"/>
                        </a:rPr>
                        <a:t>org</a:t>
                      </a: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rgbClr val="0000CC"/>
                        </a:buClr>
                        <a:buFont typeface="Wingdings" pitchFamily="2" charset="2"/>
                        <a:defRPr sz="2400">
                          <a:solidFill>
                            <a:schemeClr val="tx1"/>
                          </a:solidFill>
                          <a:latin typeface="Comic Sans MS" pitchFamily="66" charset="0"/>
                          <a:ea typeface="黑体" pitchFamily="49" charset="-122"/>
                        </a:defRPr>
                      </a:lvl1pPr>
                      <a:lvl2pPr marL="742950" indent="-285750" eaLnBrk="0" hangingPunct="0">
                        <a:spcBef>
                          <a:spcPct val="20000"/>
                        </a:spcBef>
                        <a:buClr>
                          <a:schemeClr val="tx2"/>
                        </a:buClr>
                        <a:buSzPct val="90000"/>
                        <a:buFont typeface="Wingdings" pitchFamily="2" charset="2"/>
                        <a:defRPr sz="2000">
                          <a:solidFill>
                            <a:schemeClr val="tx1"/>
                          </a:solidFill>
                          <a:latin typeface="Comic Sans MS" pitchFamily="66" charset="0"/>
                          <a:ea typeface="宋体" pitchFamily="2" charset="-122"/>
                        </a:defRPr>
                      </a:lvl2pPr>
                      <a:lvl3pPr marL="1143000" indent="-228600" eaLnBrk="0" hangingPunct="0">
                        <a:spcBef>
                          <a:spcPct val="20000"/>
                        </a:spcBef>
                        <a:defRPr>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342900" marR="0" lvl="0" indent="-342900" algn="l" defTabSz="914400" rtl="0" eaLnBrk="0" fontAlgn="base" latinLnBrk="0" hangingPunct="0">
                        <a:lnSpc>
                          <a:spcPct val="100000"/>
                        </a:lnSpc>
                        <a:spcBef>
                          <a:spcPct val="0"/>
                        </a:spcBef>
                        <a:spcAft>
                          <a:spcPct val="0"/>
                        </a:spcAft>
                        <a:buClr>
                          <a:srgbClr val="0000CC"/>
                        </a:buClr>
                        <a:buSzTx/>
                        <a:buFontTx/>
                        <a:buNone/>
                        <a:tabLst/>
                      </a:pPr>
                      <a:r>
                        <a:rPr kumimoji="0" lang="zh-CN" altLang="en-US" sz="1600" b="0" i="0" u="none" strike="noStrike" cap="none" normalizeH="0" baseline="0" smtClean="0">
                          <a:ln>
                            <a:noFill/>
                          </a:ln>
                          <a:solidFill>
                            <a:schemeClr val="tx1"/>
                          </a:solidFill>
                          <a:effectLst/>
                          <a:latin typeface="Arial Narrow" pitchFamily="34" charset="0"/>
                          <a:ea typeface="华文中宋" pitchFamily="2" charset="-122"/>
                          <a:cs typeface="Times New Roman" pitchFamily="18" charset="0"/>
                        </a:rPr>
                        <a:t>网络机构非赢利组织</a:t>
                      </a:r>
                    </a:p>
                  </a:txBody>
                  <a:tcP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rgbClr val="0000CC"/>
                        </a:buClr>
                        <a:buFont typeface="Wingdings" pitchFamily="2" charset="2"/>
                        <a:defRPr sz="2400">
                          <a:solidFill>
                            <a:schemeClr val="tx1"/>
                          </a:solidFill>
                          <a:latin typeface="Comic Sans MS" pitchFamily="66" charset="0"/>
                          <a:ea typeface="黑体" pitchFamily="49" charset="-122"/>
                        </a:defRPr>
                      </a:lvl1pPr>
                      <a:lvl2pPr marL="742950" indent="-285750" eaLnBrk="0" hangingPunct="0">
                        <a:spcBef>
                          <a:spcPct val="20000"/>
                        </a:spcBef>
                        <a:buClr>
                          <a:schemeClr val="tx2"/>
                        </a:buClr>
                        <a:buSzPct val="90000"/>
                        <a:buFont typeface="Wingdings" pitchFamily="2" charset="2"/>
                        <a:defRPr sz="2000">
                          <a:solidFill>
                            <a:schemeClr val="tx1"/>
                          </a:solidFill>
                          <a:latin typeface="Comic Sans MS" pitchFamily="66" charset="0"/>
                          <a:ea typeface="宋体" pitchFamily="2" charset="-122"/>
                        </a:defRPr>
                      </a:lvl2pPr>
                      <a:lvl3pPr marL="1143000" indent="-228600" eaLnBrk="0" hangingPunct="0">
                        <a:spcBef>
                          <a:spcPct val="20000"/>
                        </a:spcBef>
                        <a:defRPr>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342900" marR="0" lvl="0" indent="-342900" algn="l" defTabSz="914400" rtl="0" eaLnBrk="0" fontAlgn="base" latinLnBrk="0" hangingPunct="0">
                        <a:lnSpc>
                          <a:spcPct val="100000"/>
                        </a:lnSpc>
                        <a:spcBef>
                          <a:spcPct val="0"/>
                        </a:spcBef>
                        <a:spcAft>
                          <a:spcPct val="0"/>
                        </a:spcAft>
                        <a:buClr>
                          <a:srgbClr val="0000CC"/>
                        </a:buClr>
                        <a:buSzTx/>
                        <a:buFontTx/>
                        <a:buNone/>
                        <a:tabLst/>
                      </a:pPr>
                      <a:r>
                        <a:rPr kumimoji="0" lang="en-US" altLang="zh-CN" sz="1600" b="0" i="0" u="none" strike="noStrike" cap="none" normalizeH="0" baseline="0" smtClean="0">
                          <a:ln>
                            <a:noFill/>
                          </a:ln>
                          <a:solidFill>
                            <a:schemeClr val="tx1"/>
                          </a:solidFill>
                          <a:effectLst/>
                          <a:latin typeface="Arial Narrow" pitchFamily="34" charset="0"/>
                          <a:ea typeface="华文中宋" pitchFamily="2" charset="-122"/>
                          <a:cs typeface="Times New Roman" pitchFamily="18" charset="0"/>
                        </a:rPr>
                        <a:t>nom</a:t>
                      </a:r>
                    </a:p>
                  </a:txBody>
                  <a:tcP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rgbClr val="0000CC"/>
                        </a:buClr>
                        <a:buFont typeface="Wingdings" pitchFamily="2" charset="2"/>
                        <a:defRPr sz="2400">
                          <a:solidFill>
                            <a:schemeClr val="tx1"/>
                          </a:solidFill>
                          <a:latin typeface="Comic Sans MS" pitchFamily="66" charset="0"/>
                          <a:ea typeface="黑体" pitchFamily="49" charset="-122"/>
                        </a:defRPr>
                      </a:lvl1pPr>
                      <a:lvl2pPr marL="742950" indent="-285750" eaLnBrk="0" hangingPunct="0">
                        <a:spcBef>
                          <a:spcPct val="20000"/>
                        </a:spcBef>
                        <a:buClr>
                          <a:schemeClr val="tx2"/>
                        </a:buClr>
                        <a:buSzPct val="90000"/>
                        <a:buFont typeface="Wingdings" pitchFamily="2" charset="2"/>
                        <a:defRPr sz="2000">
                          <a:solidFill>
                            <a:schemeClr val="tx1"/>
                          </a:solidFill>
                          <a:latin typeface="Comic Sans MS" pitchFamily="66" charset="0"/>
                          <a:ea typeface="宋体" pitchFamily="2" charset="-122"/>
                        </a:defRPr>
                      </a:lvl2pPr>
                      <a:lvl3pPr marL="1143000" indent="-228600" eaLnBrk="0" hangingPunct="0">
                        <a:spcBef>
                          <a:spcPct val="20000"/>
                        </a:spcBef>
                        <a:defRPr>
                          <a:solidFill>
                            <a:schemeClr val="tx1"/>
                          </a:solidFill>
                          <a:latin typeface="Comic Sans MS" pitchFamily="66" charset="0"/>
                          <a:ea typeface="宋体" pitchFamily="2" charset="-122"/>
                        </a:defRPr>
                      </a:lvl3pPr>
                      <a:lvl4pPr marL="1600200" indent="-228600" eaLnBrk="0" hangingPunct="0">
                        <a:spcBef>
                          <a:spcPct val="20000"/>
                        </a:spcBef>
                        <a:defRPr>
                          <a:solidFill>
                            <a:schemeClr val="tx1"/>
                          </a:solidFill>
                          <a:latin typeface="Comic Sans MS" pitchFamily="66" charset="0"/>
                          <a:ea typeface="宋体" pitchFamily="2" charset="-122"/>
                        </a:defRPr>
                      </a:lvl4pPr>
                      <a:lvl5pPr marL="2057400" indent="-228600" eaLnBrk="0" hangingPunct="0">
                        <a:spcBef>
                          <a:spcPct val="20000"/>
                        </a:spcBef>
                        <a:defRPr>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defRPr>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defRPr>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defRPr>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defRPr>
                          <a:solidFill>
                            <a:schemeClr val="tx1"/>
                          </a:solidFill>
                          <a:latin typeface="Comic Sans MS" pitchFamily="66" charset="0"/>
                          <a:ea typeface="宋体" pitchFamily="2" charset="-122"/>
                        </a:defRPr>
                      </a:lvl9pPr>
                    </a:lstStyle>
                    <a:p>
                      <a:pPr marL="342900" marR="0" lvl="0" indent="-342900" algn="l" defTabSz="914400" rtl="0" eaLnBrk="0" fontAlgn="base" latinLnBrk="0" hangingPunct="0">
                        <a:lnSpc>
                          <a:spcPct val="100000"/>
                        </a:lnSpc>
                        <a:spcBef>
                          <a:spcPct val="0"/>
                        </a:spcBef>
                        <a:spcAft>
                          <a:spcPct val="0"/>
                        </a:spcAft>
                        <a:buClr>
                          <a:srgbClr val="0000CC"/>
                        </a:buClr>
                        <a:buSzTx/>
                        <a:buFontTx/>
                        <a:buNone/>
                        <a:tabLst/>
                      </a:pPr>
                      <a:r>
                        <a:rPr kumimoji="0" lang="zh-CN" altLang="en-US" sz="1600" b="0" i="0" u="none" strike="noStrike" cap="none" normalizeH="0" baseline="0" dirty="0" smtClean="0">
                          <a:ln>
                            <a:noFill/>
                          </a:ln>
                          <a:solidFill>
                            <a:schemeClr val="tx1"/>
                          </a:solidFill>
                          <a:effectLst/>
                          <a:latin typeface="Arial Narrow" pitchFamily="34" charset="0"/>
                          <a:ea typeface="华文中宋" pitchFamily="2" charset="-122"/>
                          <a:cs typeface="Times New Roman" pitchFamily="18" charset="0"/>
                        </a:rPr>
                        <a:t>个人</a:t>
                      </a:r>
                    </a:p>
                  </a:txBody>
                  <a:tcP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iterate type="lt">
                                    <p:tmPct val="100000"/>
                                  </p:iterate>
                                  <p:childTnLst>
                                    <p:set>
                                      <p:cBhvr>
                                        <p:cTn id="6" dur="1" fill="hold">
                                          <p:stCondLst>
                                            <p:cond delay="0"/>
                                          </p:stCondLst>
                                        </p:cTn>
                                        <p:tgtEl>
                                          <p:spTgt spid="700421">
                                            <p:txEl>
                                              <p:pRg st="0" end="0"/>
                                            </p:txEl>
                                          </p:spTgt>
                                        </p:tgtEl>
                                        <p:attrNameLst>
                                          <p:attrName>style.visibility</p:attrName>
                                        </p:attrNameLst>
                                      </p:cBhvr>
                                      <p:to>
                                        <p:strVal val="visible"/>
                                      </p:to>
                                    </p:set>
                                    <p:animEffect transition="in" filter="wipe(up)">
                                      <p:cBhvr>
                                        <p:cTn id="7" dur="75"/>
                                        <p:tgtEl>
                                          <p:spTgt spid="700421">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par>
                          <p:cTn id="8" fill="hold" nodeType="afterGroup">
                            <p:stCondLst>
                              <p:cond delay="150"/>
                            </p:stCondLst>
                            <p:childTnLst>
                              <p:par>
                                <p:cTn id="9" presetID="22" presetClass="entr" presetSubtype="1" fill="hold" grpId="0" nodeType="afterEffect">
                                  <p:stCondLst>
                                    <p:cond delay="0"/>
                                  </p:stCondLst>
                                  <p:iterate type="lt">
                                    <p:tmPct val="100000"/>
                                  </p:iterate>
                                  <p:childTnLst>
                                    <p:set>
                                      <p:cBhvr>
                                        <p:cTn id="10" dur="1" fill="hold">
                                          <p:stCondLst>
                                            <p:cond delay="0"/>
                                          </p:stCondLst>
                                        </p:cTn>
                                        <p:tgtEl>
                                          <p:spTgt spid="700421">
                                            <p:txEl>
                                              <p:pRg st="1" end="1"/>
                                            </p:txEl>
                                          </p:spTgt>
                                        </p:tgtEl>
                                        <p:attrNameLst>
                                          <p:attrName>style.visibility</p:attrName>
                                        </p:attrNameLst>
                                      </p:cBhvr>
                                      <p:to>
                                        <p:strVal val="visible"/>
                                      </p:to>
                                    </p:set>
                                    <p:animEffect transition="in" filter="wipe(up)">
                                      <p:cBhvr>
                                        <p:cTn id="11" dur="75"/>
                                        <p:tgtEl>
                                          <p:spTgt spid="700421">
                                            <p:txEl>
                                              <p:pRg st="1" end="1"/>
                                            </p:txEl>
                                          </p:spTgt>
                                        </p:tgtEl>
                                      </p:cBhvr>
                                    </p:animEffect>
                                  </p:childTnLst>
                                  <p:subTnLst>
                                    <p:audio>
                                      <p:cMediaNode>
                                        <p:cTn display="0" masterRel="sameClick">
                                          <p:stCondLst>
                                            <p:cond evt="begin" delay="0">
                                              <p:tn val="9"/>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0421" grpId="0" build="p" bldLvl="2" autoUpdateAnimBg="0" advAuto="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a:t>三、 </a:t>
            </a:r>
            <a:r>
              <a:rPr lang="en-US" altLang="zh-CN"/>
              <a:t>Internet</a:t>
            </a:r>
            <a:r>
              <a:rPr/>
              <a:t>的基本术语</a:t>
            </a:r>
          </a:p>
        </p:txBody>
      </p:sp>
      <p:sp>
        <p:nvSpPr>
          <p:cNvPr id="26627" name="内容占位符 2"/>
          <p:cNvSpPr>
            <a:spLocks noGrp="1"/>
          </p:cNvSpPr>
          <p:nvPr>
            <p:ph idx="1"/>
          </p:nvPr>
        </p:nvSpPr>
        <p:spPr/>
        <p:txBody>
          <a:bodyPr/>
          <a:lstStyle/>
          <a:p>
            <a:pPr marL="514350" indent="-514350">
              <a:lnSpc>
                <a:spcPct val="150000"/>
              </a:lnSpc>
              <a:buFont typeface="+mj-lt"/>
              <a:buAutoNum type="arabicPeriod" startAt="4"/>
              <a:defRPr/>
            </a:pPr>
            <a:r>
              <a:rPr lang="zh-CN" altLang="en-US" sz="2400" dirty="0" smtClean="0"/>
              <a:t>子网掩码</a:t>
            </a:r>
            <a:endParaRPr lang="en-US" altLang="zh-CN" sz="2400" dirty="0" smtClean="0"/>
          </a:p>
          <a:p>
            <a:pPr lvl="1">
              <a:lnSpc>
                <a:spcPct val="150000"/>
              </a:lnSpc>
              <a:defRPr/>
            </a:pPr>
            <a:r>
              <a:rPr lang="en-US" altLang="zh-CN" sz="2000" dirty="0" smtClean="0"/>
              <a:t>IP</a:t>
            </a:r>
            <a:r>
              <a:rPr lang="zh-CN" altLang="en-US" sz="2000" dirty="0" smtClean="0"/>
              <a:t>地址的二级结构具有地址空间利用率低的缺点，因此可以使子网掩码进行子网的划分。子网掩码</a:t>
            </a:r>
            <a:r>
              <a:rPr lang="en-US" altLang="zh-CN" sz="2000" dirty="0" smtClean="0"/>
              <a:t>32</a:t>
            </a:r>
            <a:r>
              <a:rPr lang="zh-CN" altLang="en-US" sz="2000" dirty="0" smtClean="0"/>
              <a:t>位，其中二进制位为</a:t>
            </a:r>
            <a:r>
              <a:rPr lang="en-US" altLang="zh-CN" sz="2000" dirty="0" smtClean="0"/>
              <a:t>1</a:t>
            </a:r>
            <a:r>
              <a:rPr lang="zh-CN" altLang="en-US" sz="2000" dirty="0" smtClean="0"/>
              <a:t>的位代表网络位，二进制位为</a:t>
            </a:r>
            <a:r>
              <a:rPr lang="en-US" altLang="zh-CN" sz="2000" dirty="0" smtClean="0"/>
              <a:t>0</a:t>
            </a:r>
            <a:r>
              <a:rPr lang="zh-CN" altLang="en-US" sz="2000" dirty="0" smtClean="0"/>
              <a:t>的代表主机位。</a:t>
            </a:r>
            <a:endParaRPr lang="en-US" altLang="zh-CN" sz="2000" dirty="0" smtClean="0"/>
          </a:p>
          <a:p>
            <a:pPr marL="514350" indent="-514350">
              <a:lnSpc>
                <a:spcPct val="150000"/>
              </a:lnSpc>
              <a:buFont typeface="+mj-lt"/>
              <a:buAutoNum type="arabicPeriod" startAt="4"/>
              <a:defRPr/>
            </a:pPr>
            <a:r>
              <a:rPr lang="en-US" altLang="zh-CN" sz="2400" dirty="0" smtClean="0"/>
              <a:t>IPv6</a:t>
            </a:r>
            <a:endParaRPr lang="zh-CN" altLang="en-US" sz="2400" dirty="0" smtClean="0"/>
          </a:p>
          <a:p>
            <a:pPr lvl="1">
              <a:lnSpc>
                <a:spcPct val="150000"/>
              </a:lnSpc>
              <a:defRPr/>
            </a:pPr>
            <a:r>
              <a:rPr lang="zh-CN" altLang="en-US" sz="2000" dirty="0" smtClean="0"/>
              <a:t>现在的互联网是在</a:t>
            </a:r>
            <a:r>
              <a:rPr lang="en-US" altLang="zh-CN" sz="2000" dirty="0" smtClean="0"/>
              <a:t>IPv4</a:t>
            </a:r>
            <a:r>
              <a:rPr lang="zh-CN" altLang="en-US" sz="2000" dirty="0" smtClean="0"/>
              <a:t>协议的基础上运行的，</a:t>
            </a:r>
            <a:r>
              <a:rPr lang="en-US" altLang="zh-CN" sz="2000" dirty="0" smtClean="0"/>
              <a:t>IPv6</a:t>
            </a:r>
            <a:r>
              <a:rPr lang="zh-CN" altLang="en-US" sz="2000" dirty="0" smtClean="0"/>
              <a:t>是下一版本的互联网协议，</a:t>
            </a:r>
            <a:r>
              <a:rPr lang="en-US" altLang="zh-CN" sz="2000" dirty="0" smtClean="0"/>
              <a:t>IPv6</a:t>
            </a:r>
            <a:r>
              <a:rPr lang="zh-CN" altLang="en-US" sz="2000" dirty="0" smtClean="0"/>
              <a:t>采用</a:t>
            </a:r>
            <a:r>
              <a:rPr lang="en-US" altLang="zh-CN" sz="2000" dirty="0" smtClean="0"/>
              <a:t>128</a:t>
            </a:r>
            <a:r>
              <a:rPr lang="zh-CN" altLang="en-US" sz="2000" dirty="0" smtClean="0"/>
              <a:t>位地址长度，几乎可以不受限制地提供地址。</a:t>
            </a:r>
            <a:endParaRPr lang="en-US" altLang="zh-CN" sz="2000" dirty="0" smtClean="0"/>
          </a:p>
          <a:p>
            <a:pPr>
              <a:lnSpc>
                <a:spcPct val="150000"/>
              </a:lnSpc>
              <a:buFont typeface="Wingdings" pitchFamily="2" charset="2"/>
              <a:buNone/>
              <a:defRPr/>
            </a:pPr>
            <a:r>
              <a:rPr lang="zh-CN" altLang="en-US" sz="2400" dirty="0" smtClean="0"/>
              <a:t>拓展练习：</a:t>
            </a:r>
            <a:r>
              <a:rPr lang="en-US" altLang="zh-CN" sz="2400" dirty="0" smtClean="0"/>
              <a:t>IP</a:t>
            </a:r>
            <a:r>
              <a:rPr lang="zh-CN" altLang="en-US" sz="2400" dirty="0" smtClean="0"/>
              <a:t>地址的设置</a:t>
            </a:r>
            <a:r>
              <a:rPr lang="zh-CN" altLang="zh-CN" sz="2400" dirty="0" smtClean="0"/>
              <a:t>; IPC</a:t>
            </a:r>
            <a:r>
              <a:rPr lang="en-US" altLang="zh-CN" sz="2400" dirty="0" err="1" smtClean="0"/>
              <a:t>ONFIG和ping</a:t>
            </a:r>
            <a:r>
              <a:rPr lang="zh-CN" altLang="en-US" sz="2400" dirty="0" smtClean="0"/>
              <a:t>命</a:t>
            </a:r>
            <a:r>
              <a:rPr lang="en-US" altLang="zh-CN" sz="2400" dirty="0" err="1" smtClean="0"/>
              <a:t>令的使用</a:t>
            </a:r>
            <a:r>
              <a:rPr lang="zh-CN" altLang="en-US" sz="2400" dirty="0" smtClean="0"/>
              <a:t>。</a:t>
            </a:r>
          </a:p>
          <a:p>
            <a:pPr>
              <a:buFont typeface="Wingdings" pitchFamily="2" charset="2"/>
              <a:buNone/>
              <a:defRPr/>
            </a:pPr>
            <a:endParaRPr lang="zh-CN" altLang="zh-CN" dirty="0" smtClean="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a:t>三、 </a:t>
            </a:r>
            <a:r>
              <a:rPr lang="en-US" altLang="zh-CN"/>
              <a:t>Internet</a:t>
            </a:r>
            <a:r>
              <a:rPr/>
              <a:t>的基本术语</a:t>
            </a:r>
          </a:p>
        </p:txBody>
      </p:sp>
      <p:sp>
        <p:nvSpPr>
          <p:cNvPr id="29699" name="内容占位符 2"/>
          <p:cNvSpPr>
            <a:spLocks noGrp="1"/>
          </p:cNvSpPr>
          <p:nvPr>
            <p:ph idx="1"/>
          </p:nvPr>
        </p:nvSpPr>
        <p:spPr/>
        <p:txBody>
          <a:bodyPr/>
          <a:lstStyle/>
          <a:p>
            <a:pPr marL="457200" indent="-457200">
              <a:lnSpc>
                <a:spcPct val="150000"/>
              </a:lnSpc>
              <a:buFont typeface="+mj-lt"/>
              <a:buAutoNum type="arabicPeriod" startAt="6"/>
              <a:defRPr/>
            </a:pPr>
            <a:r>
              <a:rPr lang="en-US" altLang="zh-CN" sz="2400" dirty="0" smtClean="0"/>
              <a:t>ISP</a:t>
            </a:r>
            <a:r>
              <a:rPr lang="zh-CN" altLang="en-US" sz="2400" dirty="0" smtClean="0"/>
              <a:t>：</a:t>
            </a:r>
            <a:endParaRPr lang="en-US" altLang="zh-CN" sz="2400" dirty="0" smtClean="0"/>
          </a:p>
          <a:p>
            <a:pPr lvl="1">
              <a:lnSpc>
                <a:spcPct val="150000"/>
              </a:lnSpc>
              <a:defRPr/>
            </a:pPr>
            <a:r>
              <a:rPr lang="zh-CN" altLang="en-US" sz="2000" dirty="0" smtClean="0"/>
              <a:t>专门从事各种</a:t>
            </a:r>
            <a:r>
              <a:rPr lang="en-US" altLang="zh-CN" sz="2000" dirty="0" smtClean="0"/>
              <a:t>Internet</a:t>
            </a:r>
            <a:r>
              <a:rPr lang="zh-CN" altLang="en-US" sz="2000" dirty="0" smtClean="0"/>
              <a:t>服务代理工作的机构称为</a:t>
            </a:r>
            <a:r>
              <a:rPr lang="en-US" altLang="zh-CN" sz="2000" dirty="0" smtClean="0"/>
              <a:t>ISP</a:t>
            </a:r>
            <a:r>
              <a:rPr lang="zh-CN" altLang="en-US" sz="2000" dirty="0" smtClean="0"/>
              <a:t>（</a:t>
            </a:r>
            <a:r>
              <a:rPr lang="en-US" altLang="zh-CN" sz="2000" dirty="0" smtClean="0"/>
              <a:t>Internet Service Provider</a:t>
            </a:r>
            <a:r>
              <a:rPr lang="zh-CN" altLang="en-US" sz="2000" dirty="0" smtClean="0"/>
              <a:t>，</a:t>
            </a:r>
            <a:r>
              <a:rPr lang="en-US" altLang="zh-CN" sz="2000" dirty="0" smtClean="0"/>
              <a:t>Internet</a:t>
            </a:r>
            <a:r>
              <a:rPr lang="zh-CN" altLang="en-US" sz="2000" dirty="0" smtClean="0"/>
              <a:t>服务提供商）。</a:t>
            </a:r>
            <a:endParaRPr lang="en-US" altLang="zh-CN" sz="2000" dirty="0" smtClean="0"/>
          </a:p>
          <a:p>
            <a:pPr marL="457200" indent="-457200">
              <a:lnSpc>
                <a:spcPct val="150000"/>
              </a:lnSpc>
              <a:buFont typeface="+mj-lt"/>
              <a:buAutoNum type="arabicPeriod" startAt="6"/>
              <a:defRPr/>
            </a:pPr>
            <a:r>
              <a:rPr lang="en-US" altLang="zh-CN" sz="2400" dirty="0" smtClean="0"/>
              <a:t>URL</a:t>
            </a:r>
            <a:r>
              <a:rPr lang="zh-CN" altLang="en-US" sz="2400" dirty="0" smtClean="0"/>
              <a:t>地址：</a:t>
            </a:r>
            <a:endParaRPr lang="en-US" altLang="zh-CN" sz="2400" dirty="0" smtClean="0"/>
          </a:p>
          <a:p>
            <a:pPr lvl="1">
              <a:lnSpc>
                <a:spcPct val="150000"/>
              </a:lnSpc>
              <a:defRPr/>
            </a:pPr>
            <a:r>
              <a:rPr lang="zh-CN" altLang="en-US" sz="2000" dirty="0" smtClean="0"/>
              <a:t>统一资源定位器（</a:t>
            </a:r>
            <a:r>
              <a:rPr lang="en-US" altLang="zh-CN" sz="2000" dirty="0" smtClean="0"/>
              <a:t>URL</a:t>
            </a:r>
            <a:r>
              <a:rPr lang="zh-CN" altLang="en-US" sz="2000" dirty="0" smtClean="0"/>
              <a:t>，</a:t>
            </a:r>
            <a:r>
              <a:rPr lang="en-US" altLang="zh-CN" sz="2000" dirty="0" smtClean="0"/>
              <a:t>Uniform Resource Locator</a:t>
            </a:r>
            <a:r>
              <a:rPr lang="zh-CN" altLang="en-US" sz="2000" dirty="0" smtClean="0"/>
              <a:t>）就是通过提供资源位置的抽象标识符来对资源进行定位的。一个完整的</a:t>
            </a:r>
            <a:r>
              <a:rPr lang="en-US" altLang="zh-CN" sz="2000" dirty="0" smtClean="0"/>
              <a:t>URL</a:t>
            </a:r>
            <a:r>
              <a:rPr lang="zh-CN" altLang="en-US" sz="2000" dirty="0" smtClean="0"/>
              <a:t>包括访问协议、域名（</a:t>
            </a:r>
            <a:r>
              <a:rPr lang="en-US" altLang="zh-CN" sz="2000" dirty="0" smtClean="0"/>
              <a:t>IP</a:t>
            </a:r>
            <a:r>
              <a:rPr lang="zh-CN" altLang="en-US" sz="2000" dirty="0" smtClean="0"/>
              <a:t>地址）、路径和文件名。</a:t>
            </a:r>
            <a:r>
              <a:rPr lang="en-US" altLang="zh-CN" sz="2000" dirty="0" smtClean="0"/>
              <a:t>URL</a:t>
            </a:r>
            <a:r>
              <a:rPr lang="zh-CN" altLang="en-US" sz="2000" dirty="0" smtClean="0"/>
              <a:t>也称</a:t>
            </a:r>
            <a:r>
              <a:rPr lang="en-US" altLang="zh-CN" sz="2000" dirty="0" smtClean="0"/>
              <a:t>“</a:t>
            </a:r>
            <a:r>
              <a:rPr lang="zh-CN" altLang="en-US" sz="2000" dirty="0" smtClean="0"/>
              <a:t>网址</a:t>
            </a:r>
            <a:r>
              <a:rPr lang="en-US" altLang="zh-CN" sz="2000" dirty="0" smtClean="0"/>
              <a:t>”</a:t>
            </a:r>
            <a:r>
              <a:rPr lang="zh-CN" altLang="en-US" sz="2000" dirty="0" smtClean="0"/>
              <a:t>。</a:t>
            </a:r>
          </a:p>
          <a:p>
            <a:pPr lvl="1">
              <a:lnSpc>
                <a:spcPct val="150000"/>
              </a:lnSpc>
              <a:defRPr/>
            </a:pPr>
            <a:r>
              <a:rPr lang="en-US" altLang="zh-CN" sz="2000" dirty="0" smtClean="0"/>
              <a:t>URL </a:t>
            </a:r>
            <a:r>
              <a:rPr lang="zh-CN" altLang="en-US" sz="2000" dirty="0" smtClean="0"/>
              <a:t>的一般格式为：</a:t>
            </a:r>
            <a:endParaRPr lang="en-US" altLang="zh-CN" sz="2000" dirty="0" smtClean="0"/>
          </a:p>
          <a:p>
            <a:pPr lvl="2">
              <a:lnSpc>
                <a:spcPct val="150000"/>
              </a:lnSpc>
              <a:defRPr/>
            </a:pPr>
            <a:r>
              <a:rPr lang="zh-CN" altLang="en-US" sz="1600" dirty="0" smtClean="0"/>
              <a:t>访问协议：</a:t>
            </a:r>
            <a:r>
              <a:rPr lang="en-US" altLang="zh-CN" sz="1600" dirty="0" smtClean="0"/>
              <a:t>//&lt;</a:t>
            </a:r>
            <a:r>
              <a:rPr lang="zh-CN" altLang="en-US" sz="1600" dirty="0" smtClean="0"/>
              <a:t>域名</a:t>
            </a:r>
            <a:r>
              <a:rPr lang="en-US" altLang="zh-CN" sz="1600" dirty="0" smtClean="0"/>
              <a:t>&gt;[</a:t>
            </a:r>
            <a:r>
              <a:rPr lang="zh-CN" altLang="en-US" sz="1600" dirty="0" smtClean="0"/>
              <a:t>：端口号</a:t>
            </a:r>
            <a:r>
              <a:rPr lang="en-US" altLang="zh-CN" sz="1600" dirty="0" smtClean="0"/>
              <a:t>][/</a:t>
            </a:r>
            <a:r>
              <a:rPr lang="zh-CN" altLang="en-US" sz="1600" dirty="0" smtClean="0"/>
              <a:t>路径</a:t>
            </a:r>
            <a:r>
              <a:rPr lang="en-US" altLang="zh-CN" sz="1600" dirty="0" smtClean="0"/>
              <a:t>/</a:t>
            </a:r>
            <a:r>
              <a:rPr lang="zh-CN" altLang="en-US" sz="1600" dirty="0" smtClean="0"/>
              <a:t>文件名</a:t>
            </a:r>
            <a:r>
              <a:rPr lang="en-US" altLang="zh-CN" sz="1600" dirty="0" smtClean="0"/>
              <a:t>]</a:t>
            </a:r>
          </a:p>
          <a:p>
            <a:pPr lvl="2">
              <a:lnSpc>
                <a:spcPct val="150000"/>
              </a:lnSpc>
              <a:defRPr/>
            </a:pPr>
            <a:r>
              <a:rPr lang="zh-CN" altLang="en-US" sz="1800" dirty="0" smtClean="0"/>
              <a:t>访问协议：</a:t>
            </a:r>
            <a:r>
              <a:rPr lang="en-US" altLang="zh-CN" sz="1800" dirty="0" smtClean="0"/>
              <a:t>//&lt; IP</a:t>
            </a:r>
            <a:r>
              <a:rPr lang="zh-CN" altLang="en-US" sz="1800" dirty="0" smtClean="0"/>
              <a:t>地址</a:t>
            </a:r>
            <a:r>
              <a:rPr lang="en-US" altLang="zh-CN" sz="1800" dirty="0" smtClean="0"/>
              <a:t>&gt;[</a:t>
            </a:r>
            <a:r>
              <a:rPr lang="zh-CN" altLang="en-US" sz="1800" dirty="0" smtClean="0"/>
              <a:t>：端口号</a:t>
            </a:r>
            <a:r>
              <a:rPr lang="en-US" altLang="zh-CN" sz="1800" dirty="0" smtClean="0"/>
              <a:t>][/</a:t>
            </a:r>
            <a:r>
              <a:rPr lang="zh-CN" altLang="en-US" sz="1800" dirty="0" smtClean="0"/>
              <a:t>路径</a:t>
            </a:r>
            <a:r>
              <a:rPr lang="en-US" altLang="zh-CN" sz="1800" dirty="0" smtClean="0"/>
              <a:t>/</a:t>
            </a:r>
            <a:r>
              <a:rPr lang="zh-CN" altLang="en-US" sz="1800" dirty="0" smtClean="0"/>
              <a:t>文件名</a:t>
            </a:r>
            <a:r>
              <a:rPr lang="en-US" altLang="zh-CN" sz="1800" dirty="0" smtClean="0"/>
              <a:t>]</a:t>
            </a:r>
            <a:endParaRPr lang="zh-CN" altLang="zh-CN" sz="1800" dirty="0" smtClean="0"/>
          </a:p>
          <a:p>
            <a:pPr>
              <a:buFont typeface="Wingdings" pitchFamily="2" charset="2"/>
              <a:buNone/>
              <a:defRPr/>
            </a:pPr>
            <a:endParaRPr lang="zh-CN" altLang="en-US" dirty="0" smtClean="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4756" name="Rectangle 4"/>
          <p:cNvSpPr>
            <a:spLocks noGrp="1" noChangeArrowheads="1"/>
          </p:cNvSpPr>
          <p:nvPr>
            <p:ph type="title"/>
          </p:nvPr>
        </p:nvSpPr>
        <p:spPr/>
        <p:txBody>
          <a:bodyPr/>
          <a:lstStyle/>
          <a:p>
            <a:pPr eaLnBrk="1" hangingPunct="1">
              <a:defRPr/>
            </a:pPr>
            <a:r>
              <a:rPr smtClean="0"/>
              <a:t>课余作业布置</a:t>
            </a:r>
          </a:p>
        </p:txBody>
      </p:sp>
      <p:sp>
        <p:nvSpPr>
          <p:cNvPr id="714757" name="Rectangle 5"/>
          <p:cNvSpPr>
            <a:spLocks noGrp="1" noChangeArrowheads="1"/>
          </p:cNvSpPr>
          <p:nvPr>
            <p:ph type="body" idx="1"/>
          </p:nvPr>
        </p:nvSpPr>
        <p:spPr/>
        <p:txBody>
          <a:bodyPr/>
          <a:lstStyle/>
          <a:p>
            <a:pPr eaLnBrk="1" hangingPunct="1">
              <a:defRPr/>
            </a:pPr>
            <a:r>
              <a:rPr lang="zh-CN" altLang="en-US" sz="2400" dirty="0" smtClean="0"/>
              <a:t>准备</a:t>
            </a:r>
            <a:endParaRPr lang="en-US" altLang="zh-CN" sz="2400" dirty="0" smtClean="0"/>
          </a:p>
          <a:p>
            <a:pPr lvl="1" eaLnBrk="1" hangingPunct="1">
              <a:defRPr/>
            </a:pPr>
            <a:r>
              <a:rPr lang="zh-CN" altLang="en-US" sz="2000" dirty="0" smtClean="0">
                <a:effectLst>
                  <a:outerShdw blurRad="38100" dist="38100" dir="2700000" algn="tl">
                    <a:srgbClr val="FFFFFF"/>
                  </a:outerShdw>
                </a:effectLst>
              </a:rPr>
              <a:t>下次课综合测试</a:t>
            </a:r>
          </a:p>
          <a:p>
            <a:pPr eaLnBrk="1" hangingPunct="1">
              <a:defRPr/>
            </a:pPr>
            <a:r>
              <a:rPr lang="zh-CN" altLang="en-US" sz="2400" dirty="0" smtClean="0"/>
              <a:t>思考题</a:t>
            </a:r>
          </a:p>
          <a:p>
            <a:pPr lvl="1" eaLnBrk="1" hangingPunct="1">
              <a:defRPr/>
            </a:pPr>
            <a:r>
              <a:rPr lang="en-US" altLang="zh-CN" sz="2000" dirty="0" smtClean="0">
                <a:effectLst>
                  <a:outerShdw blurRad="38100" dist="38100" dir="2700000" algn="tl">
                    <a:srgbClr val="FFFFFF"/>
                  </a:outerShdw>
                </a:effectLst>
              </a:rPr>
              <a:t>Internet</a:t>
            </a:r>
            <a:r>
              <a:rPr lang="zh-CN" altLang="en-US" sz="2000" dirty="0" smtClean="0">
                <a:effectLst>
                  <a:outerShdw blurRad="38100" dist="38100" dir="2700000" algn="tl">
                    <a:srgbClr val="FFFFFF"/>
                  </a:outerShdw>
                </a:effectLst>
              </a:rPr>
              <a:t>的含义？它可提供哪些服务？</a:t>
            </a:r>
          </a:p>
          <a:p>
            <a:pPr lvl="1" eaLnBrk="1" hangingPunct="1">
              <a:defRPr/>
            </a:pPr>
            <a:r>
              <a:rPr lang="zh-CN" altLang="en-US" sz="2000" dirty="0" smtClean="0">
                <a:effectLst>
                  <a:outerShdw blurRad="38100" dist="38100" dir="2700000" algn="tl">
                    <a:srgbClr val="FFFFFF"/>
                  </a:outerShdw>
                </a:effectLst>
              </a:rPr>
              <a:t>什么是</a:t>
            </a:r>
            <a:r>
              <a:rPr lang="en-US" altLang="zh-CN" sz="2000" dirty="0" smtClean="0">
                <a:effectLst>
                  <a:outerShdw blurRad="38100" dist="38100" dir="2700000" algn="tl">
                    <a:srgbClr val="FFFFFF"/>
                  </a:outerShdw>
                </a:effectLst>
              </a:rPr>
              <a:t>IP</a:t>
            </a:r>
            <a:r>
              <a:rPr lang="zh-CN" altLang="en-US" sz="2000" dirty="0" smtClean="0">
                <a:effectLst>
                  <a:outerShdw blurRad="38100" dist="38100" dir="2700000" algn="tl">
                    <a:srgbClr val="FFFFFF"/>
                  </a:outerShdw>
                </a:effectLst>
              </a:rPr>
              <a:t>地址？什么是域名地址？什么是</a:t>
            </a:r>
            <a:r>
              <a:rPr lang="en-US" altLang="zh-CN" sz="2000" dirty="0" smtClean="0">
                <a:effectLst>
                  <a:outerShdw blurRad="38100" dist="38100" dir="2700000" algn="tl">
                    <a:srgbClr val="FFFFFF"/>
                  </a:outerShdw>
                </a:effectLst>
              </a:rPr>
              <a:t>ISP</a:t>
            </a:r>
            <a:r>
              <a:rPr lang="zh-CN" altLang="en-US" sz="2000" dirty="0" smtClean="0">
                <a:effectLst>
                  <a:outerShdw blurRad="38100" dist="38100" dir="2700000" algn="tl">
                    <a:srgbClr val="FFFFFF"/>
                  </a:outerShdw>
                </a:effectLst>
              </a:rPr>
              <a:t>？什么是</a:t>
            </a:r>
            <a:r>
              <a:rPr lang="en-US" altLang="zh-CN" sz="2000" dirty="0" smtClean="0">
                <a:effectLst>
                  <a:outerShdw blurRad="38100" dist="38100" dir="2700000" algn="tl">
                    <a:srgbClr val="FFFFFF"/>
                  </a:outerShdw>
                </a:effectLst>
              </a:rPr>
              <a:t>URL</a:t>
            </a:r>
            <a:r>
              <a:rPr lang="zh-CN" altLang="en-US" sz="2000" dirty="0" smtClean="0">
                <a:effectLst>
                  <a:outerShdw blurRad="38100" dist="38100" dir="2700000" algn="tl">
                    <a:srgbClr val="FFFFFF"/>
                  </a:outerShdw>
                </a:effectLst>
              </a:rPr>
              <a:t>地址？</a:t>
            </a:r>
          </a:p>
          <a:p>
            <a:pPr lvl="1" eaLnBrk="1" hangingPunct="1">
              <a:defRPr/>
            </a:pPr>
            <a:r>
              <a:rPr lang="en-US" altLang="zh-CN" sz="2000" dirty="0" smtClean="0">
                <a:effectLst>
                  <a:outerShdw blurRad="38100" dist="38100" dir="2700000" algn="tl">
                    <a:srgbClr val="FFFFFF"/>
                  </a:outerShdw>
                </a:effectLst>
              </a:rPr>
              <a:t>IE</a:t>
            </a:r>
            <a:r>
              <a:rPr lang="zh-CN" altLang="en-US" sz="2000" dirty="0" smtClean="0">
                <a:effectLst>
                  <a:outerShdw blurRad="38100" dist="38100" dir="2700000" algn="tl">
                    <a:srgbClr val="FFFFFF"/>
                  </a:outerShdw>
                </a:effectLst>
              </a:rPr>
              <a:t>浏览器有什么作用？</a:t>
            </a:r>
          </a:p>
          <a:p>
            <a:pPr lvl="1" eaLnBrk="1" hangingPunct="1">
              <a:defRPr/>
            </a:pPr>
            <a:r>
              <a:rPr lang="zh-CN" altLang="en-US" sz="2000" dirty="0" smtClean="0">
                <a:effectLst>
                  <a:outerShdw blurRad="38100" dist="38100" dir="2700000" algn="tl">
                    <a:srgbClr val="FFFFFF"/>
                  </a:outerShdw>
                </a:effectLst>
              </a:rPr>
              <a:t>搜索引擎有什么作用？</a:t>
            </a:r>
          </a:p>
          <a:p>
            <a:pPr lvl="1" eaLnBrk="1" hangingPunct="1">
              <a:defRPr/>
            </a:pPr>
            <a:r>
              <a:rPr lang="zh-CN" altLang="en-US" sz="2000" dirty="0" smtClean="0">
                <a:effectLst>
                  <a:outerShdw blurRad="38100" dist="38100" dir="2700000" algn="tl">
                    <a:srgbClr val="FFFFFF"/>
                  </a:outerShdw>
                </a:effectLst>
              </a:rPr>
              <a:t>搜索引擎提供的通用查询方法有哪些？</a:t>
            </a:r>
          </a:p>
          <a:p>
            <a:pPr lvl="1" eaLnBrk="1" hangingPunct="1">
              <a:defRPr/>
            </a:pPr>
            <a:r>
              <a:rPr lang="zh-CN" altLang="en-US" sz="2000" dirty="0" smtClean="0">
                <a:effectLst>
                  <a:outerShdw blurRad="38100" dist="38100" dir="2700000" algn="tl">
                    <a:srgbClr val="FFFFFF"/>
                  </a:outerShdw>
                </a:effectLst>
              </a:rPr>
              <a:t>电子邮件地址是如何构成的？</a:t>
            </a:r>
          </a:p>
          <a:p>
            <a:pPr lvl="1" eaLnBrk="1" hangingPunct="1">
              <a:defRPr/>
            </a:pPr>
            <a:r>
              <a:rPr lang="zh-CN" altLang="en-US" sz="2000" dirty="0" smtClean="0">
                <a:effectLst>
                  <a:outerShdw blurRad="38100" dist="38100" dir="2700000" algn="tl">
                    <a:srgbClr val="FFFFFF"/>
                  </a:outerShdw>
                </a:effectLst>
              </a:rPr>
              <a:t>收发邮件有哪两种方式？</a:t>
            </a:r>
          </a:p>
          <a:p>
            <a:pPr lvl="1" eaLnBrk="1" hangingPunct="1">
              <a:defRPr/>
            </a:pPr>
            <a:r>
              <a:rPr lang="zh-CN" altLang="en-US" sz="2000" dirty="0" smtClean="0">
                <a:effectLst>
                  <a:outerShdw blurRad="38100" dist="38100" dir="2700000" algn="tl">
                    <a:srgbClr val="FFFFFF"/>
                  </a:outerShdw>
                </a:effectLst>
              </a:rPr>
              <a:t>如何设置</a:t>
            </a:r>
            <a:r>
              <a:rPr lang="en-US" altLang="zh-CN" sz="2000" dirty="0" smtClean="0">
                <a:effectLst>
                  <a:outerShdw blurRad="38100" dist="38100" dir="2700000" algn="tl">
                    <a:srgbClr val="FFFFFF"/>
                  </a:outerShdw>
                </a:effectLst>
              </a:rPr>
              <a:t>Outlook Express</a:t>
            </a:r>
            <a:r>
              <a:rPr lang="zh-CN" altLang="en-US" sz="2000" dirty="0" smtClean="0">
                <a:effectLst>
                  <a:outerShdw blurRad="38100" dist="38100" dir="2700000" algn="tl">
                    <a:srgbClr val="FFFFFF"/>
                  </a:outerShdw>
                </a:effectLst>
              </a:rPr>
              <a:t>的邮件帐户？</a:t>
            </a:r>
          </a:p>
          <a:p>
            <a:pPr lvl="1" eaLnBrk="1" hangingPunct="1">
              <a:defRPr/>
            </a:pPr>
            <a:r>
              <a:rPr lang="zh-CN" altLang="en-US" sz="2000" dirty="0" smtClean="0">
                <a:effectLst>
                  <a:outerShdw blurRad="38100" dist="38100" dir="2700000" algn="tl">
                    <a:srgbClr val="FFFFFF"/>
                  </a:outerShdw>
                </a:effectLst>
              </a:rPr>
              <a:t>如何创建通讯簿？</a:t>
            </a:r>
          </a:p>
          <a:p>
            <a:pPr lvl="1" eaLnBrk="1" hangingPunct="1">
              <a:defRPr/>
            </a:pPr>
            <a:r>
              <a:rPr lang="zh-CN" altLang="en-US" sz="2000" dirty="0" smtClean="0">
                <a:effectLst>
                  <a:outerShdw blurRad="38100" dist="38100" dir="2700000" algn="tl">
                    <a:srgbClr val="FFFFFF"/>
                  </a:outerShdw>
                </a:effectLst>
              </a:rPr>
              <a:t>如何彻底删除邮件？</a:t>
            </a:r>
          </a:p>
        </p:txBody>
      </p:sp>
    </p:spTree>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a:t>一、计算机网络基础</a:t>
            </a:r>
            <a:r>
              <a:rPr smtClean="0"/>
              <a:t>知识</a:t>
            </a:r>
            <a:endParaRPr sz="2800"/>
          </a:p>
        </p:txBody>
      </p:sp>
      <p:sp>
        <p:nvSpPr>
          <p:cNvPr id="10243" name="内容占位符 2"/>
          <p:cNvSpPr>
            <a:spLocks noGrp="1"/>
          </p:cNvSpPr>
          <p:nvPr>
            <p:ph idx="1"/>
          </p:nvPr>
        </p:nvSpPr>
        <p:spPr/>
        <p:txBody>
          <a:bodyPr/>
          <a:lstStyle/>
          <a:p>
            <a:pPr>
              <a:lnSpc>
                <a:spcPct val="150000"/>
              </a:lnSpc>
              <a:buFont typeface="Wingdings" pitchFamily="2" charset="2"/>
              <a:buNone/>
              <a:defRPr/>
            </a:pPr>
            <a:r>
              <a:rPr lang="en-US" altLang="zh-CN" dirty="0" smtClean="0"/>
              <a:t>2</a:t>
            </a:r>
            <a:r>
              <a:rPr lang="zh-CN" altLang="en-US" dirty="0" smtClean="0"/>
              <a:t>．计算机网络的发展历史</a:t>
            </a:r>
          </a:p>
          <a:p>
            <a:pPr lvl="1">
              <a:lnSpc>
                <a:spcPct val="150000"/>
              </a:lnSpc>
              <a:buFont typeface="Wingdings" pitchFamily="2" charset="2"/>
              <a:buNone/>
              <a:defRPr/>
            </a:pPr>
            <a:r>
              <a:rPr lang="zh-CN" altLang="en-US" dirty="0" smtClean="0"/>
              <a:t>计算机网络的发展，大致经历了四个阶段：</a:t>
            </a:r>
          </a:p>
          <a:p>
            <a:pPr lvl="1">
              <a:lnSpc>
                <a:spcPct val="150000"/>
              </a:lnSpc>
              <a:defRPr/>
            </a:pPr>
            <a:r>
              <a:rPr lang="zh-CN" altLang="en-US" dirty="0" smtClean="0"/>
              <a:t>远程终端联机阶段</a:t>
            </a:r>
          </a:p>
          <a:p>
            <a:pPr lvl="1">
              <a:lnSpc>
                <a:spcPct val="150000"/>
              </a:lnSpc>
              <a:defRPr/>
            </a:pPr>
            <a:r>
              <a:rPr lang="zh-CN" altLang="en-US" dirty="0" smtClean="0"/>
              <a:t>计算机网络阶段</a:t>
            </a:r>
          </a:p>
          <a:p>
            <a:pPr lvl="1">
              <a:lnSpc>
                <a:spcPct val="150000"/>
              </a:lnSpc>
              <a:defRPr/>
            </a:pPr>
            <a:r>
              <a:rPr lang="zh-CN" altLang="en-US" dirty="0" smtClean="0"/>
              <a:t>网络互连阶段</a:t>
            </a:r>
            <a:endParaRPr lang="en-US" altLang="zh-CN" dirty="0" smtClean="0"/>
          </a:p>
          <a:p>
            <a:pPr lvl="1">
              <a:lnSpc>
                <a:spcPct val="150000"/>
              </a:lnSpc>
              <a:defRPr/>
            </a:pPr>
            <a:r>
              <a:rPr lang="zh-CN" altLang="en-US" dirty="0" smtClean="0"/>
              <a:t>信息高速公路阶段</a:t>
            </a:r>
          </a:p>
          <a:p>
            <a:pPr>
              <a:buFont typeface="Wingdings" pitchFamily="2" charset="2"/>
              <a:buNone/>
              <a:defRPr/>
            </a:pPr>
            <a:endParaRPr lang="zh-CN" altLang="en-US"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a:t>一、计算机网络基础</a:t>
            </a:r>
            <a:r>
              <a:rPr smtClean="0"/>
              <a:t>知识</a:t>
            </a:r>
            <a:endParaRPr/>
          </a:p>
        </p:txBody>
      </p:sp>
      <p:sp>
        <p:nvSpPr>
          <p:cNvPr id="11267" name="内容占位符 2"/>
          <p:cNvSpPr>
            <a:spLocks noGrp="1"/>
          </p:cNvSpPr>
          <p:nvPr>
            <p:ph idx="1"/>
          </p:nvPr>
        </p:nvSpPr>
        <p:spPr/>
        <p:txBody>
          <a:bodyPr/>
          <a:lstStyle/>
          <a:p>
            <a:pPr marL="0" indent="0">
              <a:lnSpc>
                <a:spcPct val="150000"/>
              </a:lnSpc>
              <a:buFont typeface="Wingdings" pitchFamily="2" charset="2"/>
              <a:buNone/>
              <a:defRPr/>
            </a:pPr>
            <a:r>
              <a:rPr lang="en-US" altLang="zh-CN" dirty="0" smtClean="0"/>
              <a:t>3</a:t>
            </a:r>
            <a:r>
              <a:rPr lang="zh-CN" altLang="en-US" dirty="0" smtClean="0"/>
              <a:t>．计算机网络的功能</a:t>
            </a:r>
          </a:p>
          <a:p>
            <a:pPr lvl="1">
              <a:lnSpc>
                <a:spcPct val="150000"/>
              </a:lnSpc>
              <a:defRPr/>
            </a:pPr>
            <a:r>
              <a:rPr lang="zh-CN" altLang="en-US" dirty="0" smtClean="0"/>
              <a:t>资源共享</a:t>
            </a:r>
          </a:p>
          <a:p>
            <a:pPr lvl="1">
              <a:lnSpc>
                <a:spcPct val="150000"/>
              </a:lnSpc>
              <a:defRPr/>
            </a:pPr>
            <a:r>
              <a:rPr lang="zh-CN" altLang="en-US" dirty="0" smtClean="0"/>
              <a:t>数据传递</a:t>
            </a:r>
          </a:p>
          <a:p>
            <a:pPr lvl="1">
              <a:lnSpc>
                <a:spcPct val="150000"/>
              </a:lnSpc>
              <a:defRPr/>
            </a:pPr>
            <a:r>
              <a:rPr lang="zh-CN" altLang="en-US" dirty="0" smtClean="0"/>
              <a:t>提供工作可靠性</a:t>
            </a:r>
          </a:p>
          <a:p>
            <a:pPr lvl="1">
              <a:lnSpc>
                <a:spcPct val="150000"/>
              </a:lnSpc>
              <a:defRPr/>
            </a:pPr>
            <a:r>
              <a:rPr lang="zh-CN" altLang="en-US" dirty="0" smtClean="0"/>
              <a:t>分布式控制处理</a:t>
            </a:r>
          </a:p>
          <a:p>
            <a:pPr lvl="1">
              <a:lnSpc>
                <a:spcPct val="150000"/>
              </a:lnSpc>
              <a:buFont typeface="Wingdings" pitchFamily="2" charset="2"/>
              <a:buNone/>
              <a:defRPr/>
            </a:pPr>
            <a:endParaRPr lang="zh-CN" altLang="en-US" dirty="0"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99396" name="Rectangle 4"/>
          <p:cNvSpPr>
            <a:spLocks noGrp="1" noChangeArrowheads="1"/>
          </p:cNvSpPr>
          <p:nvPr>
            <p:ph type="title"/>
          </p:nvPr>
        </p:nvSpPr>
        <p:spPr/>
        <p:txBody>
          <a:bodyPr/>
          <a:lstStyle/>
          <a:p>
            <a:pPr>
              <a:defRPr/>
            </a:pPr>
            <a:r>
              <a:rPr/>
              <a:t>一、计算机网络基础</a:t>
            </a:r>
            <a:r>
              <a:rPr smtClean="0"/>
              <a:t>知识</a:t>
            </a:r>
            <a:endParaRPr/>
          </a:p>
        </p:txBody>
      </p:sp>
      <p:sp>
        <p:nvSpPr>
          <p:cNvPr id="699397" name="Rectangle 5"/>
          <p:cNvSpPr>
            <a:spLocks noGrp="1" noChangeArrowheads="1"/>
          </p:cNvSpPr>
          <p:nvPr>
            <p:ph idx="1"/>
          </p:nvPr>
        </p:nvSpPr>
        <p:spPr>
          <a:extLst>
            <a:ext uri="{909E8E84-426E-40DD-AFC4-6F175D3DCCD1}">
              <a14:hiddenFill xmlns:a14="http://schemas.microsoft.com/office/drawing/2010/main">
                <a:solidFill>
                  <a:srgbClr val="FFFFFF"/>
                </a:solidFill>
              </a14:hiddenFill>
            </a:ext>
          </a:extLst>
        </p:spPr>
        <p:txBody>
          <a:bodyPr/>
          <a:lstStyle/>
          <a:p>
            <a:pPr marL="0" indent="0">
              <a:lnSpc>
                <a:spcPct val="150000"/>
              </a:lnSpc>
              <a:buFont typeface="Wingdings" pitchFamily="2" charset="2"/>
              <a:buNone/>
              <a:defRPr/>
            </a:pPr>
            <a:r>
              <a:rPr lang="en-US" altLang="zh-CN" dirty="0" smtClean="0"/>
              <a:t>4. </a:t>
            </a:r>
            <a:r>
              <a:rPr lang="zh-CN" altLang="en-US" dirty="0" smtClean="0"/>
              <a:t>计算机网络的分类</a:t>
            </a:r>
          </a:p>
          <a:p>
            <a:pPr lvl="1">
              <a:lnSpc>
                <a:spcPct val="150000"/>
              </a:lnSpc>
              <a:defRPr/>
            </a:pPr>
            <a:r>
              <a:rPr lang="zh-CN" altLang="en-US" dirty="0" smtClean="0"/>
              <a:t>计算机网络的种类很多，可以从不同角度度计算机网络进行分类。</a:t>
            </a:r>
          </a:p>
          <a:p>
            <a:pPr marL="914400" lvl="1" indent="-457200">
              <a:lnSpc>
                <a:spcPct val="150000"/>
              </a:lnSpc>
              <a:buFont typeface="+mj-ea"/>
              <a:buAutoNum type="circleNumDbPlain"/>
              <a:defRPr/>
            </a:pPr>
            <a:r>
              <a:rPr lang="zh-CN" altLang="en-US" dirty="0" smtClean="0"/>
              <a:t>按照计算机网络覆盖的地理位置进行分类</a:t>
            </a:r>
          </a:p>
          <a:p>
            <a:pPr lvl="2" algn="just">
              <a:lnSpc>
                <a:spcPct val="150000"/>
              </a:lnSpc>
              <a:spcBef>
                <a:spcPct val="0"/>
              </a:spcBef>
              <a:buSzPct val="65000"/>
              <a:defRPr/>
            </a:pPr>
            <a:r>
              <a:rPr lang="zh-CN" altLang="en-US" dirty="0" smtClean="0">
                <a:effectLst/>
                <a:latin typeface="Arial Narrow" pitchFamily="34" charset="0"/>
                <a:ea typeface="华文中宋" pitchFamily="2" charset="-122"/>
              </a:rPr>
              <a:t>局域网</a:t>
            </a:r>
            <a:r>
              <a:rPr lang="en-US" altLang="zh-CN" dirty="0" smtClean="0">
                <a:effectLst/>
                <a:latin typeface="Arial Narrow" pitchFamily="34" charset="0"/>
                <a:ea typeface="华文中宋" pitchFamily="2" charset="-122"/>
              </a:rPr>
              <a:t>(Local Area Network</a:t>
            </a:r>
            <a:r>
              <a:rPr lang="zh-CN" altLang="en-US" dirty="0" smtClean="0">
                <a:effectLst/>
                <a:latin typeface="Arial Narrow" pitchFamily="34" charset="0"/>
                <a:ea typeface="华文中宋" pitchFamily="2" charset="-122"/>
              </a:rPr>
              <a:t>，简称</a:t>
            </a:r>
            <a:r>
              <a:rPr lang="en-US" altLang="zh-CN" dirty="0" smtClean="0">
                <a:effectLst/>
                <a:latin typeface="Arial Narrow" pitchFamily="34" charset="0"/>
                <a:ea typeface="华文中宋" pitchFamily="2" charset="-122"/>
              </a:rPr>
              <a:t>LAN) </a:t>
            </a:r>
          </a:p>
          <a:p>
            <a:pPr lvl="2" algn="just">
              <a:lnSpc>
                <a:spcPct val="150000"/>
              </a:lnSpc>
              <a:spcBef>
                <a:spcPct val="0"/>
              </a:spcBef>
              <a:buSzPct val="65000"/>
              <a:defRPr/>
            </a:pPr>
            <a:r>
              <a:rPr lang="zh-CN" altLang="en-US" dirty="0" smtClean="0">
                <a:effectLst/>
                <a:latin typeface="Arial Narrow" pitchFamily="34" charset="0"/>
                <a:ea typeface="华文中宋" pitchFamily="2" charset="-122"/>
              </a:rPr>
              <a:t>城域网</a:t>
            </a:r>
            <a:r>
              <a:rPr lang="en-US" altLang="zh-CN" dirty="0" smtClean="0">
                <a:effectLst/>
                <a:latin typeface="Arial Narrow" pitchFamily="34" charset="0"/>
                <a:ea typeface="华文中宋" pitchFamily="2" charset="-122"/>
              </a:rPr>
              <a:t>(Metropolitan Area Network</a:t>
            </a:r>
            <a:r>
              <a:rPr lang="zh-CN" altLang="en-US" dirty="0" smtClean="0">
                <a:effectLst/>
                <a:latin typeface="Arial Narrow" pitchFamily="34" charset="0"/>
                <a:ea typeface="华文中宋" pitchFamily="2" charset="-122"/>
              </a:rPr>
              <a:t>，简称</a:t>
            </a:r>
            <a:r>
              <a:rPr lang="en-US" altLang="zh-CN" dirty="0" smtClean="0">
                <a:effectLst/>
                <a:latin typeface="Arial Narrow" pitchFamily="34" charset="0"/>
                <a:ea typeface="华文中宋" pitchFamily="2" charset="-122"/>
              </a:rPr>
              <a:t>MAN) </a:t>
            </a:r>
          </a:p>
          <a:p>
            <a:pPr lvl="2" algn="just">
              <a:lnSpc>
                <a:spcPct val="150000"/>
              </a:lnSpc>
              <a:spcBef>
                <a:spcPct val="0"/>
              </a:spcBef>
              <a:buSzPct val="65000"/>
              <a:defRPr/>
            </a:pPr>
            <a:r>
              <a:rPr lang="zh-CN" altLang="en-US" dirty="0" smtClean="0">
                <a:effectLst/>
                <a:latin typeface="Arial Narrow" pitchFamily="34" charset="0"/>
                <a:ea typeface="华文中宋" pitchFamily="2" charset="-122"/>
              </a:rPr>
              <a:t>广域网</a:t>
            </a:r>
            <a:r>
              <a:rPr lang="en-US" altLang="zh-CN" dirty="0" smtClean="0">
                <a:effectLst/>
                <a:latin typeface="Arial Narrow" pitchFamily="34" charset="0"/>
                <a:ea typeface="华文中宋" pitchFamily="2" charset="-122"/>
              </a:rPr>
              <a:t>(Wide Area Network</a:t>
            </a:r>
            <a:r>
              <a:rPr lang="zh-CN" altLang="en-US" dirty="0" smtClean="0">
                <a:effectLst/>
                <a:latin typeface="Arial Narrow" pitchFamily="34" charset="0"/>
                <a:ea typeface="华文中宋" pitchFamily="2" charset="-122"/>
              </a:rPr>
              <a:t>，简称</a:t>
            </a:r>
            <a:r>
              <a:rPr lang="en-US" altLang="zh-CN" dirty="0" smtClean="0">
                <a:effectLst/>
                <a:latin typeface="Arial Narrow" pitchFamily="34" charset="0"/>
                <a:ea typeface="华文中宋" pitchFamily="2" charset="-122"/>
              </a:rPr>
              <a:t>WAN) </a:t>
            </a:r>
            <a:endParaRPr lang="en-US" altLang="zh-CN" dirty="0" smtClean="0">
              <a:effectLst/>
              <a:latin typeface="Arial Narrow" pitchFamily="34" charset="0"/>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iterate type="lt">
                                    <p:tmPct val="100000"/>
                                  </p:iterate>
                                  <p:childTnLst>
                                    <p:set>
                                      <p:cBhvr>
                                        <p:cTn id="6" dur="1" fill="hold">
                                          <p:stCondLst>
                                            <p:cond delay="0"/>
                                          </p:stCondLst>
                                        </p:cTn>
                                        <p:tgtEl>
                                          <p:spTgt spid="699397">
                                            <p:txEl>
                                              <p:pRg st="0" end="0"/>
                                            </p:txEl>
                                          </p:spTgt>
                                        </p:tgtEl>
                                        <p:attrNameLst>
                                          <p:attrName>style.visibility</p:attrName>
                                        </p:attrNameLst>
                                      </p:cBhvr>
                                      <p:to>
                                        <p:strVal val="visible"/>
                                      </p:to>
                                    </p:set>
                                    <p:animEffect transition="in" filter="wipe(up)">
                                      <p:cBhvr>
                                        <p:cTn id="7" dur="75"/>
                                        <p:tgtEl>
                                          <p:spTgt spid="699397">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par>
                          <p:cTn id="8" fill="hold" nodeType="afterGroup">
                            <p:stCondLst>
                              <p:cond delay="750"/>
                            </p:stCondLst>
                            <p:childTnLst>
                              <p:par>
                                <p:cTn id="9" presetID="22" presetClass="entr" presetSubtype="1" fill="hold" grpId="0" nodeType="afterEffect">
                                  <p:stCondLst>
                                    <p:cond delay="0"/>
                                  </p:stCondLst>
                                  <p:iterate type="lt">
                                    <p:tmPct val="100000"/>
                                  </p:iterate>
                                  <p:childTnLst>
                                    <p:set>
                                      <p:cBhvr>
                                        <p:cTn id="10" dur="1" fill="hold">
                                          <p:stCondLst>
                                            <p:cond delay="0"/>
                                          </p:stCondLst>
                                        </p:cTn>
                                        <p:tgtEl>
                                          <p:spTgt spid="699397">
                                            <p:txEl>
                                              <p:pRg st="1" end="1"/>
                                            </p:txEl>
                                          </p:spTgt>
                                        </p:tgtEl>
                                        <p:attrNameLst>
                                          <p:attrName>style.visibility</p:attrName>
                                        </p:attrNameLst>
                                      </p:cBhvr>
                                      <p:to>
                                        <p:strVal val="visible"/>
                                      </p:to>
                                    </p:set>
                                    <p:animEffect transition="in" filter="wipe(up)">
                                      <p:cBhvr>
                                        <p:cTn id="11" dur="75"/>
                                        <p:tgtEl>
                                          <p:spTgt spid="699397">
                                            <p:txEl>
                                              <p:pRg st="1" end="1"/>
                                            </p:txEl>
                                          </p:spTgt>
                                        </p:tgtEl>
                                      </p:cBhvr>
                                    </p:animEffect>
                                  </p:childTnLst>
                                  <p:subTnLst>
                                    <p:audio>
                                      <p:cMediaNode>
                                        <p:cTn display="0" masterRel="sameClick">
                                          <p:stCondLst>
                                            <p:cond evt="begin" delay="0">
                                              <p:tn val="9"/>
                                            </p:cond>
                                          </p:stCondLst>
                                          <p:endCondLst>
                                            <p:cond evt="onStopAudio" delay="0">
                                              <p:tgtEl>
                                                <p:sldTgt/>
                                              </p:tgtEl>
                                            </p:cond>
                                          </p:endCondLst>
                                        </p:cTn>
                                        <p:tgtEl>
                                          <p:sndTgt r:embed="rId2" name="type.wav"/>
                                        </p:tgtEl>
                                      </p:cMediaNode>
                                    </p:audio>
                                  </p:subTnLst>
                                </p:cTn>
                              </p:par>
                            </p:childTnLst>
                          </p:cTn>
                        </p:par>
                        <p:par>
                          <p:cTn id="12" fill="hold" nodeType="afterGroup">
                            <p:stCondLst>
                              <p:cond delay="2925"/>
                            </p:stCondLst>
                            <p:childTnLst>
                              <p:par>
                                <p:cTn id="13" presetID="22" presetClass="entr" presetSubtype="1" fill="hold" grpId="0" nodeType="afterEffect">
                                  <p:stCondLst>
                                    <p:cond delay="0"/>
                                  </p:stCondLst>
                                  <p:iterate type="lt">
                                    <p:tmPct val="100000"/>
                                  </p:iterate>
                                  <p:childTnLst>
                                    <p:set>
                                      <p:cBhvr>
                                        <p:cTn id="14" dur="1" fill="hold">
                                          <p:stCondLst>
                                            <p:cond delay="0"/>
                                          </p:stCondLst>
                                        </p:cTn>
                                        <p:tgtEl>
                                          <p:spTgt spid="699397">
                                            <p:txEl>
                                              <p:pRg st="2" end="2"/>
                                            </p:txEl>
                                          </p:spTgt>
                                        </p:tgtEl>
                                        <p:attrNameLst>
                                          <p:attrName>style.visibility</p:attrName>
                                        </p:attrNameLst>
                                      </p:cBhvr>
                                      <p:to>
                                        <p:strVal val="visible"/>
                                      </p:to>
                                    </p:set>
                                    <p:animEffect transition="in" filter="wipe(up)">
                                      <p:cBhvr>
                                        <p:cTn id="15" dur="75"/>
                                        <p:tgtEl>
                                          <p:spTgt spid="699397">
                                            <p:txEl>
                                              <p:pRg st="2" end="2"/>
                                            </p:txEl>
                                          </p:spTgt>
                                        </p:tgtEl>
                                      </p:cBhvr>
                                    </p:animEffect>
                                  </p:childTnLst>
                                  <p:subTnLst>
                                    <p:audio>
                                      <p:cMediaNode>
                                        <p:cTn display="0" masterRel="sameClick">
                                          <p:stCondLst>
                                            <p:cond evt="begin" delay="0">
                                              <p:tn val="13"/>
                                            </p:cond>
                                          </p:stCondLst>
                                          <p:endCondLst>
                                            <p:cond evt="onStopAudio" delay="0">
                                              <p:tgtEl>
                                                <p:sldTgt/>
                                              </p:tgtEl>
                                            </p:cond>
                                          </p:endCondLst>
                                        </p:cTn>
                                        <p:tgtEl>
                                          <p:sndTgt r:embed="rId2" name="type.wav"/>
                                        </p:tgtEl>
                                      </p:cMediaNode>
                                    </p:audio>
                                  </p:subTnLst>
                                </p:cTn>
                              </p:par>
                              <p:par>
                                <p:cTn id="16" presetID="22" presetClass="entr" presetSubtype="1" fill="hold" grpId="0" nodeType="withEffect">
                                  <p:stCondLst>
                                    <p:cond delay="0"/>
                                  </p:stCondLst>
                                  <p:iterate type="lt">
                                    <p:tmPct val="100000"/>
                                  </p:iterate>
                                  <p:childTnLst>
                                    <p:set>
                                      <p:cBhvr>
                                        <p:cTn id="17" dur="1" fill="hold">
                                          <p:stCondLst>
                                            <p:cond delay="0"/>
                                          </p:stCondLst>
                                        </p:cTn>
                                        <p:tgtEl>
                                          <p:spTgt spid="699397">
                                            <p:txEl>
                                              <p:pRg st="3" end="3"/>
                                            </p:txEl>
                                          </p:spTgt>
                                        </p:tgtEl>
                                        <p:attrNameLst>
                                          <p:attrName>style.visibility</p:attrName>
                                        </p:attrNameLst>
                                      </p:cBhvr>
                                      <p:to>
                                        <p:strVal val="visible"/>
                                      </p:to>
                                    </p:set>
                                    <p:animEffect transition="in" filter="wipe(up)">
                                      <p:cBhvr>
                                        <p:cTn id="18" dur="75"/>
                                        <p:tgtEl>
                                          <p:spTgt spid="699397">
                                            <p:txEl>
                                              <p:pRg st="3" end="3"/>
                                            </p:txEl>
                                          </p:spTgt>
                                        </p:tgtEl>
                                      </p:cBhvr>
                                    </p:animEffect>
                                  </p:childTnLst>
                                  <p:subTnLst>
                                    <p:audio>
                                      <p:cMediaNode>
                                        <p:cTn display="0" masterRel="sameClick">
                                          <p:stCondLst>
                                            <p:cond evt="begin" delay="0">
                                              <p:tn val="16"/>
                                            </p:cond>
                                          </p:stCondLst>
                                          <p:endCondLst>
                                            <p:cond evt="onStopAudio" delay="0">
                                              <p:tgtEl>
                                                <p:sldTgt/>
                                              </p:tgtEl>
                                            </p:cond>
                                          </p:endCondLst>
                                        </p:cTn>
                                        <p:tgtEl>
                                          <p:sndTgt r:embed="rId2" name="type.wav"/>
                                        </p:tgtEl>
                                      </p:cMediaNode>
                                    </p:audio>
                                  </p:subTnLst>
                                </p:cTn>
                              </p:par>
                              <p:par>
                                <p:cTn id="19" presetID="22" presetClass="entr" presetSubtype="1" fill="hold" grpId="0" nodeType="withEffect">
                                  <p:stCondLst>
                                    <p:cond delay="0"/>
                                  </p:stCondLst>
                                  <p:iterate type="lt">
                                    <p:tmPct val="100000"/>
                                  </p:iterate>
                                  <p:childTnLst>
                                    <p:set>
                                      <p:cBhvr>
                                        <p:cTn id="20" dur="1" fill="hold">
                                          <p:stCondLst>
                                            <p:cond delay="0"/>
                                          </p:stCondLst>
                                        </p:cTn>
                                        <p:tgtEl>
                                          <p:spTgt spid="699397">
                                            <p:txEl>
                                              <p:pRg st="4" end="4"/>
                                            </p:txEl>
                                          </p:spTgt>
                                        </p:tgtEl>
                                        <p:attrNameLst>
                                          <p:attrName>style.visibility</p:attrName>
                                        </p:attrNameLst>
                                      </p:cBhvr>
                                      <p:to>
                                        <p:strVal val="visible"/>
                                      </p:to>
                                    </p:set>
                                    <p:animEffect transition="in" filter="wipe(up)">
                                      <p:cBhvr>
                                        <p:cTn id="21" dur="75"/>
                                        <p:tgtEl>
                                          <p:spTgt spid="699397">
                                            <p:txEl>
                                              <p:pRg st="4" end="4"/>
                                            </p:txEl>
                                          </p:spTgt>
                                        </p:tgtEl>
                                      </p:cBhvr>
                                    </p:animEffect>
                                  </p:childTnLst>
                                  <p:subTnLst>
                                    <p:audio>
                                      <p:cMediaNode>
                                        <p:cTn display="0" masterRel="sameClick">
                                          <p:stCondLst>
                                            <p:cond evt="begin" delay="0">
                                              <p:tn val="19"/>
                                            </p:cond>
                                          </p:stCondLst>
                                          <p:endCondLst>
                                            <p:cond evt="onStopAudio" delay="0">
                                              <p:tgtEl>
                                                <p:sldTgt/>
                                              </p:tgtEl>
                                            </p:cond>
                                          </p:endCondLst>
                                        </p:cTn>
                                        <p:tgtEl>
                                          <p:sndTgt r:embed="rId2" name="type.wav"/>
                                        </p:tgtEl>
                                      </p:cMediaNode>
                                    </p:audio>
                                  </p:subTnLst>
                                </p:cTn>
                              </p:par>
                              <p:par>
                                <p:cTn id="22" presetID="22" presetClass="entr" presetSubtype="1" fill="hold" grpId="0" nodeType="withEffect">
                                  <p:stCondLst>
                                    <p:cond delay="0"/>
                                  </p:stCondLst>
                                  <p:iterate type="lt">
                                    <p:tmPct val="100000"/>
                                  </p:iterate>
                                  <p:childTnLst>
                                    <p:set>
                                      <p:cBhvr>
                                        <p:cTn id="23" dur="1" fill="hold">
                                          <p:stCondLst>
                                            <p:cond delay="0"/>
                                          </p:stCondLst>
                                        </p:cTn>
                                        <p:tgtEl>
                                          <p:spTgt spid="699397">
                                            <p:txEl>
                                              <p:pRg st="5" end="5"/>
                                            </p:txEl>
                                          </p:spTgt>
                                        </p:tgtEl>
                                        <p:attrNameLst>
                                          <p:attrName>style.visibility</p:attrName>
                                        </p:attrNameLst>
                                      </p:cBhvr>
                                      <p:to>
                                        <p:strVal val="visible"/>
                                      </p:to>
                                    </p:set>
                                    <p:animEffect transition="in" filter="wipe(up)">
                                      <p:cBhvr>
                                        <p:cTn id="24" dur="75"/>
                                        <p:tgtEl>
                                          <p:spTgt spid="699397">
                                            <p:txEl>
                                              <p:pRg st="5" end="5"/>
                                            </p:txEl>
                                          </p:spTgt>
                                        </p:tgtEl>
                                      </p:cBhvr>
                                    </p:animEffect>
                                  </p:childTnLst>
                                  <p:subTnLst>
                                    <p:audio>
                                      <p:cMediaNode>
                                        <p:cTn display="0" masterRel="sameClick">
                                          <p:stCondLst>
                                            <p:cond evt="begin" delay="0">
                                              <p:tn val="22"/>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9397" grpId="0" build="p" bldLvl="2" autoUpdateAnimBg="0" advAuto="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pPr>
              <a:defRPr/>
            </a:pPr>
            <a:r>
              <a:rPr/>
              <a:t>一、计算机网络基础</a:t>
            </a:r>
            <a:r>
              <a:rPr smtClean="0"/>
              <a:t>知识</a:t>
            </a:r>
            <a:endParaRPr/>
          </a:p>
        </p:txBody>
      </p:sp>
      <p:sp>
        <p:nvSpPr>
          <p:cNvPr id="12291" name="内容占位符 6"/>
          <p:cNvSpPr>
            <a:spLocks noGrp="1"/>
          </p:cNvSpPr>
          <p:nvPr>
            <p:ph idx="1"/>
          </p:nvPr>
        </p:nvSpPr>
        <p:spPr/>
        <p:txBody>
          <a:bodyPr/>
          <a:lstStyle/>
          <a:p>
            <a:pPr marL="0" indent="0">
              <a:buFont typeface="Wingdings" pitchFamily="2" charset="2"/>
              <a:buNone/>
              <a:defRPr/>
            </a:pPr>
            <a:r>
              <a:rPr lang="en-US" altLang="zh-CN" dirty="0" smtClean="0"/>
              <a:t>4. </a:t>
            </a:r>
            <a:r>
              <a:rPr lang="zh-CN" altLang="en-US" dirty="0" smtClean="0"/>
              <a:t>计算机网络的分类</a:t>
            </a:r>
          </a:p>
          <a:p>
            <a:pPr marL="914400" lvl="1" indent="-457200">
              <a:lnSpc>
                <a:spcPts val="3000"/>
              </a:lnSpc>
              <a:buFont typeface="+mj-ea"/>
              <a:buAutoNum type="circleNumDbPlain" startAt="2"/>
              <a:defRPr/>
            </a:pPr>
            <a:r>
              <a:rPr lang="zh-CN" altLang="en-US" dirty="0" smtClean="0"/>
              <a:t>按照计算机网络传输介质分类</a:t>
            </a:r>
          </a:p>
          <a:p>
            <a:pPr lvl="2">
              <a:lnSpc>
                <a:spcPts val="3000"/>
              </a:lnSpc>
              <a:defRPr/>
            </a:pPr>
            <a:r>
              <a:rPr lang="zh-CN" altLang="en-US" dirty="0" smtClean="0"/>
              <a:t>根据计算机网络的传输介质，可以将计算机网络分为：有线网和无线网。有线网使用电缆、光纤、电话线等有形的设备连接计算机；无线网络通信是通过大气空间，包括卫星进行的。</a:t>
            </a:r>
          </a:p>
          <a:p>
            <a:pPr marL="914400" lvl="1" indent="-457200">
              <a:lnSpc>
                <a:spcPts val="3000"/>
              </a:lnSpc>
              <a:buFont typeface="+mj-ea"/>
              <a:buAutoNum type="circleNumDbPlain" startAt="2"/>
              <a:defRPr/>
            </a:pPr>
            <a:r>
              <a:rPr lang="zh-CN" altLang="en-US" dirty="0" smtClean="0"/>
              <a:t>按照计算机网络的物理连接方式分类</a:t>
            </a:r>
          </a:p>
          <a:p>
            <a:pPr lvl="2">
              <a:lnSpc>
                <a:spcPts val="3000"/>
              </a:lnSpc>
              <a:defRPr/>
            </a:pPr>
            <a:r>
              <a:rPr lang="zh-CN" altLang="en-US" dirty="0" smtClean="0"/>
              <a:t>按计算机网络的物理连接方式，可以将计算机网络分为：星型网、环型网、总线型网、网状网和树型网。</a:t>
            </a:r>
          </a:p>
          <a:p>
            <a:pPr marL="914400" lvl="1" indent="-457200">
              <a:lnSpc>
                <a:spcPts val="3000"/>
              </a:lnSpc>
              <a:buFont typeface="+mj-ea"/>
              <a:buAutoNum type="circleNumDbPlain" startAt="2"/>
              <a:defRPr/>
            </a:pPr>
            <a:r>
              <a:rPr lang="zh-CN" altLang="en-US" dirty="0" smtClean="0"/>
              <a:t>按照网络传输技术分类</a:t>
            </a:r>
          </a:p>
          <a:p>
            <a:pPr lvl="2">
              <a:lnSpc>
                <a:spcPts val="3000"/>
              </a:lnSpc>
              <a:defRPr/>
            </a:pPr>
            <a:r>
              <a:rPr lang="zh-CN" altLang="en-US" dirty="0" smtClean="0"/>
              <a:t>按计算机网络传输技术的不同，可以将计算机网络分为：广播式网和点对点网。</a:t>
            </a:r>
          </a:p>
          <a:p>
            <a:pPr>
              <a:defRPr/>
            </a:pPr>
            <a:endParaRPr lang="zh-CN" altLang="en-US" dirty="0"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a:t>一、计算机网络基础</a:t>
            </a:r>
            <a:r>
              <a:rPr smtClean="0"/>
              <a:t>知识</a:t>
            </a:r>
            <a:endParaRPr/>
          </a:p>
        </p:txBody>
      </p:sp>
      <p:sp>
        <p:nvSpPr>
          <p:cNvPr id="13315" name="内容占位符 2"/>
          <p:cNvSpPr>
            <a:spLocks noGrp="1"/>
          </p:cNvSpPr>
          <p:nvPr>
            <p:ph idx="1"/>
          </p:nvPr>
        </p:nvSpPr>
        <p:spPr>
          <a:xfrm>
            <a:off x="357188" y="1268413"/>
            <a:ext cx="8391525" cy="5160962"/>
          </a:xfrm>
        </p:spPr>
        <p:txBody>
          <a:bodyPr/>
          <a:lstStyle/>
          <a:p>
            <a:pPr marL="0" indent="0">
              <a:buFont typeface="Wingdings" pitchFamily="2" charset="2"/>
              <a:buNone/>
              <a:defRPr/>
            </a:pPr>
            <a:r>
              <a:rPr lang="en-US" altLang="zh-CN" dirty="0" smtClean="0"/>
              <a:t>5.</a:t>
            </a:r>
            <a:r>
              <a:rPr lang="zh-CN" altLang="en-US" dirty="0" smtClean="0"/>
              <a:t>计算机网络的组成</a:t>
            </a:r>
          </a:p>
          <a:p>
            <a:pPr marL="457200" lvl="1" indent="0">
              <a:buFont typeface="Wingdings" pitchFamily="2" charset="2"/>
              <a:buNone/>
              <a:defRPr/>
            </a:pPr>
            <a:r>
              <a:rPr lang="zh-CN" altLang="en-US" dirty="0" smtClean="0"/>
              <a:t>（</a:t>
            </a:r>
            <a:r>
              <a:rPr lang="en-US" altLang="zh-CN" dirty="0" smtClean="0"/>
              <a:t>1</a:t>
            </a:r>
            <a:r>
              <a:rPr lang="zh-CN" altLang="en-US" dirty="0" smtClean="0"/>
              <a:t>）逻辑组成：</a:t>
            </a:r>
            <a:endParaRPr lang="en-US" altLang="zh-CN" dirty="0" smtClean="0"/>
          </a:p>
          <a:p>
            <a:pPr lvl="1">
              <a:defRPr/>
            </a:pPr>
            <a:r>
              <a:rPr lang="zh-CN" altLang="en-US" dirty="0" smtClean="0"/>
              <a:t>计算机网络在逻辑上可分为承担信息处理任务的资源子网和负责信息传递的通信子网两大部分。</a:t>
            </a:r>
          </a:p>
          <a:p>
            <a:pPr>
              <a:defRPr/>
            </a:pPr>
            <a:endParaRPr lang="zh-CN" altLang="en-US" dirty="0" smtClean="0"/>
          </a:p>
          <a:p>
            <a:pPr>
              <a:buFont typeface="Wingdings" pitchFamily="2" charset="2"/>
              <a:buNone/>
              <a:defRPr/>
            </a:pPr>
            <a:endParaRPr lang="zh-CN" altLang="en-US" dirty="0" smtClean="0"/>
          </a:p>
        </p:txBody>
      </p:sp>
      <p:pic>
        <p:nvPicPr>
          <p:cNvPr id="13316" name="Picture 2"/>
          <p:cNvPicPr>
            <a:picLocks noChangeAspect="1" noChangeArrowheads="1"/>
          </p:cNvPicPr>
          <p:nvPr/>
        </p:nvPicPr>
        <p:blipFill rotWithShape="1">
          <a:blip r:embed="rId2"/>
          <a:srcRect b="11612"/>
          <a:stretch/>
        </p:blipFill>
        <p:spPr bwMode="auto">
          <a:xfrm>
            <a:off x="2339975" y="3284538"/>
            <a:ext cx="4294188" cy="3024187"/>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a:t>一、计算机网络基础</a:t>
            </a:r>
            <a:r>
              <a:rPr smtClean="0"/>
              <a:t>知识</a:t>
            </a:r>
            <a:endParaRPr/>
          </a:p>
        </p:txBody>
      </p:sp>
      <p:sp>
        <p:nvSpPr>
          <p:cNvPr id="14339" name="内容占位符 2"/>
          <p:cNvSpPr>
            <a:spLocks noGrp="1"/>
          </p:cNvSpPr>
          <p:nvPr>
            <p:ph idx="1"/>
          </p:nvPr>
        </p:nvSpPr>
        <p:spPr>
          <a:xfrm>
            <a:off x="395288" y="1268413"/>
            <a:ext cx="8353425" cy="5089525"/>
          </a:xfrm>
        </p:spPr>
        <p:txBody>
          <a:bodyPr/>
          <a:lstStyle/>
          <a:p>
            <a:pPr marL="0" indent="0">
              <a:buFont typeface="Wingdings" pitchFamily="2" charset="2"/>
              <a:buNone/>
              <a:defRPr/>
            </a:pPr>
            <a:r>
              <a:rPr lang="en-US" altLang="zh-CN" dirty="0" smtClean="0"/>
              <a:t>5.</a:t>
            </a:r>
            <a:r>
              <a:rPr lang="zh-CN" altLang="en-US" dirty="0" smtClean="0"/>
              <a:t>计算机网络的组成</a:t>
            </a:r>
          </a:p>
          <a:p>
            <a:pPr marL="400050" lvl="1" indent="0">
              <a:lnSpc>
                <a:spcPct val="150000"/>
              </a:lnSpc>
              <a:buFont typeface="Wingdings" pitchFamily="2" charset="2"/>
              <a:buNone/>
              <a:defRPr/>
            </a:pPr>
            <a:r>
              <a:rPr lang="zh-CN" altLang="en-US" dirty="0" smtClean="0"/>
              <a:t>（</a:t>
            </a:r>
            <a:r>
              <a:rPr lang="en-US" altLang="zh-CN" dirty="0" smtClean="0"/>
              <a:t>2</a:t>
            </a:r>
            <a:r>
              <a:rPr lang="zh-CN" altLang="en-US" dirty="0" smtClean="0"/>
              <a:t>）物理组成</a:t>
            </a:r>
          </a:p>
          <a:p>
            <a:pPr lvl="1">
              <a:lnSpc>
                <a:spcPct val="150000"/>
              </a:lnSpc>
              <a:defRPr/>
            </a:pPr>
            <a:r>
              <a:rPr lang="zh-CN" altLang="en-US" dirty="0" smtClean="0"/>
              <a:t>计算机网络的物理构成主要包括：</a:t>
            </a:r>
          </a:p>
          <a:p>
            <a:pPr lvl="2">
              <a:lnSpc>
                <a:spcPct val="150000"/>
              </a:lnSpc>
              <a:defRPr/>
            </a:pPr>
            <a:r>
              <a:rPr lang="zh-CN" altLang="en-US" dirty="0" smtClean="0"/>
              <a:t>主计算机（主机）、终端、通信控制处理机、调制解调器、集中器、多路复用器（</a:t>
            </a:r>
            <a:r>
              <a:rPr lang="en-US" altLang="zh-CN" dirty="0" smtClean="0"/>
              <a:t>MUX</a:t>
            </a:r>
            <a:r>
              <a:rPr lang="zh-CN" altLang="en-US" dirty="0" smtClean="0"/>
              <a:t>）、通信线路。</a:t>
            </a:r>
            <a:endParaRPr lang="en-US" altLang="zh-CN" dirty="0" smtClean="0"/>
          </a:p>
          <a:p>
            <a:pPr lvl="2">
              <a:lnSpc>
                <a:spcPct val="150000"/>
              </a:lnSpc>
              <a:defRPr/>
            </a:pPr>
            <a:endParaRPr lang="en-US" altLang="zh-CN" dirty="0" smtClean="0"/>
          </a:p>
          <a:p>
            <a:pPr lvl="2">
              <a:lnSpc>
                <a:spcPct val="150000"/>
              </a:lnSpc>
              <a:defRPr/>
            </a:pPr>
            <a:r>
              <a:rPr lang="zh-CN" altLang="en-US" dirty="0" smtClean="0"/>
              <a:t>通信线路也叫传输介质，常用的传输介质有：双绞线、 同轴电缆、 光纤（光缆）。除此之外，还有：磁介质、微波、红外线、通信卫星等。</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a:t>一、计算机网络基础</a:t>
            </a:r>
            <a:r>
              <a:rPr smtClean="0"/>
              <a:t>知识</a:t>
            </a:r>
            <a:endParaRPr/>
          </a:p>
        </p:txBody>
      </p:sp>
      <p:sp>
        <p:nvSpPr>
          <p:cNvPr id="15363" name="内容占位符 2"/>
          <p:cNvSpPr>
            <a:spLocks noGrp="1"/>
          </p:cNvSpPr>
          <p:nvPr>
            <p:ph idx="1"/>
          </p:nvPr>
        </p:nvSpPr>
        <p:spPr>
          <a:xfrm>
            <a:off x="395288" y="1268413"/>
            <a:ext cx="8320087" cy="4946650"/>
          </a:xfrm>
        </p:spPr>
        <p:txBody>
          <a:bodyPr/>
          <a:lstStyle/>
          <a:p>
            <a:pPr marL="0" indent="0">
              <a:buFont typeface="Wingdings" pitchFamily="2" charset="2"/>
              <a:buNone/>
              <a:defRPr/>
            </a:pPr>
            <a:r>
              <a:rPr lang="en-US" altLang="zh-CN" dirty="0" smtClean="0"/>
              <a:t>6.</a:t>
            </a:r>
            <a:r>
              <a:rPr lang="zh-CN" altLang="en-US" dirty="0" smtClean="0"/>
              <a:t>计算机网络的拓扑结构</a:t>
            </a:r>
            <a:endParaRPr lang="en-US" altLang="zh-CN" sz="2000" dirty="0" smtClean="0"/>
          </a:p>
          <a:p>
            <a:pPr lvl="1">
              <a:defRPr/>
            </a:pPr>
            <a:r>
              <a:rPr lang="zh-CN" altLang="en-US" sz="2000" dirty="0" smtClean="0"/>
              <a:t>计算机网络的拓扑结构是指网络中各个节点相互连接的形式，在局域网中就是服务器、工作站和电缆等的连接形式。</a:t>
            </a:r>
          </a:p>
          <a:p>
            <a:pPr lvl="1">
              <a:defRPr/>
            </a:pPr>
            <a:r>
              <a:rPr lang="zh-CN" altLang="en-US" sz="2000" dirty="0" smtClean="0"/>
              <a:t>网络的拓扑结构有多种，常见的有星形、总线形、环形、树形、网状形等。</a:t>
            </a:r>
          </a:p>
          <a:p>
            <a:pPr>
              <a:defRPr/>
            </a:pPr>
            <a:endParaRPr lang="zh-CN" altLang="en-US" sz="2000" dirty="0" smtClean="0"/>
          </a:p>
        </p:txBody>
      </p:sp>
      <p:pic>
        <p:nvPicPr>
          <p:cNvPr id="15364" name="Picture 2" descr="图6-2"/>
          <p:cNvPicPr>
            <a:picLocks noChangeAspect="1" noChangeArrowheads="1"/>
          </p:cNvPicPr>
          <p:nvPr/>
        </p:nvPicPr>
        <p:blipFill>
          <a:blip r:embed="rId2"/>
          <a:srcRect l="4909" r="3455" b="13358"/>
          <a:stretch>
            <a:fillRect/>
          </a:stretch>
        </p:blipFill>
        <p:spPr bwMode="auto">
          <a:xfrm>
            <a:off x="1763713" y="3141663"/>
            <a:ext cx="6197600" cy="3017837"/>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heme/theme1.xml><?xml version="1.0" encoding="utf-8"?>
<a:theme xmlns:a="http://schemas.openxmlformats.org/drawingml/2006/main" name="Crayons">
  <a:themeElements>
    <a:clrScheme name="Crayons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fontScheme name="Crayons">
      <a:majorFont>
        <a:latin typeface="Comic Sans MS"/>
        <a:ea typeface="黑体"/>
        <a:cs typeface=""/>
      </a:majorFont>
      <a:minorFont>
        <a:latin typeface="Comic Sans MS"/>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outerShdw blurRad="38100" dist="38100" dir="2700000" algn="tl">
                <a:srgbClr val="000000">
                  <a:alpha val="43137"/>
                </a:srgbClr>
              </a:outerShdw>
            </a:effectLst>
            <a:latin typeface="Comic Sans MS" pitchFamily="66" charset="0"/>
            <a:ea typeface="隶书" pitchFamily="49"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outerShdw blurRad="38100" dist="38100" dir="2700000" algn="tl">
                <a:srgbClr val="000000">
                  <a:alpha val="43137"/>
                </a:srgbClr>
              </a:outerShdw>
            </a:effectLst>
            <a:latin typeface="Comic Sans MS" pitchFamily="66" charset="0"/>
            <a:ea typeface="隶书" pitchFamily="49" charset="-122"/>
          </a:defRPr>
        </a:defPPr>
      </a:lstStyle>
    </a:lnDef>
  </a:objectDefaults>
  <a:extraClrSchemeLst>
    <a:extraClrScheme>
      <a:clrScheme name="Crayons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clrMap bg1="lt1" tx1="dk1" bg2="lt2" tx2="dk2" accent1="accent1" accent2="accent2" accent3="accent3" accent4="accent4" accent5="accent5" accent6="accent6" hlink="hlink" folHlink="folHlink"/>
    </a:extraClrScheme>
    <a:extraClrScheme>
      <a:clrScheme name="Crayons 2">
        <a:dk1>
          <a:srgbClr val="000000"/>
        </a:dk1>
        <a:lt1>
          <a:srgbClr val="FFFFFF"/>
        </a:lt1>
        <a:dk2>
          <a:srgbClr val="000000"/>
        </a:dk2>
        <a:lt2>
          <a:srgbClr val="99CCFF"/>
        </a:lt2>
        <a:accent1>
          <a:srgbClr val="CCCCFF"/>
        </a:accent1>
        <a:accent2>
          <a:srgbClr val="000066"/>
        </a:accent2>
        <a:accent3>
          <a:srgbClr val="FFFFFF"/>
        </a:accent3>
        <a:accent4>
          <a:srgbClr val="000000"/>
        </a:accent4>
        <a:accent5>
          <a:srgbClr val="E2E2FF"/>
        </a:accent5>
        <a:accent6>
          <a:srgbClr val="00005C"/>
        </a:accent6>
        <a:hlink>
          <a:srgbClr val="00B200"/>
        </a:hlink>
        <a:folHlink>
          <a:srgbClr val="CCFF33"/>
        </a:folHlink>
      </a:clrScheme>
      <a:clrMap bg1="lt1" tx1="dk1" bg2="lt2" tx2="dk2" accent1="accent1" accent2="accent2" accent3="accent3" accent4="accent4" accent5="accent5" accent6="accent6" hlink="hlink" folHlink="folHlink"/>
    </a:extraClrScheme>
    <a:extraClrScheme>
      <a:clrScheme name="Crayons 3">
        <a:dk1>
          <a:srgbClr val="000000"/>
        </a:dk1>
        <a:lt1>
          <a:srgbClr val="FFFFFF"/>
        </a:lt1>
        <a:dk2>
          <a:srgbClr val="000000"/>
        </a:dk2>
        <a:lt2>
          <a:srgbClr val="3399FF"/>
        </a:lt2>
        <a:accent1>
          <a:srgbClr val="CCECFF"/>
        </a:accent1>
        <a:accent2>
          <a:srgbClr val="008080"/>
        </a:accent2>
        <a:accent3>
          <a:srgbClr val="FFFFFF"/>
        </a:accent3>
        <a:accent4>
          <a:srgbClr val="000000"/>
        </a:accent4>
        <a:accent5>
          <a:srgbClr val="E2F4FF"/>
        </a:accent5>
        <a:accent6>
          <a:srgbClr val="007373"/>
        </a:accent6>
        <a:hlink>
          <a:srgbClr val="009999"/>
        </a:hlink>
        <a:folHlink>
          <a:srgbClr val="3366CC"/>
        </a:folHlink>
      </a:clrScheme>
      <a:clrMap bg1="lt1" tx1="dk1" bg2="lt2" tx2="dk2" accent1="accent1" accent2="accent2" accent3="accent3" accent4="accent4" accent5="accent5" accent6="accent6" hlink="hlink" folHlink="folHlink"/>
    </a:extraClrScheme>
    <a:extraClrScheme>
      <a:clrScheme name="Crayons 4">
        <a:dk1>
          <a:srgbClr val="808000"/>
        </a:dk1>
        <a:lt1>
          <a:srgbClr val="FFFFFF"/>
        </a:lt1>
        <a:dk2>
          <a:srgbClr val="336600"/>
        </a:dk2>
        <a:lt2>
          <a:srgbClr val="FFFFFF"/>
        </a:lt2>
        <a:accent1>
          <a:srgbClr val="99CC00"/>
        </a:accent1>
        <a:accent2>
          <a:srgbClr val="003300"/>
        </a:accent2>
        <a:accent3>
          <a:srgbClr val="ADB8AA"/>
        </a:accent3>
        <a:accent4>
          <a:srgbClr val="DADADA"/>
        </a:accent4>
        <a:accent5>
          <a:srgbClr val="CAE2AA"/>
        </a:accent5>
        <a:accent6>
          <a:srgbClr val="002D00"/>
        </a:accent6>
        <a:hlink>
          <a:srgbClr val="CCCC00"/>
        </a:hlink>
        <a:folHlink>
          <a:srgbClr val="CCFF33"/>
        </a:folHlink>
      </a:clrScheme>
      <a:clrMap bg1="dk2" tx1="lt1" bg2="dk1" tx2="lt2" accent1="accent1" accent2="accent2" accent3="accent3" accent4="accent4" accent5="accent5" accent6="accent6" hlink="hlink" folHlink="folHlink"/>
    </a:extraClrScheme>
    <a:extraClrScheme>
      <a:clrScheme name="Crayons 5">
        <a:dk1>
          <a:srgbClr val="808080"/>
        </a:dk1>
        <a:lt1>
          <a:srgbClr val="FFFFFF"/>
        </a:lt1>
        <a:dk2>
          <a:srgbClr val="003366"/>
        </a:dk2>
        <a:lt2>
          <a:srgbClr val="CCECFF"/>
        </a:lt2>
        <a:accent1>
          <a:srgbClr val="33CCCC"/>
        </a:accent1>
        <a:accent2>
          <a:srgbClr val="006699"/>
        </a:accent2>
        <a:accent3>
          <a:srgbClr val="AAADB8"/>
        </a:accent3>
        <a:accent4>
          <a:srgbClr val="DADADA"/>
        </a:accent4>
        <a:accent5>
          <a:srgbClr val="ADE2E2"/>
        </a:accent5>
        <a:accent6>
          <a:srgbClr val="005C8A"/>
        </a:accent6>
        <a:hlink>
          <a:srgbClr val="00FFFF"/>
        </a:hlink>
        <a:folHlink>
          <a:srgbClr val="0000FF"/>
        </a:folHlink>
      </a:clrScheme>
      <a:clrMap bg1="dk2" tx1="lt1" bg2="dk1" tx2="lt2" accent1="accent1" accent2="accent2" accent3="accent3" accent4="accent4" accent5="accent5" accent6="accent6" hlink="hlink" folHlink="folHlink"/>
    </a:extraClrScheme>
    <a:extraClrScheme>
      <a:clrScheme name="Crayons 6">
        <a:dk1>
          <a:srgbClr val="6666FF"/>
        </a:dk1>
        <a:lt1>
          <a:srgbClr val="FFFFFF"/>
        </a:lt1>
        <a:dk2>
          <a:srgbClr val="000066"/>
        </a:dk2>
        <a:lt2>
          <a:srgbClr val="FFFFFF"/>
        </a:lt2>
        <a:accent1>
          <a:srgbClr val="33CCFF"/>
        </a:accent1>
        <a:accent2>
          <a:srgbClr val="0000FF"/>
        </a:accent2>
        <a:accent3>
          <a:srgbClr val="AAAAB8"/>
        </a:accent3>
        <a:accent4>
          <a:srgbClr val="DADADA"/>
        </a:accent4>
        <a:accent5>
          <a:srgbClr val="ADE2FF"/>
        </a:accent5>
        <a:accent6>
          <a:srgbClr val="0000E7"/>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Crayons 7">
        <a:dk1>
          <a:srgbClr val="000000"/>
        </a:dk1>
        <a:lt1>
          <a:srgbClr val="FFFFFF"/>
        </a:lt1>
        <a:dk2>
          <a:srgbClr val="800080"/>
        </a:dk2>
        <a:lt2>
          <a:srgbClr val="FFFFFF"/>
        </a:lt2>
        <a:accent1>
          <a:srgbClr val="CC66FF"/>
        </a:accent1>
        <a:accent2>
          <a:srgbClr val="990099"/>
        </a:accent2>
        <a:accent3>
          <a:srgbClr val="C0AAC0"/>
        </a:accent3>
        <a:accent4>
          <a:srgbClr val="DADADA"/>
        </a:accent4>
        <a:accent5>
          <a:srgbClr val="E2B8FF"/>
        </a:accent5>
        <a:accent6>
          <a:srgbClr val="8A008A"/>
        </a:accent6>
        <a:hlink>
          <a:srgbClr val="FF9900"/>
        </a:hlink>
        <a:folHlink>
          <a:srgbClr val="FF3300"/>
        </a:folHlink>
      </a:clrScheme>
      <a:clrMap bg1="dk2" tx1="lt1" bg2="dk1" tx2="lt2" accent1="accent1" accent2="accent2" accent3="accent3" accent4="accent4" accent5="accent5" accent6="accent6" hlink="hlink" folHlink="folHlink"/>
    </a:extraClrScheme>
    <a:extraClrScheme>
      <a:clrScheme name="Crayons 8">
        <a:dk1>
          <a:srgbClr val="FF3300"/>
        </a:dk1>
        <a:lt1>
          <a:srgbClr val="FFFFFF"/>
        </a:lt1>
        <a:dk2>
          <a:srgbClr val="800000"/>
        </a:dk2>
        <a:lt2>
          <a:srgbClr val="FFFFCC"/>
        </a:lt2>
        <a:accent1>
          <a:srgbClr val="FF7C80"/>
        </a:accent1>
        <a:accent2>
          <a:srgbClr val="990000"/>
        </a:accent2>
        <a:accent3>
          <a:srgbClr val="C0AAAA"/>
        </a:accent3>
        <a:accent4>
          <a:srgbClr val="DADADA"/>
        </a:accent4>
        <a:accent5>
          <a:srgbClr val="FFBFC0"/>
        </a:accent5>
        <a:accent6>
          <a:srgbClr val="8A0000"/>
        </a:accent6>
        <a:hlink>
          <a:srgbClr val="FF66CC"/>
        </a:hlink>
        <a:folHlink>
          <a:srgbClr val="FFCC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Crayons</Template>
  <TotalTime>4672</TotalTime>
  <Words>1781</Words>
  <Application>Microsoft Office PowerPoint</Application>
  <PresentationFormat>全屏显示(4:3)</PresentationFormat>
  <Paragraphs>170</Paragraphs>
  <Slides>24</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24</vt:i4>
      </vt:variant>
    </vt:vector>
  </HeadingPairs>
  <TitlesOfParts>
    <vt:vector size="36" baseType="lpstr">
      <vt:lpstr>Comic Sans MS</vt:lpstr>
      <vt:lpstr>隶书</vt:lpstr>
      <vt:lpstr>Arial</vt:lpstr>
      <vt:lpstr>黑体</vt:lpstr>
      <vt:lpstr>Wingdings</vt:lpstr>
      <vt:lpstr>宋体</vt:lpstr>
      <vt:lpstr>仿宋_GB2312</vt:lpstr>
      <vt:lpstr>Arial Narrow</vt:lpstr>
      <vt:lpstr>华文中宋</vt:lpstr>
      <vt:lpstr>Monotype Sorts</vt:lpstr>
      <vt:lpstr>Times New Roman</vt:lpstr>
      <vt:lpstr>Crayons</vt:lpstr>
      <vt:lpstr>第7章  Internet操作应用 第1讲  Internet基础知识</vt:lpstr>
      <vt:lpstr>一、计算机网络基础知识</vt:lpstr>
      <vt:lpstr>一、计算机网络基础知识</vt:lpstr>
      <vt:lpstr>一、计算机网络基础知识</vt:lpstr>
      <vt:lpstr>一、计算机网络基础知识</vt:lpstr>
      <vt:lpstr>一、计算机网络基础知识</vt:lpstr>
      <vt:lpstr>一、计算机网络基础知识</vt:lpstr>
      <vt:lpstr>一、计算机网络基础知识</vt:lpstr>
      <vt:lpstr>一、计算机网络基础知识</vt:lpstr>
      <vt:lpstr>一、计算机网络基础知识</vt:lpstr>
      <vt:lpstr>二、局域网技术</vt:lpstr>
      <vt:lpstr>二、局域网技术</vt:lpstr>
      <vt:lpstr>二、局域网技术</vt:lpstr>
      <vt:lpstr>二、局域网技术</vt:lpstr>
      <vt:lpstr>二、局域网技术</vt:lpstr>
      <vt:lpstr>三、 Internet的基本术语</vt:lpstr>
      <vt:lpstr>三、 Internet的基本术语</vt:lpstr>
      <vt:lpstr>三、 Internet的基本术语</vt:lpstr>
      <vt:lpstr>三、 Internet的基本术语</vt:lpstr>
      <vt:lpstr>三、 Internet的基本术语</vt:lpstr>
      <vt:lpstr>三、 Internet的基本术语</vt:lpstr>
      <vt:lpstr>三、 Internet的基本术语</vt:lpstr>
      <vt:lpstr>三、 Internet的基本术语</vt:lpstr>
      <vt:lpstr>课余作业布置</vt:lpstr>
    </vt:vector>
  </TitlesOfParts>
  <Company>重庆电子科技职业学院</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计算机基础及操作系统</dc:title>
  <dc:creator>段利文</dc:creator>
  <cp:lastModifiedBy>段利文</cp:lastModifiedBy>
  <cp:revision>319</cp:revision>
  <dcterms:created xsi:type="dcterms:W3CDTF">2003-05-15T13:10:49Z</dcterms:created>
  <dcterms:modified xsi:type="dcterms:W3CDTF">2014-05-26T07:51:08Z</dcterms:modified>
</cp:coreProperties>
</file>