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2017/4/11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haosou.com/doc/147559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7704" y="1628800"/>
            <a:ext cx="6858000" cy="1800200"/>
          </a:xfrm>
        </p:spPr>
        <p:txBody>
          <a:bodyPr>
            <a:normAutofit/>
          </a:bodyPr>
          <a:lstStyle/>
          <a:p>
            <a:r>
              <a:rPr lang="zh-CN" altLang="zh-CN" dirty="0"/>
              <a:t>第</a:t>
            </a:r>
            <a:r>
              <a:rPr lang="en-US" altLang="zh-CN" dirty="0"/>
              <a:t>1</a:t>
            </a:r>
            <a:r>
              <a:rPr lang="zh-CN" altLang="zh-CN" dirty="0"/>
              <a:t>章  </a:t>
            </a:r>
            <a:r>
              <a:rPr lang="en-US" altLang="zh-CN" dirty="0"/>
              <a:t>ASP.NET 4.5</a:t>
            </a:r>
            <a:r>
              <a:rPr lang="zh-CN" altLang="zh-CN" dirty="0"/>
              <a:t>运行及开发环境</a:t>
            </a:r>
            <a:br>
              <a:rPr lang="zh-CN" altLang="zh-CN" dirty="0"/>
            </a:br>
            <a:endParaRPr lang="zh-CN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44201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了解</a:t>
            </a:r>
            <a:r>
              <a:rPr lang="en-US" altLang="zh-CN" dirty="0"/>
              <a:t>ASP.NET </a:t>
            </a:r>
            <a:r>
              <a:rPr lang="zh-CN" altLang="en-US" dirty="0"/>
              <a:t>和</a:t>
            </a:r>
            <a:r>
              <a:rPr lang="en-US" altLang="zh-CN" dirty="0"/>
              <a:t>.NET Framework</a:t>
            </a:r>
            <a:r>
              <a:rPr lang="zh-CN" altLang="en-US" dirty="0"/>
              <a:t>；</a:t>
            </a:r>
          </a:p>
          <a:p>
            <a:r>
              <a:rPr lang="en-US" altLang="zh-CN" dirty="0"/>
              <a:t>2. </a:t>
            </a:r>
            <a:r>
              <a:rPr lang="zh-CN" altLang="en-US" dirty="0"/>
              <a:t>熟悉</a:t>
            </a:r>
            <a:r>
              <a:rPr lang="en-US" altLang="zh-CN" dirty="0"/>
              <a:t>IIS</a:t>
            </a:r>
            <a:r>
              <a:rPr lang="zh-CN" altLang="en-US" dirty="0"/>
              <a:t>不同版本的安装和配置；</a:t>
            </a:r>
          </a:p>
          <a:p>
            <a:r>
              <a:rPr lang="en-US" altLang="zh-CN" dirty="0"/>
              <a:t>3. </a:t>
            </a:r>
            <a:r>
              <a:rPr lang="zh-CN" altLang="en-US" dirty="0"/>
              <a:t>熟悉</a:t>
            </a:r>
            <a:r>
              <a:rPr lang="en-US" altLang="zh-CN" dirty="0"/>
              <a:t>Visual Studio Express 2012 for Web</a:t>
            </a:r>
            <a:r>
              <a:rPr lang="zh-CN" altLang="en-US" dirty="0"/>
              <a:t>开发环境；</a:t>
            </a:r>
          </a:p>
          <a:p>
            <a:r>
              <a:rPr lang="en-US" altLang="zh-CN" dirty="0"/>
              <a:t>4. </a:t>
            </a:r>
            <a:r>
              <a:rPr lang="zh-CN" altLang="en-US" dirty="0"/>
              <a:t>掌握</a:t>
            </a:r>
            <a:r>
              <a:rPr lang="en-US" altLang="zh-CN" dirty="0"/>
              <a:t>ASP.NET 4.5</a:t>
            </a:r>
            <a:r>
              <a:rPr lang="zh-CN" altLang="en-US" dirty="0"/>
              <a:t>网站的创建过程。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6631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 ASP.NET</a:t>
            </a:r>
            <a:r>
              <a:rPr lang="zh-CN" altLang="en-US" dirty="0"/>
              <a:t>概述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ASP.NET </a:t>
            </a:r>
            <a:r>
              <a:rPr lang="zh-CN" altLang="en-US" dirty="0"/>
              <a:t>是一个统一的</a:t>
            </a:r>
            <a:r>
              <a:rPr lang="en-US" altLang="zh-CN" dirty="0"/>
              <a:t>Web </a:t>
            </a:r>
            <a:r>
              <a:rPr lang="zh-CN" altLang="en-US" dirty="0"/>
              <a:t>开发模型，它包括您使用尽可能少的代码生成企业级 </a:t>
            </a:r>
            <a:r>
              <a:rPr lang="en-US" altLang="zh-CN" dirty="0"/>
              <a:t>Web </a:t>
            </a:r>
            <a:r>
              <a:rPr lang="zh-CN" altLang="en-US" dirty="0"/>
              <a:t>应用程序所必需的各种服务。</a:t>
            </a:r>
            <a:r>
              <a:rPr lang="en-US" altLang="zh-CN" dirty="0"/>
              <a:t>ASP.NET </a:t>
            </a:r>
            <a:r>
              <a:rPr lang="zh-CN" altLang="en-US" dirty="0"/>
              <a:t>作为 </a:t>
            </a:r>
            <a:r>
              <a:rPr lang="en-US" altLang="zh-CN" dirty="0"/>
              <a:t>.NET Framework </a:t>
            </a:r>
            <a:r>
              <a:rPr lang="zh-CN" altLang="en-US" dirty="0"/>
              <a:t>的一部分提供。当您编写 </a:t>
            </a:r>
            <a:r>
              <a:rPr lang="en-US" altLang="zh-CN" dirty="0"/>
              <a:t>ASP.NET </a:t>
            </a:r>
            <a:r>
              <a:rPr lang="zh-CN" altLang="en-US" dirty="0"/>
              <a:t>应用程序的代码时，可以访问 </a:t>
            </a:r>
            <a:r>
              <a:rPr lang="en-US" altLang="zh-CN" dirty="0"/>
              <a:t>.NET Framework </a:t>
            </a:r>
            <a:r>
              <a:rPr lang="zh-CN" altLang="en-US" dirty="0"/>
              <a:t>中的类。您可以使用与公共语言运行库 </a:t>
            </a:r>
            <a:r>
              <a:rPr lang="en-US" altLang="zh-CN" dirty="0"/>
              <a:t>(CLR) </a:t>
            </a:r>
            <a:r>
              <a:rPr lang="zh-CN" altLang="en-US" dirty="0"/>
              <a:t>兼容的任何语言来编写应用程序的代码，这些语言包括 </a:t>
            </a:r>
            <a:r>
              <a:rPr lang="en-US" altLang="zh-CN" dirty="0"/>
              <a:t>Microsoft Visual Basic</a:t>
            </a:r>
            <a:r>
              <a:rPr lang="zh-CN" altLang="en-US" dirty="0"/>
              <a:t>、</a:t>
            </a:r>
            <a:r>
              <a:rPr lang="en-US" altLang="zh-CN" dirty="0"/>
              <a:t>C#</a:t>
            </a:r>
            <a:r>
              <a:rPr lang="zh-CN" altLang="en-US" dirty="0"/>
              <a:t>、</a:t>
            </a:r>
            <a:r>
              <a:rPr lang="en-US" altLang="zh-CN" dirty="0" err="1"/>
              <a:t>JScript</a:t>
            </a:r>
            <a:r>
              <a:rPr lang="en-US" altLang="zh-CN" dirty="0"/>
              <a:t> .NET </a:t>
            </a:r>
            <a:r>
              <a:rPr lang="zh-CN" altLang="en-US" dirty="0"/>
              <a:t>和 </a:t>
            </a:r>
            <a:r>
              <a:rPr lang="en-US" altLang="zh-CN" dirty="0"/>
              <a:t>J#</a:t>
            </a:r>
            <a:r>
              <a:rPr lang="zh-CN" altLang="en-US" dirty="0"/>
              <a:t>。使用这些语言，可以开发利用公共语言运行库、类型安全、继承等方面的优点的 </a:t>
            </a:r>
            <a:r>
              <a:rPr lang="en-US" altLang="zh-CN" dirty="0"/>
              <a:t>ASP.NET </a:t>
            </a:r>
            <a:r>
              <a:rPr lang="zh-CN" altLang="en-US" dirty="0"/>
              <a:t>应用程序。</a:t>
            </a:r>
          </a:p>
        </p:txBody>
      </p:sp>
    </p:spTree>
    <p:extLst>
      <p:ext uri="{BB962C8B-B14F-4D97-AF65-F5344CB8AC3E}">
        <p14:creationId xmlns:p14="http://schemas.microsoft.com/office/powerpoint/2010/main" val="800592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.NET </a:t>
            </a:r>
            <a:r>
              <a:rPr lang="en-US" altLang="zh-CN" dirty="0" err="1"/>
              <a:t>Framwork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.NET Framework </a:t>
            </a:r>
            <a:r>
              <a:rPr lang="zh-CN" altLang="zh-CN" dirty="0"/>
              <a:t>是以一种采用系统</a:t>
            </a:r>
            <a:r>
              <a:rPr lang="en-US" altLang="zh-CN" dirty="0" err="1"/>
              <a:t>虚拟机</a:t>
            </a:r>
            <a:r>
              <a:rPr lang="zh-CN" altLang="zh-CN" dirty="0"/>
              <a:t>运行的编程平台，以通用语言运行库（</a:t>
            </a:r>
            <a:r>
              <a:rPr lang="en-GB" altLang="zh-CN" dirty="0"/>
              <a:t>Common Language Runtime</a:t>
            </a:r>
            <a:r>
              <a:rPr lang="zh-CN" altLang="zh-CN" dirty="0"/>
              <a:t>）为基础，支持多种语言（</a:t>
            </a:r>
            <a:r>
              <a:rPr lang="en-GB" altLang="zh-CN" dirty="0"/>
              <a:t>C#</a:t>
            </a:r>
            <a:r>
              <a:rPr lang="zh-CN" altLang="zh-CN" dirty="0"/>
              <a:t>、</a:t>
            </a:r>
            <a:r>
              <a:rPr lang="en-GB" altLang="zh-CN" dirty="0"/>
              <a:t>VB</a:t>
            </a:r>
            <a:r>
              <a:rPr lang="zh-CN" altLang="zh-CN" dirty="0"/>
              <a:t>、</a:t>
            </a:r>
            <a:r>
              <a:rPr lang="en-GB" altLang="zh-CN" dirty="0"/>
              <a:t>C++</a:t>
            </a:r>
            <a:r>
              <a:rPr lang="zh-CN" altLang="zh-CN" dirty="0"/>
              <a:t>、</a:t>
            </a:r>
            <a:r>
              <a:rPr lang="en-GB" altLang="zh-CN" dirty="0"/>
              <a:t>Python</a:t>
            </a:r>
            <a:r>
              <a:rPr lang="zh-CN" altLang="zh-CN" dirty="0"/>
              <a:t>等）的开发。</a:t>
            </a:r>
            <a:r>
              <a:rPr lang="en-GB" altLang="zh-CN" dirty="0"/>
              <a:t>NET</a:t>
            </a:r>
            <a:r>
              <a:rPr lang="zh-CN" altLang="zh-CN" dirty="0"/>
              <a:t>也为</a:t>
            </a:r>
            <a:r>
              <a:rPr lang="en-US" altLang="zh-CN" dirty="0" err="1"/>
              <a:t>应用程序</a:t>
            </a:r>
            <a:r>
              <a:rPr lang="zh-CN" altLang="zh-CN" dirty="0"/>
              <a:t>接口（</a:t>
            </a:r>
            <a:r>
              <a:rPr lang="en-GB" altLang="zh-CN" dirty="0"/>
              <a:t>API</a:t>
            </a:r>
            <a:r>
              <a:rPr lang="zh-CN" altLang="zh-CN" dirty="0"/>
              <a:t>）提供了新功能和开发工具。这些革新使得程序设计员可以同时进行</a:t>
            </a:r>
            <a:r>
              <a:rPr lang="en-GB" altLang="zh-CN" dirty="0"/>
              <a:t>Windows</a:t>
            </a:r>
            <a:r>
              <a:rPr lang="zh-CN" altLang="zh-CN" dirty="0"/>
              <a:t>应用软件和网络应用软件以及组件和服务（</a:t>
            </a:r>
            <a:r>
              <a:rPr lang="en-GB" altLang="zh-CN" dirty="0"/>
              <a:t>web</a:t>
            </a:r>
            <a:r>
              <a:rPr lang="zh-CN" altLang="zh-CN" dirty="0"/>
              <a:t>服务）的开发。</a:t>
            </a:r>
            <a:r>
              <a:rPr lang="en-GB" altLang="zh-CN" dirty="0"/>
              <a:t>.NET</a:t>
            </a:r>
            <a:r>
              <a:rPr lang="zh-CN" altLang="zh-CN" dirty="0"/>
              <a:t>提供了一个新的反射性的且</a:t>
            </a:r>
            <a:r>
              <a:rPr lang="en-US" altLang="zh-CN" dirty="0" err="1"/>
              <a:t>面向对象程序设计</a:t>
            </a:r>
            <a:r>
              <a:rPr lang="zh-CN" altLang="zh-CN" dirty="0"/>
              <a:t>编程接口。</a:t>
            </a:r>
            <a:r>
              <a:rPr lang="en-GB" altLang="zh-CN" dirty="0"/>
              <a:t>.NET</a:t>
            </a:r>
            <a:r>
              <a:rPr lang="zh-CN" altLang="zh-CN" dirty="0"/>
              <a:t>设计得足够通用化从而使许多不同高级语言都得以被汇集。</a:t>
            </a:r>
            <a:r>
              <a:rPr lang="en-GB" altLang="zh-CN" dirty="0"/>
              <a:t>.NET Framework </a:t>
            </a:r>
            <a:r>
              <a:rPr lang="zh-CN" altLang="zh-CN" dirty="0"/>
              <a:t>中的所有语言都提供基类库</a:t>
            </a:r>
            <a:r>
              <a:rPr lang="en-GB" altLang="zh-CN" dirty="0"/>
              <a:t>(BCL)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0550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.</a:t>
            </a:r>
            <a:r>
              <a:rPr lang="en-US" altLang="zh-CN" dirty="0"/>
              <a:t>NETFramework4.0</a:t>
            </a:r>
            <a:r>
              <a:rPr lang="zh-CN" altLang="en-US" dirty="0"/>
              <a:t>此版本不支持 </a:t>
            </a:r>
            <a:r>
              <a:rPr lang="en-US" altLang="zh-CN" dirty="0"/>
              <a:t>Windows 2000</a:t>
            </a:r>
          </a:p>
          <a:p>
            <a:pPr marL="0" indent="0">
              <a:buNone/>
            </a:pPr>
            <a:r>
              <a:rPr lang="zh-CN" altLang="en-US" dirty="0"/>
              <a:t>于</a:t>
            </a:r>
            <a:r>
              <a:rPr lang="en-US" altLang="zh-CN" dirty="0"/>
              <a:t>2010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</a:t>
            </a:r>
            <a:r>
              <a:rPr lang="en-US" altLang="zh-CN" dirty="0"/>
              <a:t>12</a:t>
            </a:r>
            <a:r>
              <a:rPr lang="zh-CN" altLang="en-US" dirty="0"/>
              <a:t>日推出，</a:t>
            </a:r>
            <a:r>
              <a:rPr lang="en-US" altLang="zh-CN" dirty="0"/>
              <a:t>.NET Framework 4.0</a:t>
            </a:r>
            <a:r>
              <a:rPr lang="zh-CN" altLang="en-US" dirty="0"/>
              <a:t>主要增加了并行支持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.</a:t>
            </a:r>
            <a:r>
              <a:rPr lang="en-US" altLang="zh-CN" dirty="0"/>
              <a:t>NETFramework4.5</a:t>
            </a:r>
            <a:r>
              <a:rPr lang="zh-CN" altLang="en-US" dirty="0"/>
              <a:t>此版本不支持 </a:t>
            </a:r>
            <a:r>
              <a:rPr lang="en-US" altLang="zh-CN" dirty="0"/>
              <a:t>Windows 2000</a:t>
            </a:r>
            <a:r>
              <a:rPr lang="zh-CN" altLang="en-US" dirty="0"/>
              <a:t>、</a:t>
            </a:r>
            <a:r>
              <a:rPr lang="en-US" altLang="zh-CN" dirty="0"/>
              <a:t>Windows XP</a:t>
            </a:r>
          </a:p>
          <a:p>
            <a:pPr marL="0" indent="0">
              <a:buNone/>
            </a:pPr>
            <a:r>
              <a:rPr lang="zh-CN" altLang="en-US" dirty="0"/>
              <a:t>发行于</a:t>
            </a:r>
            <a:r>
              <a:rPr lang="en-US" altLang="zh-CN" dirty="0"/>
              <a:t>2012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</a:t>
            </a:r>
            <a:r>
              <a:rPr lang="en-US" altLang="zh-CN" dirty="0"/>
              <a:t>16</a:t>
            </a:r>
            <a:r>
              <a:rPr lang="zh-CN" altLang="en-US" dirty="0"/>
              <a:t>日，是支持生成和运行下一代应用程序和 </a:t>
            </a:r>
            <a:r>
              <a:rPr lang="en-US" altLang="zh-CN" dirty="0"/>
              <a:t>Web </a:t>
            </a:r>
            <a:r>
              <a:rPr lang="zh-CN" altLang="en-US" dirty="0"/>
              <a:t>服务的内部 </a:t>
            </a:r>
            <a:r>
              <a:rPr lang="en-US" altLang="zh-CN" dirty="0"/>
              <a:t>Windows </a:t>
            </a:r>
            <a:r>
              <a:rPr lang="zh-CN" altLang="en-US" dirty="0"/>
              <a:t>组件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5210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1.3 </a:t>
            </a:r>
            <a:r>
              <a:rPr lang="en-US" altLang="zh-CN" b="1" dirty="0" smtClean="0"/>
              <a:t>IIS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IIS</a:t>
            </a:r>
            <a:r>
              <a:rPr lang="zh-CN" altLang="zh-CN" dirty="0"/>
              <a:t>（</a:t>
            </a:r>
            <a:r>
              <a:rPr lang="en-GB" altLang="zh-CN" dirty="0"/>
              <a:t>Internet Information Server</a:t>
            </a:r>
            <a:r>
              <a:rPr lang="zh-CN" altLang="zh-CN" dirty="0"/>
              <a:t>，互联网信息服务）是一种</a:t>
            </a:r>
            <a:r>
              <a:rPr lang="en-GB" altLang="zh-CN" dirty="0"/>
              <a:t>Web</a:t>
            </a:r>
            <a:r>
              <a:rPr lang="zh-CN" altLang="zh-CN" dirty="0"/>
              <a:t>（网页）服务组件，其中包括</a:t>
            </a:r>
            <a:r>
              <a:rPr lang="en-GB" altLang="zh-CN" dirty="0"/>
              <a:t>Web</a:t>
            </a:r>
            <a:r>
              <a:rPr lang="zh-CN" altLang="zh-CN" dirty="0"/>
              <a:t>服务器、</a:t>
            </a:r>
            <a:r>
              <a:rPr lang="en-GB" altLang="zh-CN" dirty="0">
                <a:hlinkClick r:id="rId2"/>
              </a:rPr>
              <a:t>FTP</a:t>
            </a:r>
            <a:r>
              <a:rPr lang="en-US" altLang="zh-CN" dirty="0" err="1">
                <a:hlinkClick r:id="rId2"/>
              </a:rPr>
              <a:t>服务器</a:t>
            </a:r>
            <a:r>
              <a:rPr lang="zh-CN" altLang="zh-CN" dirty="0"/>
              <a:t>、</a:t>
            </a:r>
            <a:r>
              <a:rPr lang="en-GB" altLang="zh-CN" dirty="0"/>
              <a:t>NNTP</a:t>
            </a:r>
            <a:r>
              <a:rPr lang="zh-CN" altLang="zh-CN" dirty="0"/>
              <a:t>服务器和</a:t>
            </a:r>
            <a:r>
              <a:rPr lang="en-GB" altLang="zh-CN" dirty="0"/>
              <a:t>SMTP</a:t>
            </a:r>
            <a:r>
              <a:rPr lang="zh-CN" altLang="zh-CN" dirty="0"/>
              <a:t>服务器，分别用于网页浏览、文件传输、新闻服务和邮件发送等方面，它使得在网络（包括互联网和局域网）上发布信息成了一件很容易的事。</a:t>
            </a:r>
            <a:r>
              <a:rPr lang="en-GB" altLang="zh-CN" dirty="0"/>
              <a:t>IIS</a:t>
            </a:r>
            <a:r>
              <a:rPr lang="zh-CN" altLang="zh-CN" dirty="0"/>
              <a:t>的版本与不同的操作系统有关，如</a:t>
            </a:r>
            <a:r>
              <a:rPr lang="en-GB" altLang="zh-CN" dirty="0"/>
              <a:t>Windows Server2003 </a:t>
            </a:r>
            <a:r>
              <a:rPr lang="zh-CN" altLang="zh-CN" dirty="0"/>
              <a:t>对应</a:t>
            </a:r>
            <a:r>
              <a:rPr lang="en-GB" altLang="zh-CN" dirty="0"/>
              <a:t>IIS 6.0</a:t>
            </a:r>
            <a:r>
              <a:rPr lang="zh-CN" altLang="zh-CN" dirty="0"/>
              <a:t>；</a:t>
            </a:r>
            <a:r>
              <a:rPr lang="en-GB" altLang="zh-CN" dirty="0"/>
              <a:t>Windows 7</a:t>
            </a:r>
            <a:r>
              <a:rPr lang="zh-CN" altLang="zh-CN" dirty="0"/>
              <a:t>旗舰版对应</a:t>
            </a:r>
            <a:r>
              <a:rPr lang="en-GB" altLang="zh-CN" dirty="0"/>
              <a:t>IIS 7.5</a:t>
            </a:r>
            <a:r>
              <a:rPr lang="zh-CN" altLang="zh-CN" dirty="0"/>
              <a:t>。</a:t>
            </a:r>
          </a:p>
          <a:p>
            <a:r>
              <a:rPr lang="zh-CN" altLang="zh-CN" b="1" dirty="0"/>
              <a:t>注意：</a:t>
            </a:r>
            <a:r>
              <a:rPr lang="zh-CN" altLang="zh-CN" dirty="0"/>
              <a:t>在</a:t>
            </a:r>
            <a:r>
              <a:rPr lang="en-GB" altLang="zh-CN" dirty="0"/>
              <a:t>VS 2012</a:t>
            </a:r>
            <a:r>
              <a:rPr lang="zh-CN" altLang="zh-CN" dirty="0"/>
              <a:t>开发环境中建立网站时，可以使用内含的</a:t>
            </a:r>
            <a:r>
              <a:rPr lang="en-GB" altLang="zh-CN" dirty="0"/>
              <a:t>IIS Express</a:t>
            </a:r>
            <a:r>
              <a:rPr lang="zh-CN" altLang="zh-CN" dirty="0"/>
              <a:t>或“</a:t>
            </a:r>
            <a:r>
              <a:rPr lang="en-GB" altLang="zh-CN" dirty="0"/>
              <a:t>Visual Studio</a:t>
            </a:r>
            <a:r>
              <a:rPr lang="zh-CN" altLang="zh-CN" dirty="0"/>
              <a:t>开发服务器”运行网站，不需要额外安装操作系统中的</a:t>
            </a:r>
            <a:r>
              <a:rPr lang="en-GB" altLang="zh-CN" dirty="0"/>
              <a:t>IIS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7176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1.4  ASP.NET</a:t>
            </a:r>
            <a:r>
              <a:rPr lang="zh-CN" altLang="zh-CN" b="1" dirty="0"/>
              <a:t>开发</a:t>
            </a:r>
            <a:r>
              <a:rPr lang="zh-CN" altLang="zh-CN" b="1" dirty="0" smtClean="0"/>
              <a:t>环境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Visual Studio 2013 </a:t>
            </a:r>
            <a:r>
              <a:rPr lang="zh-CN" altLang="zh-CN" dirty="0"/>
              <a:t>是一个基本完整的开发工具集，它包括了整个软件生命周期中所需要的大部分工具，如</a:t>
            </a:r>
            <a:r>
              <a:rPr lang="en-US" altLang="zh-CN" dirty="0"/>
              <a:t>UML</a:t>
            </a:r>
            <a:r>
              <a:rPr lang="zh-CN" altLang="zh-CN" dirty="0"/>
              <a:t>工具、代码管控工具、集成开发环境</a:t>
            </a:r>
            <a:r>
              <a:rPr lang="en-US" altLang="zh-CN" dirty="0"/>
              <a:t>(IDE)</a:t>
            </a:r>
            <a:r>
              <a:rPr lang="zh-CN" altLang="zh-CN" dirty="0"/>
              <a:t>等等。所写的目标代码适用于微软支持的所有平台，包括</a:t>
            </a:r>
            <a:r>
              <a:rPr lang="en-US" altLang="zh-CN" dirty="0"/>
              <a:t>Microsoft Windows</a:t>
            </a:r>
            <a:r>
              <a:rPr lang="zh-CN" altLang="zh-CN" dirty="0"/>
              <a:t>、</a:t>
            </a:r>
            <a:r>
              <a:rPr lang="en-US" altLang="zh-CN" dirty="0"/>
              <a:t>Windows Mobile</a:t>
            </a:r>
            <a:r>
              <a:rPr lang="zh-CN" altLang="zh-CN" dirty="0"/>
              <a:t>、</a:t>
            </a:r>
            <a:r>
              <a:rPr lang="en-US" altLang="zh-CN" dirty="0"/>
              <a:t>Windows CE</a:t>
            </a:r>
            <a:r>
              <a:rPr lang="zh-CN" altLang="zh-CN" dirty="0"/>
              <a:t>、</a:t>
            </a:r>
            <a:r>
              <a:rPr lang="en-US" altLang="zh-CN" dirty="0"/>
              <a:t>.NET Framework</a:t>
            </a:r>
            <a:r>
              <a:rPr lang="zh-CN" altLang="zh-CN" dirty="0"/>
              <a:t>、</a:t>
            </a:r>
            <a:r>
              <a:rPr lang="en-US" altLang="zh-CN" dirty="0"/>
              <a:t>.NET Compact Framework</a:t>
            </a:r>
            <a:r>
              <a:rPr lang="zh-CN" altLang="zh-CN" dirty="0"/>
              <a:t>和</a:t>
            </a:r>
            <a:r>
              <a:rPr lang="en-US" altLang="zh-CN" dirty="0"/>
              <a:t>Microsoft Silverlight </a:t>
            </a:r>
            <a:r>
              <a:rPr lang="zh-CN" altLang="zh-CN" dirty="0"/>
              <a:t>及</a:t>
            </a:r>
            <a:r>
              <a:rPr lang="en-US" altLang="zh-CN" dirty="0"/>
              <a:t>Windows Phone</a:t>
            </a:r>
            <a:r>
              <a:rPr lang="zh-CN" altLang="zh-CN" dirty="0"/>
              <a:t>等。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1154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1.5 </a:t>
            </a:r>
            <a:r>
              <a:rPr lang="zh-CN" altLang="zh-CN" b="1" dirty="0"/>
              <a:t>小 </a:t>
            </a:r>
            <a:r>
              <a:rPr lang="zh-CN" altLang="zh-CN" b="1" dirty="0" smtClean="0"/>
              <a:t>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zh-CN" dirty="0"/>
              <a:t>本章主要介绍</a:t>
            </a:r>
            <a:r>
              <a:rPr lang="en-US" altLang="zh-CN" dirty="0"/>
              <a:t>ASP.NET</a:t>
            </a:r>
            <a:r>
              <a:rPr lang="zh-CN" altLang="zh-CN" dirty="0"/>
              <a:t>和</a:t>
            </a:r>
            <a:r>
              <a:rPr lang="en-US" altLang="zh-CN" dirty="0"/>
              <a:t>.NET Framework</a:t>
            </a:r>
            <a:r>
              <a:rPr lang="zh-CN" altLang="zh-CN" dirty="0"/>
              <a:t>，为建立</a:t>
            </a:r>
            <a:r>
              <a:rPr lang="en-US" altLang="zh-CN" dirty="0"/>
              <a:t>ASP.NET 4.5</a:t>
            </a:r>
            <a:r>
              <a:rPr lang="zh-CN" altLang="zh-CN" dirty="0"/>
              <a:t>网站提供了基础。</a:t>
            </a:r>
            <a:r>
              <a:rPr lang="en-US" altLang="zh-CN" dirty="0"/>
              <a:t>ASP.NET 4.5</a:t>
            </a:r>
            <a:r>
              <a:rPr lang="zh-CN" altLang="zh-CN" dirty="0"/>
              <a:t>是一个逐步演进的版本，支持</a:t>
            </a:r>
            <a:r>
              <a:rPr lang="en-US" altLang="zh-CN" dirty="0"/>
              <a:t>LINQ</a:t>
            </a:r>
            <a:r>
              <a:rPr lang="zh-CN" altLang="zh-CN" dirty="0"/>
              <a:t>数据访问技术、</a:t>
            </a:r>
            <a:r>
              <a:rPr lang="en-US" altLang="zh-CN" dirty="0"/>
              <a:t>Ajax</a:t>
            </a:r>
            <a:r>
              <a:rPr lang="zh-CN" altLang="zh-CN" dirty="0"/>
              <a:t>页面局部刷新技术、</a:t>
            </a:r>
            <a:r>
              <a:rPr lang="en-US" altLang="zh-CN" dirty="0"/>
              <a:t>MVC</a:t>
            </a:r>
            <a:r>
              <a:rPr lang="zh-CN" altLang="zh-CN" dirty="0"/>
              <a:t>开发模式、</a:t>
            </a:r>
            <a:r>
              <a:rPr lang="en-US" altLang="zh-CN" dirty="0"/>
              <a:t>JavaScript</a:t>
            </a:r>
            <a:r>
              <a:rPr lang="zh-CN" altLang="zh-CN" dirty="0"/>
              <a:t>开发，同时在利用</a:t>
            </a:r>
            <a:r>
              <a:rPr lang="en-US" altLang="zh-CN" dirty="0"/>
              <a:t>HTML5</a:t>
            </a:r>
            <a:r>
              <a:rPr lang="zh-CN" altLang="zh-CN" dirty="0"/>
              <a:t>和</a:t>
            </a:r>
            <a:r>
              <a:rPr lang="en-US" altLang="zh-CN" dirty="0"/>
              <a:t>CSS3</a:t>
            </a:r>
            <a:r>
              <a:rPr lang="zh-CN" altLang="zh-CN" dirty="0"/>
              <a:t>进行页面设计方面有很大的进步。</a:t>
            </a:r>
            <a:r>
              <a:rPr lang="en-US" altLang="zh-CN" dirty="0"/>
              <a:t>IIS</a:t>
            </a:r>
            <a:r>
              <a:rPr lang="zh-CN" altLang="zh-CN" dirty="0"/>
              <a:t>为</a:t>
            </a:r>
            <a:r>
              <a:rPr lang="en-US" altLang="zh-CN" dirty="0"/>
              <a:t>ASP.NET 4.5</a:t>
            </a:r>
            <a:r>
              <a:rPr lang="zh-CN" altLang="zh-CN" dirty="0"/>
              <a:t>提供了运行环境，通过建立不同的网站或应用程序使得在同一台</a:t>
            </a:r>
            <a:r>
              <a:rPr lang="en-US" altLang="zh-CN" dirty="0"/>
              <a:t>Web</a:t>
            </a:r>
            <a:r>
              <a:rPr lang="zh-CN" altLang="zh-CN" dirty="0"/>
              <a:t>服务器上运行不同的站点成为可能。利用</a:t>
            </a:r>
            <a:r>
              <a:rPr lang="en-US" altLang="zh-CN" dirty="0"/>
              <a:t>VSEW 2012</a:t>
            </a:r>
            <a:r>
              <a:rPr lang="zh-CN" altLang="zh-CN" dirty="0"/>
              <a:t>，可以方便地实现</a:t>
            </a:r>
            <a:r>
              <a:rPr lang="en-US" altLang="zh-CN" dirty="0"/>
              <a:t>ASP.NET 4.5</a:t>
            </a:r>
            <a:r>
              <a:rPr lang="zh-CN" altLang="zh-CN" dirty="0"/>
              <a:t>网站开发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350232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700</Words>
  <Application>Microsoft Office PowerPoint</Application>
  <PresentationFormat>全屏显示(4:3)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凸显</vt:lpstr>
      <vt:lpstr>第1章  ASP.NET 4.5运行及开发环境 </vt:lpstr>
      <vt:lpstr>教学目标</vt:lpstr>
      <vt:lpstr>1.1  ASP.NET概述</vt:lpstr>
      <vt:lpstr>1.2 .NET Framwork</vt:lpstr>
      <vt:lpstr>PowerPoint 演示文稿</vt:lpstr>
      <vt:lpstr>1.3 IIS</vt:lpstr>
      <vt:lpstr>1.4  ASP.NET开发环境</vt:lpstr>
      <vt:lpstr>1.5 小 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第1章  ASP.NET 4.5运行及开发环境 </dc:title>
  <dc:creator>Administrator</dc:creator>
  <cp:lastModifiedBy>User</cp:lastModifiedBy>
  <cp:revision>1</cp:revision>
  <dcterms:created xsi:type="dcterms:W3CDTF">2017-04-11T03:19:45Z</dcterms:created>
  <dcterms:modified xsi:type="dcterms:W3CDTF">2017-04-11T03:22:20Z</dcterms:modified>
</cp:coreProperties>
</file>