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696" r:id="rId4"/>
    <p:sldMasterId id="2147483708" r:id="rId5"/>
    <p:sldMasterId id="2147483720" r:id="rId6"/>
    <p:sldMasterId id="2147483732" r:id="rId7"/>
  </p:sldMasterIdLst>
  <p:notesMasterIdLst>
    <p:notesMasterId r:id="rId42"/>
  </p:notesMasterIdLst>
  <p:sldIdLst>
    <p:sldId id="256" r:id="rId8"/>
    <p:sldId id="257" r:id="rId9"/>
    <p:sldId id="258" r:id="rId10"/>
    <p:sldId id="261" r:id="rId11"/>
    <p:sldId id="322" r:id="rId12"/>
    <p:sldId id="323" r:id="rId13"/>
    <p:sldId id="324" r:id="rId14"/>
    <p:sldId id="325" r:id="rId15"/>
    <p:sldId id="265" r:id="rId16"/>
    <p:sldId id="266" r:id="rId17"/>
    <p:sldId id="267" r:id="rId18"/>
    <p:sldId id="272" r:id="rId19"/>
    <p:sldId id="326" r:id="rId20"/>
    <p:sldId id="327" r:id="rId21"/>
    <p:sldId id="328" r:id="rId22"/>
    <p:sldId id="329" r:id="rId23"/>
    <p:sldId id="287" r:id="rId24"/>
    <p:sldId id="330" r:id="rId25"/>
    <p:sldId id="331" r:id="rId26"/>
    <p:sldId id="332" r:id="rId27"/>
    <p:sldId id="333" r:id="rId28"/>
    <p:sldId id="334" r:id="rId29"/>
    <p:sldId id="335" r:id="rId30"/>
    <p:sldId id="296" r:id="rId31"/>
    <p:sldId id="336" r:id="rId32"/>
    <p:sldId id="337" r:id="rId33"/>
    <p:sldId id="338" r:id="rId34"/>
    <p:sldId id="340" r:id="rId35"/>
    <p:sldId id="339" r:id="rId36"/>
    <p:sldId id="313" r:id="rId37"/>
    <p:sldId id="341" r:id="rId38"/>
    <p:sldId id="320" r:id="rId39"/>
    <p:sldId id="342" r:id="rId40"/>
    <p:sldId id="343" r:id="rId4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9" autoAdjust="0"/>
    <p:restoredTop sz="94575" autoAdjust="0"/>
  </p:normalViewPr>
  <p:slideViewPr>
    <p:cSldViewPr>
      <p:cViewPr varScale="1">
        <p:scale>
          <a:sx n="72" d="100"/>
          <a:sy n="72" d="100"/>
        </p:scale>
        <p:origin x="-1104" y="-9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3" Type="http://schemas.openxmlformats.org/officeDocument/2006/relationships/slideMaster" Target="slideMasters/slideMaster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notesMaster" Target="notesMasters/notesMaster1.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slide" Target="slides/slide34.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7E76D88-5A8B-42AB-9F78-33BECFE747D0}" type="datetimeFigureOut">
              <a:rPr lang="zh-CN" altLang="en-US" smtClean="0"/>
              <a:t>2014-12-27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89F3584-0073-4A19-BE5D-216F7773C641}" type="slidenum">
              <a:rPr lang="zh-CN" altLang="en-US" smtClean="0"/>
              <a:t>‹#›</a:t>
            </a:fld>
            <a:endParaRPr lang="zh-CN" altLang="en-US"/>
          </a:p>
        </p:txBody>
      </p:sp>
    </p:spTree>
    <p:extLst>
      <p:ext uri="{BB962C8B-B14F-4D97-AF65-F5344CB8AC3E}">
        <p14:creationId xmlns:p14="http://schemas.microsoft.com/office/powerpoint/2010/main" val="29647446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C77508A5-E9CA-40A7-A76C-5F08B7D13220}" type="datetimeFigureOut">
              <a:rPr lang="zh-CN" altLang="en-US" smtClean="0"/>
              <a:t>2014-12-27</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37588938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77508A5-E9CA-40A7-A76C-5F08B7D13220}" type="datetimeFigureOut">
              <a:rPr lang="zh-CN" altLang="en-US" smtClean="0"/>
              <a:t>2014-12-27</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16854538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14313"/>
            <a:ext cx="2057400" cy="59118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14313"/>
            <a:ext cx="6019800" cy="59118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77508A5-E9CA-40A7-A76C-5F08B7D13220}" type="datetimeFigureOut">
              <a:rPr lang="zh-CN" altLang="en-US" smtClean="0"/>
              <a:t>2014-12-27</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32403702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81373850-78D2-4147-AB71-ED2A49DBD274}" type="slidenum">
              <a:rPr lang="en-US" altLang="zh-CN"/>
              <a:pPr>
                <a:defRPr/>
              </a:pPr>
              <a:t>‹#›</a:t>
            </a:fld>
            <a:endParaRPr lang="en-US" altLang="zh-CN"/>
          </a:p>
        </p:txBody>
      </p:sp>
    </p:spTree>
    <p:extLst>
      <p:ext uri="{BB962C8B-B14F-4D97-AF65-F5344CB8AC3E}">
        <p14:creationId xmlns:p14="http://schemas.microsoft.com/office/powerpoint/2010/main" val="25596947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CB467627-4A75-45D1-98AB-A5F88045CE96}" type="slidenum">
              <a:rPr lang="en-US" altLang="zh-CN"/>
              <a:pPr>
                <a:defRPr/>
              </a:pPr>
              <a:t>‹#›</a:t>
            </a:fld>
            <a:endParaRPr lang="en-US" altLang="zh-CN"/>
          </a:p>
        </p:txBody>
      </p:sp>
    </p:spTree>
    <p:extLst>
      <p:ext uri="{BB962C8B-B14F-4D97-AF65-F5344CB8AC3E}">
        <p14:creationId xmlns:p14="http://schemas.microsoft.com/office/powerpoint/2010/main" val="41455632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86A4BC91-E212-44D9-9423-26BF71A63032}" type="slidenum">
              <a:rPr lang="en-US" altLang="zh-CN"/>
              <a:pPr>
                <a:defRPr/>
              </a:pPr>
              <a:t>‹#›</a:t>
            </a:fld>
            <a:endParaRPr lang="en-US" altLang="zh-CN"/>
          </a:p>
        </p:txBody>
      </p:sp>
    </p:spTree>
    <p:extLst>
      <p:ext uri="{BB962C8B-B14F-4D97-AF65-F5344CB8AC3E}">
        <p14:creationId xmlns:p14="http://schemas.microsoft.com/office/powerpoint/2010/main" val="40626243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5B75F9A4-DF7F-4B59-A293-829F9E2C16E3}" type="slidenum">
              <a:rPr lang="en-US" altLang="zh-CN"/>
              <a:pPr>
                <a:defRPr/>
              </a:pPr>
              <a:t>‹#›</a:t>
            </a:fld>
            <a:endParaRPr lang="en-US" altLang="zh-CN"/>
          </a:p>
        </p:txBody>
      </p:sp>
    </p:spTree>
    <p:extLst>
      <p:ext uri="{BB962C8B-B14F-4D97-AF65-F5344CB8AC3E}">
        <p14:creationId xmlns:p14="http://schemas.microsoft.com/office/powerpoint/2010/main" val="25086882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endParaRPr lang="en-US" altLang="zh-CN"/>
          </a:p>
        </p:txBody>
      </p:sp>
      <p:sp>
        <p:nvSpPr>
          <p:cNvPr id="8" name="页脚占位符 7"/>
          <p:cNvSpPr>
            <a:spLocks noGrp="1"/>
          </p:cNvSpPr>
          <p:nvPr>
            <p:ph type="ftr" sz="quarter" idx="11"/>
          </p:nvPr>
        </p:nvSpPr>
        <p:spPr/>
        <p:txBody>
          <a:bodyPr/>
          <a:lstStyle>
            <a:lvl1pPr>
              <a:defRPr/>
            </a:lvl1pPr>
          </a:lstStyle>
          <a:p>
            <a:pPr>
              <a:defRPr/>
            </a:pPr>
            <a:endParaRPr lang="en-US" altLang="zh-CN"/>
          </a:p>
        </p:txBody>
      </p:sp>
      <p:sp>
        <p:nvSpPr>
          <p:cNvPr id="9" name="灯片编号占位符 8"/>
          <p:cNvSpPr>
            <a:spLocks noGrp="1"/>
          </p:cNvSpPr>
          <p:nvPr>
            <p:ph type="sldNum" sz="quarter" idx="12"/>
          </p:nvPr>
        </p:nvSpPr>
        <p:spPr/>
        <p:txBody>
          <a:bodyPr/>
          <a:lstStyle>
            <a:lvl1pPr>
              <a:defRPr smtClean="0"/>
            </a:lvl1pPr>
          </a:lstStyle>
          <a:p>
            <a:pPr>
              <a:defRPr/>
            </a:pPr>
            <a:fld id="{7B5CAB90-35E1-4BF3-A3E5-3A30F5CB05AB}" type="slidenum">
              <a:rPr lang="en-US" altLang="zh-CN"/>
              <a:pPr>
                <a:defRPr/>
              </a:pPr>
              <a:t>‹#›</a:t>
            </a:fld>
            <a:endParaRPr lang="en-US" altLang="zh-CN"/>
          </a:p>
        </p:txBody>
      </p:sp>
    </p:spTree>
    <p:extLst>
      <p:ext uri="{BB962C8B-B14F-4D97-AF65-F5344CB8AC3E}">
        <p14:creationId xmlns:p14="http://schemas.microsoft.com/office/powerpoint/2010/main" val="36319224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endParaRPr lang="en-US" altLang="zh-CN"/>
          </a:p>
        </p:txBody>
      </p:sp>
      <p:sp>
        <p:nvSpPr>
          <p:cNvPr id="4" name="页脚占位符 3"/>
          <p:cNvSpPr>
            <a:spLocks noGrp="1"/>
          </p:cNvSpPr>
          <p:nvPr>
            <p:ph type="ftr" sz="quarter" idx="11"/>
          </p:nvPr>
        </p:nvSpPr>
        <p:spPr/>
        <p:txBody>
          <a:bodyPr/>
          <a:lstStyle>
            <a:lvl1pPr>
              <a:defRPr/>
            </a:lvl1pPr>
          </a:lstStyle>
          <a:p>
            <a:pPr>
              <a:defRPr/>
            </a:pPr>
            <a:endParaRPr lang="en-US" altLang="zh-CN"/>
          </a:p>
        </p:txBody>
      </p:sp>
      <p:sp>
        <p:nvSpPr>
          <p:cNvPr id="5" name="灯片编号占位符 4"/>
          <p:cNvSpPr>
            <a:spLocks noGrp="1"/>
          </p:cNvSpPr>
          <p:nvPr>
            <p:ph type="sldNum" sz="quarter" idx="12"/>
          </p:nvPr>
        </p:nvSpPr>
        <p:spPr/>
        <p:txBody>
          <a:bodyPr/>
          <a:lstStyle>
            <a:lvl1pPr>
              <a:defRPr smtClean="0"/>
            </a:lvl1pPr>
          </a:lstStyle>
          <a:p>
            <a:pPr>
              <a:defRPr/>
            </a:pPr>
            <a:fld id="{39880533-45D7-4866-A975-99F8231614CE}" type="slidenum">
              <a:rPr lang="en-US" altLang="zh-CN"/>
              <a:pPr>
                <a:defRPr/>
              </a:pPr>
              <a:t>‹#›</a:t>
            </a:fld>
            <a:endParaRPr lang="en-US" altLang="zh-CN"/>
          </a:p>
        </p:txBody>
      </p:sp>
    </p:spTree>
    <p:extLst>
      <p:ext uri="{BB962C8B-B14F-4D97-AF65-F5344CB8AC3E}">
        <p14:creationId xmlns:p14="http://schemas.microsoft.com/office/powerpoint/2010/main" val="36369390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en-US" altLang="zh-CN"/>
          </a:p>
        </p:txBody>
      </p:sp>
      <p:sp>
        <p:nvSpPr>
          <p:cNvPr id="3" name="页脚占位符 2"/>
          <p:cNvSpPr>
            <a:spLocks noGrp="1"/>
          </p:cNvSpPr>
          <p:nvPr>
            <p:ph type="ftr" sz="quarter" idx="11"/>
          </p:nvPr>
        </p:nvSpPr>
        <p:spPr/>
        <p:txBody>
          <a:bodyPr/>
          <a:lstStyle>
            <a:lvl1pPr>
              <a:defRPr/>
            </a:lvl1pPr>
          </a:lstStyle>
          <a:p>
            <a:pPr>
              <a:defRPr/>
            </a:pPr>
            <a:endParaRPr lang="en-US" altLang="zh-CN"/>
          </a:p>
        </p:txBody>
      </p:sp>
      <p:sp>
        <p:nvSpPr>
          <p:cNvPr id="4" name="灯片编号占位符 3"/>
          <p:cNvSpPr>
            <a:spLocks noGrp="1"/>
          </p:cNvSpPr>
          <p:nvPr>
            <p:ph type="sldNum" sz="quarter" idx="12"/>
          </p:nvPr>
        </p:nvSpPr>
        <p:spPr/>
        <p:txBody>
          <a:bodyPr/>
          <a:lstStyle>
            <a:lvl1pPr>
              <a:defRPr smtClean="0"/>
            </a:lvl1pPr>
          </a:lstStyle>
          <a:p>
            <a:pPr>
              <a:defRPr/>
            </a:pPr>
            <a:fld id="{0256328B-3D9D-4222-BECD-0967761E2D42}" type="slidenum">
              <a:rPr lang="en-US" altLang="zh-CN"/>
              <a:pPr>
                <a:defRPr/>
              </a:pPr>
              <a:t>‹#›</a:t>
            </a:fld>
            <a:endParaRPr lang="en-US" altLang="zh-CN"/>
          </a:p>
        </p:txBody>
      </p:sp>
    </p:spTree>
    <p:extLst>
      <p:ext uri="{BB962C8B-B14F-4D97-AF65-F5344CB8AC3E}">
        <p14:creationId xmlns:p14="http://schemas.microsoft.com/office/powerpoint/2010/main" val="11410742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8ABD47EC-DCC0-42C8-ACE6-6BF9093C3087}" type="slidenum">
              <a:rPr lang="en-US" altLang="zh-CN"/>
              <a:pPr>
                <a:defRPr/>
              </a:pPr>
              <a:t>‹#›</a:t>
            </a:fld>
            <a:endParaRPr lang="en-US" altLang="zh-CN"/>
          </a:p>
        </p:txBody>
      </p:sp>
    </p:spTree>
    <p:extLst>
      <p:ext uri="{BB962C8B-B14F-4D97-AF65-F5344CB8AC3E}">
        <p14:creationId xmlns:p14="http://schemas.microsoft.com/office/powerpoint/2010/main" val="20105465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77508A5-E9CA-40A7-A76C-5F08B7D13220}" type="datetimeFigureOut">
              <a:rPr lang="zh-CN" altLang="en-US" smtClean="0"/>
              <a:t>2014-12-27</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224712503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522878EF-5390-4E35-991C-89020693415F}" type="slidenum">
              <a:rPr lang="en-US" altLang="zh-CN"/>
              <a:pPr>
                <a:defRPr/>
              </a:pPr>
              <a:t>‹#›</a:t>
            </a:fld>
            <a:endParaRPr lang="en-US" altLang="zh-CN"/>
          </a:p>
        </p:txBody>
      </p:sp>
    </p:spTree>
    <p:extLst>
      <p:ext uri="{BB962C8B-B14F-4D97-AF65-F5344CB8AC3E}">
        <p14:creationId xmlns:p14="http://schemas.microsoft.com/office/powerpoint/2010/main" val="18353491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B351DAA1-E51B-4C2A-93F8-254ABB4CDE75}" type="slidenum">
              <a:rPr lang="en-US" altLang="zh-CN"/>
              <a:pPr>
                <a:defRPr/>
              </a:pPr>
              <a:t>‹#›</a:t>
            </a:fld>
            <a:endParaRPr lang="en-US" altLang="zh-CN"/>
          </a:p>
        </p:txBody>
      </p:sp>
    </p:spTree>
    <p:extLst>
      <p:ext uri="{BB962C8B-B14F-4D97-AF65-F5344CB8AC3E}">
        <p14:creationId xmlns:p14="http://schemas.microsoft.com/office/powerpoint/2010/main" val="29802446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14313"/>
            <a:ext cx="2057400" cy="59118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14313"/>
            <a:ext cx="6019800" cy="59118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B3A687B4-8A62-400B-915B-23D296794641}" type="slidenum">
              <a:rPr lang="en-US" altLang="zh-CN"/>
              <a:pPr>
                <a:defRPr/>
              </a:pPr>
              <a:t>‹#›</a:t>
            </a:fld>
            <a:endParaRPr lang="en-US" altLang="zh-CN"/>
          </a:p>
        </p:txBody>
      </p:sp>
    </p:spTree>
    <p:extLst>
      <p:ext uri="{BB962C8B-B14F-4D97-AF65-F5344CB8AC3E}">
        <p14:creationId xmlns:p14="http://schemas.microsoft.com/office/powerpoint/2010/main" val="306061472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0E9080B7-0C99-4E37-A5FB-3D5CC779EF6D}" type="slidenum">
              <a:rPr lang="en-US" altLang="zh-CN"/>
              <a:pPr>
                <a:defRPr/>
              </a:pPr>
              <a:t>‹#›</a:t>
            </a:fld>
            <a:endParaRPr lang="en-US" altLang="zh-CN"/>
          </a:p>
        </p:txBody>
      </p:sp>
    </p:spTree>
    <p:extLst>
      <p:ext uri="{BB962C8B-B14F-4D97-AF65-F5344CB8AC3E}">
        <p14:creationId xmlns:p14="http://schemas.microsoft.com/office/powerpoint/2010/main" val="55102201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51FB05D7-5023-42CA-AC8F-A4B073DCB4EE}" type="slidenum">
              <a:rPr lang="en-US" altLang="zh-CN"/>
              <a:pPr>
                <a:defRPr/>
              </a:pPr>
              <a:t>‹#›</a:t>
            </a:fld>
            <a:endParaRPr lang="en-US" altLang="zh-CN"/>
          </a:p>
        </p:txBody>
      </p:sp>
    </p:spTree>
    <p:extLst>
      <p:ext uri="{BB962C8B-B14F-4D97-AF65-F5344CB8AC3E}">
        <p14:creationId xmlns:p14="http://schemas.microsoft.com/office/powerpoint/2010/main" val="110364301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6E014C27-0895-4284-B477-707C80BEB510}" type="slidenum">
              <a:rPr lang="en-US" altLang="zh-CN"/>
              <a:pPr>
                <a:defRPr/>
              </a:pPr>
              <a:t>‹#›</a:t>
            </a:fld>
            <a:endParaRPr lang="en-US" altLang="zh-CN"/>
          </a:p>
        </p:txBody>
      </p:sp>
    </p:spTree>
    <p:extLst>
      <p:ext uri="{BB962C8B-B14F-4D97-AF65-F5344CB8AC3E}">
        <p14:creationId xmlns:p14="http://schemas.microsoft.com/office/powerpoint/2010/main" val="103696501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9A959655-85F0-4675-8B79-B4B4557F6058}" type="slidenum">
              <a:rPr lang="en-US" altLang="zh-CN"/>
              <a:pPr>
                <a:defRPr/>
              </a:pPr>
              <a:t>‹#›</a:t>
            </a:fld>
            <a:endParaRPr lang="en-US" altLang="zh-CN"/>
          </a:p>
        </p:txBody>
      </p:sp>
    </p:spTree>
    <p:extLst>
      <p:ext uri="{BB962C8B-B14F-4D97-AF65-F5344CB8AC3E}">
        <p14:creationId xmlns:p14="http://schemas.microsoft.com/office/powerpoint/2010/main" val="236364347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endParaRPr lang="en-US" altLang="zh-CN"/>
          </a:p>
        </p:txBody>
      </p:sp>
      <p:sp>
        <p:nvSpPr>
          <p:cNvPr id="8" name="页脚占位符 7"/>
          <p:cNvSpPr>
            <a:spLocks noGrp="1"/>
          </p:cNvSpPr>
          <p:nvPr>
            <p:ph type="ftr" sz="quarter" idx="11"/>
          </p:nvPr>
        </p:nvSpPr>
        <p:spPr/>
        <p:txBody>
          <a:bodyPr/>
          <a:lstStyle>
            <a:lvl1pPr>
              <a:defRPr/>
            </a:lvl1pPr>
          </a:lstStyle>
          <a:p>
            <a:pPr>
              <a:defRPr/>
            </a:pPr>
            <a:endParaRPr lang="en-US" altLang="zh-CN"/>
          </a:p>
        </p:txBody>
      </p:sp>
      <p:sp>
        <p:nvSpPr>
          <p:cNvPr id="9" name="灯片编号占位符 8"/>
          <p:cNvSpPr>
            <a:spLocks noGrp="1"/>
          </p:cNvSpPr>
          <p:nvPr>
            <p:ph type="sldNum" sz="quarter" idx="12"/>
          </p:nvPr>
        </p:nvSpPr>
        <p:spPr/>
        <p:txBody>
          <a:bodyPr/>
          <a:lstStyle>
            <a:lvl1pPr>
              <a:defRPr smtClean="0"/>
            </a:lvl1pPr>
          </a:lstStyle>
          <a:p>
            <a:pPr>
              <a:defRPr/>
            </a:pPr>
            <a:fld id="{DA60D281-79E3-4ECF-B61A-9B2083C41AB4}" type="slidenum">
              <a:rPr lang="en-US" altLang="zh-CN"/>
              <a:pPr>
                <a:defRPr/>
              </a:pPr>
              <a:t>‹#›</a:t>
            </a:fld>
            <a:endParaRPr lang="en-US" altLang="zh-CN"/>
          </a:p>
        </p:txBody>
      </p:sp>
    </p:spTree>
    <p:extLst>
      <p:ext uri="{BB962C8B-B14F-4D97-AF65-F5344CB8AC3E}">
        <p14:creationId xmlns:p14="http://schemas.microsoft.com/office/powerpoint/2010/main" val="187794553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endParaRPr lang="en-US" altLang="zh-CN"/>
          </a:p>
        </p:txBody>
      </p:sp>
      <p:sp>
        <p:nvSpPr>
          <p:cNvPr id="4" name="页脚占位符 3"/>
          <p:cNvSpPr>
            <a:spLocks noGrp="1"/>
          </p:cNvSpPr>
          <p:nvPr>
            <p:ph type="ftr" sz="quarter" idx="11"/>
          </p:nvPr>
        </p:nvSpPr>
        <p:spPr/>
        <p:txBody>
          <a:bodyPr/>
          <a:lstStyle>
            <a:lvl1pPr>
              <a:defRPr/>
            </a:lvl1pPr>
          </a:lstStyle>
          <a:p>
            <a:pPr>
              <a:defRPr/>
            </a:pPr>
            <a:endParaRPr lang="en-US" altLang="zh-CN"/>
          </a:p>
        </p:txBody>
      </p:sp>
      <p:sp>
        <p:nvSpPr>
          <p:cNvPr id="5" name="灯片编号占位符 4"/>
          <p:cNvSpPr>
            <a:spLocks noGrp="1"/>
          </p:cNvSpPr>
          <p:nvPr>
            <p:ph type="sldNum" sz="quarter" idx="12"/>
          </p:nvPr>
        </p:nvSpPr>
        <p:spPr/>
        <p:txBody>
          <a:bodyPr/>
          <a:lstStyle>
            <a:lvl1pPr>
              <a:defRPr smtClean="0"/>
            </a:lvl1pPr>
          </a:lstStyle>
          <a:p>
            <a:pPr>
              <a:defRPr/>
            </a:pPr>
            <a:fld id="{C5A2884C-70C6-47FE-9397-99E6BCB37528}" type="slidenum">
              <a:rPr lang="en-US" altLang="zh-CN"/>
              <a:pPr>
                <a:defRPr/>
              </a:pPr>
              <a:t>‹#›</a:t>
            </a:fld>
            <a:endParaRPr lang="en-US" altLang="zh-CN"/>
          </a:p>
        </p:txBody>
      </p:sp>
    </p:spTree>
    <p:extLst>
      <p:ext uri="{BB962C8B-B14F-4D97-AF65-F5344CB8AC3E}">
        <p14:creationId xmlns:p14="http://schemas.microsoft.com/office/powerpoint/2010/main" val="393021979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en-US" altLang="zh-CN"/>
          </a:p>
        </p:txBody>
      </p:sp>
      <p:sp>
        <p:nvSpPr>
          <p:cNvPr id="3" name="页脚占位符 2"/>
          <p:cNvSpPr>
            <a:spLocks noGrp="1"/>
          </p:cNvSpPr>
          <p:nvPr>
            <p:ph type="ftr" sz="quarter" idx="11"/>
          </p:nvPr>
        </p:nvSpPr>
        <p:spPr/>
        <p:txBody>
          <a:bodyPr/>
          <a:lstStyle>
            <a:lvl1pPr>
              <a:defRPr/>
            </a:lvl1pPr>
          </a:lstStyle>
          <a:p>
            <a:pPr>
              <a:defRPr/>
            </a:pPr>
            <a:endParaRPr lang="en-US" altLang="zh-CN"/>
          </a:p>
        </p:txBody>
      </p:sp>
      <p:sp>
        <p:nvSpPr>
          <p:cNvPr id="4" name="灯片编号占位符 3"/>
          <p:cNvSpPr>
            <a:spLocks noGrp="1"/>
          </p:cNvSpPr>
          <p:nvPr>
            <p:ph type="sldNum" sz="quarter" idx="12"/>
          </p:nvPr>
        </p:nvSpPr>
        <p:spPr/>
        <p:txBody>
          <a:bodyPr/>
          <a:lstStyle>
            <a:lvl1pPr>
              <a:defRPr smtClean="0"/>
            </a:lvl1pPr>
          </a:lstStyle>
          <a:p>
            <a:pPr>
              <a:defRPr/>
            </a:pPr>
            <a:fld id="{2BC46FCF-D355-463F-858C-F72CE7F506BD}" type="slidenum">
              <a:rPr lang="en-US" altLang="zh-CN"/>
              <a:pPr>
                <a:defRPr/>
              </a:pPr>
              <a:t>‹#›</a:t>
            </a:fld>
            <a:endParaRPr lang="en-US" altLang="zh-CN"/>
          </a:p>
        </p:txBody>
      </p:sp>
    </p:spTree>
    <p:extLst>
      <p:ext uri="{BB962C8B-B14F-4D97-AF65-F5344CB8AC3E}">
        <p14:creationId xmlns:p14="http://schemas.microsoft.com/office/powerpoint/2010/main" val="20379657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C77508A5-E9CA-40A7-A76C-5F08B7D13220}" type="datetimeFigureOut">
              <a:rPr lang="zh-CN" altLang="en-US" smtClean="0"/>
              <a:t>2014-12-27</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256505829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5783DD18-4090-48A4-AC01-39EE5B97E74F}" type="slidenum">
              <a:rPr lang="en-US" altLang="zh-CN"/>
              <a:pPr>
                <a:defRPr/>
              </a:pPr>
              <a:t>‹#›</a:t>
            </a:fld>
            <a:endParaRPr lang="en-US" altLang="zh-CN"/>
          </a:p>
        </p:txBody>
      </p:sp>
    </p:spTree>
    <p:extLst>
      <p:ext uri="{BB962C8B-B14F-4D97-AF65-F5344CB8AC3E}">
        <p14:creationId xmlns:p14="http://schemas.microsoft.com/office/powerpoint/2010/main" val="292274572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64771F77-F8E4-41F8-9BE6-8908E4EDF506}" type="slidenum">
              <a:rPr lang="en-US" altLang="zh-CN"/>
              <a:pPr>
                <a:defRPr/>
              </a:pPr>
              <a:t>‹#›</a:t>
            </a:fld>
            <a:endParaRPr lang="en-US" altLang="zh-CN"/>
          </a:p>
        </p:txBody>
      </p:sp>
    </p:spTree>
    <p:extLst>
      <p:ext uri="{BB962C8B-B14F-4D97-AF65-F5344CB8AC3E}">
        <p14:creationId xmlns:p14="http://schemas.microsoft.com/office/powerpoint/2010/main" val="25209888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56812A5D-A1ED-4F90-9C94-A37DFE3868EE}" type="slidenum">
              <a:rPr lang="en-US" altLang="zh-CN"/>
              <a:pPr>
                <a:defRPr/>
              </a:pPr>
              <a:t>‹#›</a:t>
            </a:fld>
            <a:endParaRPr lang="en-US" altLang="zh-CN"/>
          </a:p>
        </p:txBody>
      </p:sp>
    </p:spTree>
    <p:extLst>
      <p:ext uri="{BB962C8B-B14F-4D97-AF65-F5344CB8AC3E}">
        <p14:creationId xmlns:p14="http://schemas.microsoft.com/office/powerpoint/2010/main" val="76366219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14313"/>
            <a:ext cx="2057400" cy="59118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14313"/>
            <a:ext cx="6019800" cy="59118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B3C2D70F-3867-4EA0-A02A-978820A1C734}" type="slidenum">
              <a:rPr lang="en-US" altLang="zh-CN"/>
              <a:pPr>
                <a:defRPr/>
              </a:pPr>
              <a:t>‹#›</a:t>
            </a:fld>
            <a:endParaRPr lang="en-US" altLang="zh-CN"/>
          </a:p>
        </p:txBody>
      </p:sp>
    </p:spTree>
    <p:extLst>
      <p:ext uri="{BB962C8B-B14F-4D97-AF65-F5344CB8AC3E}">
        <p14:creationId xmlns:p14="http://schemas.microsoft.com/office/powerpoint/2010/main" val="400604052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4DB641FC-0423-4938-9C62-D6107B058A28}" type="slidenum">
              <a:rPr lang="en-US" altLang="zh-CN"/>
              <a:pPr>
                <a:defRPr/>
              </a:pPr>
              <a:t>‹#›</a:t>
            </a:fld>
            <a:endParaRPr lang="en-US" altLang="zh-CN"/>
          </a:p>
        </p:txBody>
      </p:sp>
    </p:spTree>
    <p:extLst>
      <p:ext uri="{BB962C8B-B14F-4D97-AF65-F5344CB8AC3E}">
        <p14:creationId xmlns:p14="http://schemas.microsoft.com/office/powerpoint/2010/main" val="38663681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0C9D4313-11C1-442F-A6D3-D2EC63BCCB26}" type="slidenum">
              <a:rPr lang="en-US" altLang="zh-CN"/>
              <a:pPr>
                <a:defRPr/>
              </a:pPr>
              <a:t>‹#›</a:t>
            </a:fld>
            <a:endParaRPr lang="en-US" altLang="zh-CN"/>
          </a:p>
        </p:txBody>
      </p:sp>
    </p:spTree>
    <p:extLst>
      <p:ext uri="{BB962C8B-B14F-4D97-AF65-F5344CB8AC3E}">
        <p14:creationId xmlns:p14="http://schemas.microsoft.com/office/powerpoint/2010/main" val="80468914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38E6A176-E78B-4BBD-AD90-833CF526E9F3}" type="slidenum">
              <a:rPr lang="en-US" altLang="zh-CN"/>
              <a:pPr>
                <a:defRPr/>
              </a:pPr>
              <a:t>‹#›</a:t>
            </a:fld>
            <a:endParaRPr lang="en-US" altLang="zh-CN"/>
          </a:p>
        </p:txBody>
      </p:sp>
    </p:spTree>
    <p:extLst>
      <p:ext uri="{BB962C8B-B14F-4D97-AF65-F5344CB8AC3E}">
        <p14:creationId xmlns:p14="http://schemas.microsoft.com/office/powerpoint/2010/main" val="64055657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2F4C87A0-EE60-467A-849F-4A6563338F75}" type="slidenum">
              <a:rPr lang="en-US" altLang="zh-CN"/>
              <a:pPr>
                <a:defRPr/>
              </a:pPr>
              <a:t>‹#›</a:t>
            </a:fld>
            <a:endParaRPr lang="en-US" altLang="zh-CN"/>
          </a:p>
        </p:txBody>
      </p:sp>
    </p:spTree>
    <p:extLst>
      <p:ext uri="{BB962C8B-B14F-4D97-AF65-F5344CB8AC3E}">
        <p14:creationId xmlns:p14="http://schemas.microsoft.com/office/powerpoint/2010/main" val="76164602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endParaRPr lang="en-US" altLang="zh-CN"/>
          </a:p>
        </p:txBody>
      </p:sp>
      <p:sp>
        <p:nvSpPr>
          <p:cNvPr id="8" name="页脚占位符 7"/>
          <p:cNvSpPr>
            <a:spLocks noGrp="1"/>
          </p:cNvSpPr>
          <p:nvPr>
            <p:ph type="ftr" sz="quarter" idx="11"/>
          </p:nvPr>
        </p:nvSpPr>
        <p:spPr/>
        <p:txBody>
          <a:bodyPr/>
          <a:lstStyle>
            <a:lvl1pPr>
              <a:defRPr/>
            </a:lvl1pPr>
          </a:lstStyle>
          <a:p>
            <a:pPr>
              <a:defRPr/>
            </a:pPr>
            <a:endParaRPr lang="en-US" altLang="zh-CN"/>
          </a:p>
        </p:txBody>
      </p:sp>
      <p:sp>
        <p:nvSpPr>
          <p:cNvPr id="9" name="灯片编号占位符 8"/>
          <p:cNvSpPr>
            <a:spLocks noGrp="1"/>
          </p:cNvSpPr>
          <p:nvPr>
            <p:ph type="sldNum" sz="quarter" idx="12"/>
          </p:nvPr>
        </p:nvSpPr>
        <p:spPr/>
        <p:txBody>
          <a:bodyPr/>
          <a:lstStyle>
            <a:lvl1pPr>
              <a:defRPr smtClean="0"/>
            </a:lvl1pPr>
          </a:lstStyle>
          <a:p>
            <a:pPr>
              <a:defRPr/>
            </a:pPr>
            <a:fld id="{FFBFB70A-4965-4F18-82D0-1357B7AF182A}" type="slidenum">
              <a:rPr lang="en-US" altLang="zh-CN"/>
              <a:pPr>
                <a:defRPr/>
              </a:pPr>
              <a:t>‹#›</a:t>
            </a:fld>
            <a:endParaRPr lang="en-US" altLang="zh-CN"/>
          </a:p>
        </p:txBody>
      </p:sp>
    </p:spTree>
    <p:extLst>
      <p:ext uri="{BB962C8B-B14F-4D97-AF65-F5344CB8AC3E}">
        <p14:creationId xmlns:p14="http://schemas.microsoft.com/office/powerpoint/2010/main" val="382492832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endParaRPr lang="en-US" altLang="zh-CN"/>
          </a:p>
        </p:txBody>
      </p:sp>
      <p:sp>
        <p:nvSpPr>
          <p:cNvPr id="4" name="页脚占位符 3"/>
          <p:cNvSpPr>
            <a:spLocks noGrp="1"/>
          </p:cNvSpPr>
          <p:nvPr>
            <p:ph type="ftr" sz="quarter" idx="11"/>
          </p:nvPr>
        </p:nvSpPr>
        <p:spPr/>
        <p:txBody>
          <a:bodyPr/>
          <a:lstStyle>
            <a:lvl1pPr>
              <a:defRPr/>
            </a:lvl1pPr>
          </a:lstStyle>
          <a:p>
            <a:pPr>
              <a:defRPr/>
            </a:pPr>
            <a:endParaRPr lang="en-US" altLang="zh-CN"/>
          </a:p>
        </p:txBody>
      </p:sp>
      <p:sp>
        <p:nvSpPr>
          <p:cNvPr id="5" name="灯片编号占位符 4"/>
          <p:cNvSpPr>
            <a:spLocks noGrp="1"/>
          </p:cNvSpPr>
          <p:nvPr>
            <p:ph type="sldNum" sz="quarter" idx="12"/>
          </p:nvPr>
        </p:nvSpPr>
        <p:spPr/>
        <p:txBody>
          <a:bodyPr/>
          <a:lstStyle>
            <a:lvl1pPr>
              <a:defRPr smtClean="0"/>
            </a:lvl1pPr>
          </a:lstStyle>
          <a:p>
            <a:pPr>
              <a:defRPr/>
            </a:pPr>
            <a:fld id="{60575971-DDCA-4308-A2ED-B862B72A724F}" type="slidenum">
              <a:rPr lang="en-US" altLang="zh-CN"/>
              <a:pPr>
                <a:defRPr/>
              </a:pPr>
              <a:t>‹#›</a:t>
            </a:fld>
            <a:endParaRPr lang="en-US" altLang="zh-CN"/>
          </a:p>
        </p:txBody>
      </p:sp>
    </p:spTree>
    <p:extLst>
      <p:ext uri="{BB962C8B-B14F-4D97-AF65-F5344CB8AC3E}">
        <p14:creationId xmlns:p14="http://schemas.microsoft.com/office/powerpoint/2010/main" val="25790255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C77508A5-E9CA-40A7-A76C-5F08B7D13220}" type="datetimeFigureOut">
              <a:rPr lang="zh-CN" altLang="en-US" smtClean="0"/>
              <a:t>2014-12-27</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425736863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en-US" altLang="zh-CN"/>
          </a:p>
        </p:txBody>
      </p:sp>
      <p:sp>
        <p:nvSpPr>
          <p:cNvPr id="3" name="页脚占位符 2"/>
          <p:cNvSpPr>
            <a:spLocks noGrp="1"/>
          </p:cNvSpPr>
          <p:nvPr>
            <p:ph type="ftr" sz="quarter" idx="11"/>
          </p:nvPr>
        </p:nvSpPr>
        <p:spPr/>
        <p:txBody>
          <a:bodyPr/>
          <a:lstStyle>
            <a:lvl1pPr>
              <a:defRPr/>
            </a:lvl1pPr>
          </a:lstStyle>
          <a:p>
            <a:pPr>
              <a:defRPr/>
            </a:pPr>
            <a:endParaRPr lang="en-US" altLang="zh-CN"/>
          </a:p>
        </p:txBody>
      </p:sp>
      <p:sp>
        <p:nvSpPr>
          <p:cNvPr id="4" name="灯片编号占位符 3"/>
          <p:cNvSpPr>
            <a:spLocks noGrp="1"/>
          </p:cNvSpPr>
          <p:nvPr>
            <p:ph type="sldNum" sz="quarter" idx="12"/>
          </p:nvPr>
        </p:nvSpPr>
        <p:spPr/>
        <p:txBody>
          <a:bodyPr/>
          <a:lstStyle>
            <a:lvl1pPr>
              <a:defRPr smtClean="0"/>
            </a:lvl1pPr>
          </a:lstStyle>
          <a:p>
            <a:pPr>
              <a:defRPr/>
            </a:pPr>
            <a:fld id="{D2579C5C-C350-46B3-BF44-0A050AD2B135}" type="slidenum">
              <a:rPr lang="en-US" altLang="zh-CN"/>
              <a:pPr>
                <a:defRPr/>
              </a:pPr>
              <a:t>‹#›</a:t>
            </a:fld>
            <a:endParaRPr lang="en-US" altLang="zh-CN"/>
          </a:p>
        </p:txBody>
      </p:sp>
    </p:spTree>
    <p:extLst>
      <p:ext uri="{BB962C8B-B14F-4D97-AF65-F5344CB8AC3E}">
        <p14:creationId xmlns:p14="http://schemas.microsoft.com/office/powerpoint/2010/main" val="265083473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51F86801-DD8A-4D98-BC58-151F8B23259F}" type="slidenum">
              <a:rPr lang="en-US" altLang="zh-CN"/>
              <a:pPr>
                <a:defRPr/>
              </a:pPr>
              <a:t>‹#›</a:t>
            </a:fld>
            <a:endParaRPr lang="en-US" altLang="zh-CN"/>
          </a:p>
        </p:txBody>
      </p:sp>
    </p:spTree>
    <p:extLst>
      <p:ext uri="{BB962C8B-B14F-4D97-AF65-F5344CB8AC3E}">
        <p14:creationId xmlns:p14="http://schemas.microsoft.com/office/powerpoint/2010/main" val="265418907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599F82D8-122A-41C3-9ACB-F4ADF0B91FE7}" type="slidenum">
              <a:rPr lang="en-US" altLang="zh-CN"/>
              <a:pPr>
                <a:defRPr/>
              </a:pPr>
              <a:t>‹#›</a:t>
            </a:fld>
            <a:endParaRPr lang="en-US" altLang="zh-CN"/>
          </a:p>
        </p:txBody>
      </p:sp>
    </p:spTree>
    <p:extLst>
      <p:ext uri="{BB962C8B-B14F-4D97-AF65-F5344CB8AC3E}">
        <p14:creationId xmlns:p14="http://schemas.microsoft.com/office/powerpoint/2010/main" val="50044864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D19BB108-B15B-4399-B637-424C99624F8A}" type="slidenum">
              <a:rPr lang="en-US" altLang="zh-CN"/>
              <a:pPr>
                <a:defRPr/>
              </a:pPr>
              <a:t>‹#›</a:t>
            </a:fld>
            <a:endParaRPr lang="en-US" altLang="zh-CN"/>
          </a:p>
        </p:txBody>
      </p:sp>
    </p:spTree>
    <p:extLst>
      <p:ext uri="{BB962C8B-B14F-4D97-AF65-F5344CB8AC3E}">
        <p14:creationId xmlns:p14="http://schemas.microsoft.com/office/powerpoint/2010/main" val="295297562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14313"/>
            <a:ext cx="2057400" cy="59118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14313"/>
            <a:ext cx="6019800" cy="59118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2B8C0EC5-F6F0-4616-B128-E5B5FCCD63B8}" type="slidenum">
              <a:rPr lang="en-US" altLang="zh-CN"/>
              <a:pPr>
                <a:defRPr/>
              </a:pPr>
              <a:t>‹#›</a:t>
            </a:fld>
            <a:endParaRPr lang="en-US" altLang="zh-CN"/>
          </a:p>
        </p:txBody>
      </p:sp>
    </p:spTree>
    <p:extLst>
      <p:ext uri="{BB962C8B-B14F-4D97-AF65-F5344CB8AC3E}">
        <p14:creationId xmlns:p14="http://schemas.microsoft.com/office/powerpoint/2010/main" val="285423958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B7D54A5C-3925-400D-A381-2AA87F77FAD8}" type="slidenum">
              <a:rPr lang="en-US" altLang="zh-CN"/>
              <a:pPr>
                <a:defRPr/>
              </a:pPr>
              <a:t>‹#›</a:t>
            </a:fld>
            <a:endParaRPr lang="en-US" altLang="zh-CN"/>
          </a:p>
        </p:txBody>
      </p:sp>
    </p:spTree>
    <p:extLst>
      <p:ext uri="{BB962C8B-B14F-4D97-AF65-F5344CB8AC3E}">
        <p14:creationId xmlns:p14="http://schemas.microsoft.com/office/powerpoint/2010/main" val="195324146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414EC084-5A13-4577-B23A-5222C3ED4A04}" type="slidenum">
              <a:rPr lang="en-US" altLang="zh-CN"/>
              <a:pPr>
                <a:defRPr/>
              </a:pPr>
              <a:t>‹#›</a:t>
            </a:fld>
            <a:endParaRPr lang="en-US" altLang="zh-CN"/>
          </a:p>
        </p:txBody>
      </p:sp>
    </p:spTree>
    <p:extLst>
      <p:ext uri="{BB962C8B-B14F-4D97-AF65-F5344CB8AC3E}">
        <p14:creationId xmlns:p14="http://schemas.microsoft.com/office/powerpoint/2010/main" val="155602514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B3B18033-7AB2-46C8-BA0A-E7272A5CA17C}" type="slidenum">
              <a:rPr lang="en-US" altLang="zh-CN"/>
              <a:pPr>
                <a:defRPr/>
              </a:pPr>
              <a:t>‹#›</a:t>
            </a:fld>
            <a:endParaRPr lang="en-US" altLang="zh-CN"/>
          </a:p>
        </p:txBody>
      </p:sp>
    </p:spTree>
    <p:extLst>
      <p:ext uri="{BB962C8B-B14F-4D97-AF65-F5344CB8AC3E}">
        <p14:creationId xmlns:p14="http://schemas.microsoft.com/office/powerpoint/2010/main" val="249720474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8A0B49B5-0291-40D5-8901-4F4AE7E93F6A}" type="slidenum">
              <a:rPr lang="en-US" altLang="zh-CN"/>
              <a:pPr>
                <a:defRPr/>
              </a:pPr>
              <a:t>‹#›</a:t>
            </a:fld>
            <a:endParaRPr lang="en-US" altLang="zh-CN"/>
          </a:p>
        </p:txBody>
      </p:sp>
    </p:spTree>
    <p:extLst>
      <p:ext uri="{BB962C8B-B14F-4D97-AF65-F5344CB8AC3E}">
        <p14:creationId xmlns:p14="http://schemas.microsoft.com/office/powerpoint/2010/main" val="24788672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endParaRPr lang="en-US" altLang="zh-CN"/>
          </a:p>
        </p:txBody>
      </p:sp>
      <p:sp>
        <p:nvSpPr>
          <p:cNvPr id="8" name="页脚占位符 7"/>
          <p:cNvSpPr>
            <a:spLocks noGrp="1"/>
          </p:cNvSpPr>
          <p:nvPr>
            <p:ph type="ftr" sz="quarter" idx="11"/>
          </p:nvPr>
        </p:nvSpPr>
        <p:spPr/>
        <p:txBody>
          <a:bodyPr/>
          <a:lstStyle>
            <a:lvl1pPr>
              <a:defRPr/>
            </a:lvl1pPr>
          </a:lstStyle>
          <a:p>
            <a:pPr>
              <a:defRPr/>
            </a:pPr>
            <a:endParaRPr lang="en-US" altLang="zh-CN"/>
          </a:p>
        </p:txBody>
      </p:sp>
      <p:sp>
        <p:nvSpPr>
          <p:cNvPr id="9" name="灯片编号占位符 8"/>
          <p:cNvSpPr>
            <a:spLocks noGrp="1"/>
          </p:cNvSpPr>
          <p:nvPr>
            <p:ph type="sldNum" sz="quarter" idx="12"/>
          </p:nvPr>
        </p:nvSpPr>
        <p:spPr/>
        <p:txBody>
          <a:bodyPr/>
          <a:lstStyle>
            <a:lvl1pPr>
              <a:defRPr smtClean="0"/>
            </a:lvl1pPr>
          </a:lstStyle>
          <a:p>
            <a:pPr>
              <a:defRPr/>
            </a:pPr>
            <a:fld id="{7BB7CDD1-17A9-4C47-94B9-02BBF2B2E8A3}" type="slidenum">
              <a:rPr lang="en-US" altLang="zh-CN"/>
              <a:pPr>
                <a:defRPr/>
              </a:pPr>
              <a:t>‹#›</a:t>
            </a:fld>
            <a:endParaRPr lang="en-US" altLang="zh-CN"/>
          </a:p>
        </p:txBody>
      </p:sp>
    </p:spTree>
    <p:extLst>
      <p:ext uri="{BB962C8B-B14F-4D97-AF65-F5344CB8AC3E}">
        <p14:creationId xmlns:p14="http://schemas.microsoft.com/office/powerpoint/2010/main" val="393963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C77508A5-E9CA-40A7-A76C-5F08B7D13220}" type="datetimeFigureOut">
              <a:rPr lang="zh-CN" altLang="en-US" smtClean="0"/>
              <a:t>2014-12-27</a:t>
            </a:fld>
            <a:endParaRPr lang="zh-CN" altLang="en-US"/>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166248868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endParaRPr lang="en-US" altLang="zh-CN"/>
          </a:p>
        </p:txBody>
      </p:sp>
      <p:sp>
        <p:nvSpPr>
          <p:cNvPr id="4" name="页脚占位符 3"/>
          <p:cNvSpPr>
            <a:spLocks noGrp="1"/>
          </p:cNvSpPr>
          <p:nvPr>
            <p:ph type="ftr" sz="quarter" idx="11"/>
          </p:nvPr>
        </p:nvSpPr>
        <p:spPr/>
        <p:txBody>
          <a:bodyPr/>
          <a:lstStyle>
            <a:lvl1pPr>
              <a:defRPr/>
            </a:lvl1pPr>
          </a:lstStyle>
          <a:p>
            <a:pPr>
              <a:defRPr/>
            </a:pPr>
            <a:endParaRPr lang="en-US" altLang="zh-CN"/>
          </a:p>
        </p:txBody>
      </p:sp>
      <p:sp>
        <p:nvSpPr>
          <p:cNvPr id="5" name="灯片编号占位符 4"/>
          <p:cNvSpPr>
            <a:spLocks noGrp="1"/>
          </p:cNvSpPr>
          <p:nvPr>
            <p:ph type="sldNum" sz="quarter" idx="12"/>
          </p:nvPr>
        </p:nvSpPr>
        <p:spPr/>
        <p:txBody>
          <a:bodyPr/>
          <a:lstStyle>
            <a:lvl1pPr>
              <a:defRPr smtClean="0"/>
            </a:lvl1pPr>
          </a:lstStyle>
          <a:p>
            <a:pPr>
              <a:defRPr/>
            </a:pPr>
            <a:fld id="{97DC9553-D422-4FF6-AD73-3AA6030A6013}" type="slidenum">
              <a:rPr lang="en-US" altLang="zh-CN"/>
              <a:pPr>
                <a:defRPr/>
              </a:pPr>
              <a:t>‹#›</a:t>
            </a:fld>
            <a:endParaRPr lang="en-US" altLang="zh-CN"/>
          </a:p>
        </p:txBody>
      </p:sp>
    </p:spTree>
    <p:extLst>
      <p:ext uri="{BB962C8B-B14F-4D97-AF65-F5344CB8AC3E}">
        <p14:creationId xmlns:p14="http://schemas.microsoft.com/office/powerpoint/2010/main" val="5405073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en-US" altLang="zh-CN"/>
          </a:p>
        </p:txBody>
      </p:sp>
      <p:sp>
        <p:nvSpPr>
          <p:cNvPr id="3" name="页脚占位符 2"/>
          <p:cNvSpPr>
            <a:spLocks noGrp="1"/>
          </p:cNvSpPr>
          <p:nvPr>
            <p:ph type="ftr" sz="quarter" idx="11"/>
          </p:nvPr>
        </p:nvSpPr>
        <p:spPr/>
        <p:txBody>
          <a:bodyPr/>
          <a:lstStyle>
            <a:lvl1pPr>
              <a:defRPr/>
            </a:lvl1pPr>
          </a:lstStyle>
          <a:p>
            <a:pPr>
              <a:defRPr/>
            </a:pPr>
            <a:endParaRPr lang="en-US" altLang="zh-CN"/>
          </a:p>
        </p:txBody>
      </p:sp>
      <p:sp>
        <p:nvSpPr>
          <p:cNvPr id="4" name="灯片编号占位符 3"/>
          <p:cNvSpPr>
            <a:spLocks noGrp="1"/>
          </p:cNvSpPr>
          <p:nvPr>
            <p:ph type="sldNum" sz="quarter" idx="12"/>
          </p:nvPr>
        </p:nvSpPr>
        <p:spPr/>
        <p:txBody>
          <a:bodyPr/>
          <a:lstStyle>
            <a:lvl1pPr>
              <a:defRPr smtClean="0"/>
            </a:lvl1pPr>
          </a:lstStyle>
          <a:p>
            <a:pPr>
              <a:defRPr/>
            </a:pPr>
            <a:fld id="{63B827BA-0DC0-4C9A-97BA-9B4127A9CD0F}" type="slidenum">
              <a:rPr lang="en-US" altLang="zh-CN"/>
              <a:pPr>
                <a:defRPr/>
              </a:pPr>
              <a:t>‹#›</a:t>
            </a:fld>
            <a:endParaRPr lang="en-US" altLang="zh-CN"/>
          </a:p>
        </p:txBody>
      </p:sp>
    </p:spTree>
    <p:extLst>
      <p:ext uri="{BB962C8B-B14F-4D97-AF65-F5344CB8AC3E}">
        <p14:creationId xmlns:p14="http://schemas.microsoft.com/office/powerpoint/2010/main" val="202709496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5A48ED8E-5F1F-4A4D-AE92-5592D51155AD}" type="slidenum">
              <a:rPr lang="en-US" altLang="zh-CN"/>
              <a:pPr>
                <a:defRPr/>
              </a:pPr>
              <a:t>‹#›</a:t>
            </a:fld>
            <a:endParaRPr lang="en-US" altLang="zh-CN"/>
          </a:p>
        </p:txBody>
      </p:sp>
    </p:spTree>
    <p:extLst>
      <p:ext uri="{BB962C8B-B14F-4D97-AF65-F5344CB8AC3E}">
        <p14:creationId xmlns:p14="http://schemas.microsoft.com/office/powerpoint/2010/main" val="3062515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3A0A56D0-FE27-44E3-9A8D-B8C9E2D3BD13}" type="slidenum">
              <a:rPr lang="en-US" altLang="zh-CN"/>
              <a:pPr>
                <a:defRPr/>
              </a:pPr>
              <a:t>‹#›</a:t>
            </a:fld>
            <a:endParaRPr lang="en-US" altLang="zh-CN"/>
          </a:p>
        </p:txBody>
      </p:sp>
    </p:spTree>
    <p:extLst>
      <p:ext uri="{BB962C8B-B14F-4D97-AF65-F5344CB8AC3E}">
        <p14:creationId xmlns:p14="http://schemas.microsoft.com/office/powerpoint/2010/main" val="75259743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9586C60A-7A6E-43ED-8BA4-EE3F2034D8B0}" type="slidenum">
              <a:rPr lang="en-US" altLang="zh-CN"/>
              <a:pPr>
                <a:defRPr/>
              </a:pPr>
              <a:t>‹#›</a:t>
            </a:fld>
            <a:endParaRPr lang="en-US" altLang="zh-CN"/>
          </a:p>
        </p:txBody>
      </p:sp>
    </p:spTree>
    <p:extLst>
      <p:ext uri="{BB962C8B-B14F-4D97-AF65-F5344CB8AC3E}">
        <p14:creationId xmlns:p14="http://schemas.microsoft.com/office/powerpoint/2010/main" val="382277314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14313"/>
            <a:ext cx="2057400" cy="59118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14313"/>
            <a:ext cx="6019800" cy="59118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9A6F0660-FFB7-40E2-93D3-791A7D2F47C7}" type="slidenum">
              <a:rPr lang="en-US" altLang="zh-CN"/>
              <a:pPr>
                <a:defRPr/>
              </a:pPr>
              <a:t>‹#›</a:t>
            </a:fld>
            <a:endParaRPr lang="en-US" altLang="zh-CN"/>
          </a:p>
        </p:txBody>
      </p:sp>
    </p:spTree>
    <p:extLst>
      <p:ext uri="{BB962C8B-B14F-4D97-AF65-F5344CB8AC3E}">
        <p14:creationId xmlns:p14="http://schemas.microsoft.com/office/powerpoint/2010/main" val="410904284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4EC5DA03-568D-4BF1-97D8-1A89E1DAAA1F}" type="slidenum">
              <a:rPr lang="en-US" altLang="zh-CN"/>
              <a:pPr>
                <a:defRPr/>
              </a:pPr>
              <a:t>‹#›</a:t>
            </a:fld>
            <a:endParaRPr lang="en-US" altLang="zh-CN"/>
          </a:p>
        </p:txBody>
      </p:sp>
    </p:spTree>
    <p:extLst>
      <p:ext uri="{BB962C8B-B14F-4D97-AF65-F5344CB8AC3E}">
        <p14:creationId xmlns:p14="http://schemas.microsoft.com/office/powerpoint/2010/main" val="384523180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D015C7E0-544C-46BD-945B-BBA4A006C66B}" type="slidenum">
              <a:rPr lang="en-US" altLang="zh-CN"/>
              <a:pPr>
                <a:defRPr/>
              </a:pPr>
              <a:t>‹#›</a:t>
            </a:fld>
            <a:endParaRPr lang="en-US" altLang="zh-CN"/>
          </a:p>
        </p:txBody>
      </p:sp>
    </p:spTree>
    <p:extLst>
      <p:ext uri="{BB962C8B-B14F-4D97-AF65-F5344CB8AC3E}">
        <p14:creationId xmlns:p14="http://schemas.microsoft.com/office/powerpoint/2010/main" val="11435172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01608529-441B-4A93-B799-A80D178A1B0C}" type="slidenum">
              <a:rPr lang="en-US" altLang="zh-CN"/>
              <a:pPr>
                <a:defRPr/>
              </a:pPr>
              <a:t>‹#›</a:t>
            </a:fld>
            <a:endParaRPr lang="en-US" altLang="zh-CN"/>
          </a:p>
        </p:txBody>
      </p:sp>
    </p:spTree>
    <p:extLst>
      <p:ext uri="{BB962C8B-B14F-4D97-AF65-F5344CB8AC3E}">
        <p14:creationId xmlns:p14="http://schemas.microsoft.com/office/powerpoint/2010/main" val="182406993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4F95650F-769B-4B0D-9FBB-9687557BCDDB}" type="slidenum">
              <a:rPr lang="en-US" altLang="zh-CN"/>
              <a:pPr>
                <a:defRPr/>
              </a:pPr>
              <a:t>‹#›</a:t>
            </a:fld>
            <a:endParaRPr lang="en-US" altLang="zh-CN"/>
          </a:p>
        </p:txBody>
      </p:sp>
    </p:spTree>
    <p:extLst>
      <p:ext uri="{BB962C8B-B14F-4D97-AF65-F5344CB8AC3E}">
        <p14:creationId xmlns:p14="http://schemas.microsoft.com/office/powerpoint/2010/main" val="34733062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C77508A5-E9CA-40A7-A76C-5F08B7D13220}" type="datetimeFigureOut">
              <a:rPr lang="zh-CN" altLang="en-US" smtClean="0"/>
              <a:t>2014-12-27</a:t>
            </a:fld>
            <a:endParaRPr lang="zh-CN" altLang="en-US"/>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39780599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endParaRPr lang="en-US" altLang="zh-CN"/>
          </a:p>
        </p:txBody>
      </p:sp>
      <p:sp>
        <p:nvSpPr>
          <p:cNvPr id="8" name="页脚占位符 7"/>
          <p:cNvSpPr>
            <a:spLocks noGrp="1"/>
          </p:cNvSpPr>
          <p:nvPr>
            <p:ph type="ftr" sz="quarter" idx="11"/>
          </p:nvPr>
        </p:nvSpPr>
        <p:spPr/>
        <p:txBody>
          <a:bodyPr/>
          <a:lstStyle>
            <a:lvl1pPr>
              <a:defRPr/>
            </a:lvl1pPr>
          </a:lstStyle>
          <a:p>
            <a:pPr>
              <a:defRPr/>
            </a:pPr>
            <a:endParaRPr lang="en-US" altLang="zh-CN"/>
          </a:p>
        </p:txBody>
      </p:sp>
      <p:sp>
        <p:nvSpPr>
          <p:cNvPr id="9" name="灯片编号占位符 8"/>
          <p:cNvSpPr>
            <a:spLocks noGrp="1"/>
          </p:cNvSpPr>
          <p:nvPr>
            <p:ph type="sldNum" sz="quarter" idx="12"/>
          </p:nvPr>
        </p:nvSpPr>
        <p:spPr/>
        <p:txBody>
          <a:bodyPr/>
          <a:lstStyle>
            <a:lvl1pPr>
              <a:defRPr smtClean="0"/>
            </a:lvl1pPr>
          </a:lstStyle>
          <a:p>
            <a:pPr>
              <a:defRPr/>
            </a:pPr>
            <a:fld id="{ECC6BF07-8031-4E85-802B-4203C99EF66B}" type="slidenum">
              <a:rPr lang="en-US" altLang="zh-CN"/>
              <a:pPr>
                <a:defRPr/>
              </a:pPr>
              <a:t>‹#›</a:t>
            </a:fld>
            <a:endParaRPr lang="en-US" altLang="zh-CN"/>
          </a:p>
        </p:txBody>
      </p:sp>
    </p:spTree>
    <p:extLst>
      <p:ext uri="{BB962C8B-B14F-4D97-AF65-F5344CB8AC3E}">
        <p14:creationId xmlns:p14="http://schemas.microsoft.com/office/powerpoint/2010/main" val="347757189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endParaRPr lang="en-US" altLang="zh-CN"/>
          </a:p>
        </p:txBody>
      </p:sp>
      <p:sp>
        <p:nvSpPr>
          <p:cNvPr id="4" name="页脚占位符 3"/>
          <p:cNvSpPr>
            <a:spLocks noGrp="1"/>
          </p:cNvSpPr>
          <p:nvPr>
            <p:ph type="ftr" sz="quarter" idx="11"/>
          </p:nvPr>
        </p:nvSpPr>
        <p:spPr/>
        <p:txBody>
          <a:bodyPr/>
          <a:lstStyle>
            <a:lvl1pPr>
              <a:defRPr/>
            </a:lvl1pPr>
          </a:lstStyle>
          <a:p>
            <a:pPr>
              <a:defRPr/>
            </a:pPr>
            <a:endParaRPr lang="en-US" altLang="zh-CN"/>
          </a:p>
        </p:txBody>
      </p:sp>
      <p:sp>
        <p:nvSpPr>
          <p:cNvPr id="5" name="灯片编号占位符 4"/>
          <p:cNvSpPr>
            <a:spLocks noGrp="1"/>
          </p:cNvSpPr>
          <p:nvPr>
            <p:ph type="sldNum" sz="quarter" idx="12"/>
          </p:nvPr>
        </p:nvSpPr>
        <p:spPr/>
        <p:txBody>
          <a:bodyPr/>
          <a:lstStyle>
            <a:lvl1pPr>
              <a:defRPr smtClean="0"/>
            </a:lvl1pPr>
          </a:lstStyle>
          <a:p>
            <a:pPr>
              <a:defRPr/>
            </a:pPr>
            <a:fld id="{86A3EF24-185B-4D69-A08A-1919DC91A787}" type="slidenum">
              <a:rPr lang="en-US" altLang="zh-CN"/>
              <a:pPr>
                <a:defRPr/>
              </a:pPr>
              <a:t>‹#›</a:t>
            </a:fld>
            <a:endParaRPr lang="en-US" altLang="zh-CN"/>
          </a:p>
        </p:txBody>
      </p:sp>
    </p:spTree>
    <p:extLst>
      <p:ext uri="{BB962C8B-B14F-4D97-AF65-F5344CB8AC3E}">
        <p14:creationId xmlns:p14="http://schemas.microsoft.com/office/powerpoint/2010/main" val="12380411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en-US" altLang="zh-CN"/>
          </a:p>
        </p:txBody>
      </p:sp>
      <p:sp>
        <p:nvSpPr>
          <p:cNvPr id="3" name="页脚占位符 2"/>
          <p:cNvSpPr>
            <a:spLocks noGrp="1"/>
          </p:cNvSpPr>
          <p:nvPr>
            <p:ph type="ftr" sz="quarter" idx="11"/>
          </p:nvPr>
        </p:nvSpPr>
        <p:spPr/>
        <p:txBody>
          <a:bodyPr/>
          <a:lstStyle>
            <a:lvl1pPr>
              <a:defRPr/>
            </a:lvl1pPr>
          </a:lstStyle>
          <a:p>
            <a:pPr>
              <a:defRPr/>
            </a:pPr>
            <a:endParaRPr lang="en-US" altLang="zh-CN"/>
          </a:p>
        </p:txBody>
      </p:sp>
      <p:sp>
        <p:nvSpPr>
          <p:cNvPr id="4" name="灯片编号占位符 3"/>
          <p:cNvSpPr>
            <a:spLocks noGrp="1"/>
          </p:cNvSpPr>
          <p:nvPr>
            <p:ph type="sldNum" sz="quarter" idx="12"/>
          </p:nvPr>
        </p:nvSpPr>
        <p:spPr/>
        <p:txBody>
          <a:bodyPr/>
          <a:lstStyle>
            <a:lvl1pPr>
              <a:defRPr smtClean="0"/>
            </a:lvl1pPr>
          </a:lstStyle>
          <a:p>
            <a:pPr>
              <a:defRPr/>
            </a:pPr>
            <a:fld id="{9FEA4819-EDC7-49E5-8EC1-0AE70C202491}" type="slidenum">
              <a:rPr lang="en-US" altLang="zh-CN"/>
              <a:pPr>
                <a:defRPr/>
              </a:pPr>
              <a:t>‹#›</a:t>
            </a:fld>
            <a:endParaRPr lang="en-US" altLang="zh-CN"/>
          </a:p>
        </p:txBody>
      </p:sp>
    </p:spTree>
    <p:extLst>
      <p:ext uri="{BB962C8B-B14F-4D97-AF65-F5344CB8AC3E}">
        <p14:creationId xmlns:p14="http://schemas.microsoft.com/office/powerpoint/2010/main" val="229392686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54315FCB-ED56-4287-9BF5-C82A215367DD}" type="slidenum">
              <a:rPr lang="en-US" altLang="zh-CN"/>
              <a:pPr>
                <a:defRPr/>
              </a:pPr>
              <a:t>‹#›</a:t>
            </a:fld>
            <a:endParaRPr lang="en-US" altLang="zh-CN"/>
          </a:p>
        </p:txBody>
      </p:sp>
    </p:spTree>
    <p:extLst>
      <p:ext uri="{BB962C8B-B14F-4D97-AF65-F5344CB8AC3E}">
        <p14:creationId xmlns:p14="http://schemas.microsoft.com/office/powerpoint/2010/main" val="266276019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966660C1-B120-41E0-963F-2B6AC4074E44}" type="slidenum">
              <a:rPr lang="en-US" altLang="zh-CN"/>
              <a:pPr>
                <a:defRPr/>
              </a:pPr>
              <a:t>‹#›</a:t>
            </a:fld>
            <a:endParaRPr lang="en-US" altLang="zh-CN"/>
          </a:p>
        </p:txBody>
      </p:sp>
    </p:spTree>
    <p:extLst>
      <p:ext uri="{BB962C8B-B14F-4D97-AF65-F5344CB8AC3E}">
        <p14:creationId xmlns:p14="http://schemas.microsoft.com/office/powerpoint/2010/main" val="69616138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2FF9BA81-9ED1-4F04-8198-1D5B088BE866}" type="slidenum">
              <a:rPr lang="en-US" altLang="zh-CN"/>
              <a:pPr>
                <a:defRPr/>
              </a:pPr>
              <a:t>‹#›</a:t>
            </a:fld>
            <a:endParaRPr lang="en-US" altLang="zh-CN"/>
          </a:p>
        </p:txBody>
      </p:sp>
    </p:spTree>
    <p:extLst>
      <p:ext uri="{BB962C8B-B14F-4D97-AF65-F5344CB8AC3E}">
        <p14:creationId xmlns:p14="http://schemas.microsoft.com/office/powerpoint/2010/main" val="359057685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14313"/>
            <a:ext cx="2057400" cy="59118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14313"/>
            <a:ext cx="6019800" cy="59118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154E52CA-29FB-405C-9A2C-F5A9E2F36DA4}" type="slidenum">
              <a:rPr lang="en-US" altLang="zh-CN"/>
              <a:pPr>
                <a:defRPr/>
              </a:pPr>
              <a:t>‹#›</a:t>
            </a:fld>
            <a:endParaRPr lang="en-US" altLang="zh-CN"/>
          </a:p>
        </p:txBody>
      </p:sp>
    </p:spTree>
    <p:extLst>
      <p:ext uri="{BB962C8B-B14F-4D97-AF65-F5344CB8AC3E}">
        <p14:creationId xmlns:p14="http://schemas.microsoft.com/office/powerpoint/2010/main" val="76381110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714348"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C77508A5-E9CA-40A7-A76C-5F08B7D13220}" type="datetimeFigureOut">
              <a:rPr lang="zh-CN" altLang="en-US" smtClean="0"/>
              <a:t>2014-12-27</a:t>
            </a:fld>
            <a:endParaRPr lang="zh-CN" altLang="en-US"/>
          </a:p>
        </p:txBody>
      </p:sp>
      <p:sp>
        <p:nvSpPr>
          <p:cNvPr id="5" name="页脚占位符 4"/>
          <p:cNvSpPr>
            <a:spLocks noGrp="1"/>
          </p:cNvSpPr>
          <p:nvPr>
            <p:ph type="ftr" sz="quarter" idx="11"/>
          </p:nvPr>
        </p:nvSpPr>
        <p:spPr>
          <a:xfrm>
            <a:off x="3124200" y="6215063"/>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smtClean="0">
                <a:solidFill>
                  <a:srgbClr val="898989"/>
                </a:solidFill>
                <a:ea typeface="黑体" pitchFamily="2" charset="-122"/>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185934940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C77508A5-E9CA-40A7-A76C-5F08B7D13220}" type="datetimeFigureOut">
              <a:rPr lang="zh-CN" altLang="en-US" smtClean="0"/>
              <a:t>2014-12-27</a:t>
            </a:fld>
            <a:endParaRPr lang="zh-CN" altLang="en-US"/>
          </a:p>
        </p:txBody>
      </p:sp>
      <p:sp>
        <p:nvSpPr>
          <p:cNvPr id="5" name="页脚占位符 4"/>
          <p:cNvSpPr>
            <a:spLocks noGrp="1"/>
          </p:cNvSpPr>
          <p:nvPr>
            <p:ph type="ftr" sz="quarter" idx="11"/>
          </p:nvPr>
        </p:nvSpPr>
        <p:spPr>
          <a:xfrm>
            <a:off x="3124200" y="6215063"/>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smtClean="0">
                <a:solidFill>
                  <a:srgbClr val="898989"/>
                </a:solidFill>
                <a:ea typeface="黑体" pitchFamily="2" charset="-122"/>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300007622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dirty="0"/>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fld id="{C77508A5-E9CA-40A7-A76C-5F08B7D13220}" type="datetimeFigureOut">
              <a:rPr lang="zh-CN" altLang="en-US" smtClean="0"/>
              <a:t>2014-12-27</a:t>
            </a:fld>
            <a:endParaRPr lang="zh-CN" altLang="en-US"/>
          </a:p>
        </p:txBody>
      </p:sp>
      <p:sp>
        <p:nvSpPr>
          <p:cNvPr id="6" name="页脚占位符 4"/>
          <p:cNvSpPr>
            <a:spLocks noGrp="1"/>
          </p:cNvSpPr>
          <p:nvPr>
            <p:ph type="ftr" sz="quarter" idx="11"/>
          </p:nvPr>
        </p:nvSpPr>
        <p:spPr>
          <a:xfrm>
            <a:off x="3124200" y="6215063"/>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smtClean="0">
                <a:solidFill>
                  <a:srgbClr val="898989"/>
                </a:solidFill>
                <a:ea typeface="黑体" pitchFamily="2" charset="-122"/>
              </a:defRPr>
            </a:lvl1pPr>
          </a:lstStyle>
          <a:p>
            <a:endParaRPr lang="zh-CN" altLang="en-US"/>
          </a:p>
        </p:txBody>
      </p:sp>
      <p:sp>
        <p:nvSpPr>
          <p:cNvPr id="7" name="灯片编号占位符 5"/>
          <p:cNvSpPr>
            <a:spLocks noGrp="1"/>
          </p:cNvSpPr>
          <p:nvPr>
            <p:ph type="sldNum" sz="quarter" idx="12"/>
          </p:nvPr>
        </p:nvSpPr>
        <p:spPr>
          <a:xfrm>
            <a:off x="6553200" y="6207125"/>
            <a:ext cx="2133600" cy="365125"/>
          </a:xfrm>
        </p:spPr>
        <p:txBody>
          <a:bodyPr/>
          <a:lstStyle>
            <a:lvl1pPr>
              <a:defRPr/>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22396406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C77508A5-E9CA-40A7-A76C-5F08B7D13220}" type="datetimeFigureOut">
              <a:rPr lang="zh-CN" altLang="en-US" smtClean="0"/>
              <a:t>2014-12-27</a:t>
            </a:fld>
            <a:endParaRPr lang="zh-CN" altLang="en-US"/>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367260599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fld id="{C77508A5-E9CA-40A7-A76C-5F08B7D13220}" type="datetimeFigureOut">
              <a:rPr lang="zh-CN" altLang="en-US" smtClean="0"/>
              <a:t>2014-12-27</a:t>
            </a:fld>
            <a:endParaRPr lang="zh-CN" altLang="en-US"/>
          </a:p>
        </p:txBody>
      </p:sp>
      <p:sp>
        <p:nvSpPr>
          <p:cNvPr id="4" name="页脚占位符 4"/>
          <p:cNvSpPr>
            <a:spLocks noGrp="1"/>
          </p:cNvSpPr>
          <p:nvPr>
            <p:ph type="ftr" sz="quarter" idx="11"/>
          </p:nvPr>
        </p:nvSpPr>
        <p:spPr>
          <a:xfrm>
            <a:off x="3124200" y="6215063"/>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smtClean="0">
                <a:solidFill>
                  <a:srgbClr val="898989"/>
                </a:solidFill>
                <a:ea typeface="黑体" pitchFamily="2" charset="-122"/>
              </a:defRPr>
            </a:lvl1pPr>
          </a:lstStyle>
          <a:p>
            <a:endParaRPr lang="zh-CN" altLang="en-US"/>
          </a:p>
        </p:txBody>
      </p:sp>
      <p:sp>
        <p:nvSpPr>
          <p:cNvPr id="5" name="灯片编号占位符 5"/>
          <p:cNvSpPr>
            <a:spLocks noGrp="1"/>
          </p:cNvSpPr>
          <p:nvPr>
            <p:ph type="sldNum" sz="quarter" idx="12"/>
          </p:nvPr>
        </p:nvSpPr>
        <p:spPr/>
        <p:txBody>
          <a:bodyPr/>
          <a:lstStyle>
            <a:lvl1pPr>
              <a:defRPr/>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408456658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fld id="{C77508A5-E9CA-40A7-A76C-5F08B7D13220}" type="datetimeFigureOut">
              <a:rPr lang="zh-CN" altLang="en-US" smtClean="0"/>
              <a:t>2014-12-27</a:t>
            </a:fld>
            <a:endParaRPr lang="zh-CN" altLang="en-US"/>
          </a:p>
        </p:txBody>
      </p:sp>
      <p:sp>
        <p:nvSpPr>
          <p:cNvPr id="6" name="灯片编号占位符 5"/>
          <p:cNvSpPr>
            <a:spLocks noGrp="1"/>
          </p:cNvSpPr>
          <p:nvPr>
            <p:ph type="sldNum" sz="quarter" idx="11"/>
          </p:nvPr>
        </p:nvSpPr>
        <p:spPr/>
        <p:txBody>
          <a:bodyPr/>
          <a:lstStyle>
            <a:lvl1pPr>
              <a:defRPr/>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387446727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77508A5-E9CA-40A7-A76C-5F08B7D13220}" type="datetimeFigureOut">
              <a:rPr lang="zh-CN" altLang="en-US" smtClean="0"/>
              <a:t>2014-12-27</a:t>
            </a:fld>
            <a:endParaRPr lang="zh-CN" altLang="en-US"/>
          </a:p>
        </p:txBody>
      </p:sp>
      <p:sp>
        <p:nvSpPr>
          <p:cNvPr id="5" name="灯片编号占位符 5"/>
          <p:cNvSpPr>
            <a:spLocks noGrp="1"/>
          </p:cNvSpPr>
          <p:nvPr>
            <p:ph type="sldNum" sz="quarter" idx="11"/>
          </p:nvPr>
        </p:nvSpPr>
        <p:spPr/>
        <p:txBody>
          <a:bodyPr/>
          <a:lstStyle>
            <a:lvl1pPr>
              <a:defRPr/>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125322879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77508A5-E9CA-40A7-A76C-5F08B7D13220}" type="datetimeFigureOut">
              <a:rPr lang="zh-CN" altLang="en-US" smtClean="0"/>
              <a:t>2014-12-27</a:t>
            </a:fld>
            <a:endParaRPr lang="zh-CN" altLang="en-US"/>
          </a:p>
        </p:txBody>
      </p:sp>
      <p:sp>
        <p:nvSpPr>
          <p:cNvPr id="5" name="灯片编号占位符 5"/>
          <p:cNvSpPr>
            <a:spLocks noGrp="1"/>
          </p:cNvSpPr>
          <p:nvPr>
            <p:ph type="sldNum" sz="quarter" idx="11"/>
          </p:nvPr>
        </p:nvSpPr>
        <p:spPr/>
        <p:txBody>
          <a:bodyPr/>
          <a:lstStyle>
            <a:lvl1pPr>
              <a:defRPr/>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292789553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14313"/>
            <a:ext cx="8229600" cy="1143000"/>
          </a:xfr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77508A5-E9CA-40A7-A76C-5F08B7D13220}" type="datetimeFigureOut">
              <a:rPr lang="zh-CN" altLang="en-US" smtClean="0"/>
              <a:t>2014-12-27</a:t>
            </a:fld>
            <a:endParaRPr lang="zh-CN" altLang="en-US"/>
          </a:p>
        </p:txBody>
      </p:sp>
      <p:sp>
        <p:nvSpPr>
          <p:cNvPr id="5" name="灯片编号占位符 5"/>
          <p:cNvSpPr>
            <a:spLocks noGrp="1"/>
          </p:cNvSpPr>
          <p:nvPr>
            <p:ph type="sldNum" sz="quarter" idx="11"/>
          </p:nvPr>
        </p:nvSpPr>
        <p:spPr/>
        <p:txBody>
          <a:bodyPr/>
          <a:lstStyle>
            <a:lvl1pPr>
              <a:defRPr/>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246808056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fld id="{C77508A5-E9CA-40A7-A76C-5F08B7D13220}" type="datetimeFigureOut">
              <a:rPr lang="zh-CN" altLang="en-US" smtClean="0"/>
              <a:t>2014-12-27</a:t>
            </a:fld>
            <a:endParaRPr lang="zh-CN" altLang="en-US"/>
          </a:p>
        </p:txBody>
      </p:sp>
      <p:sp>
        <p:nvSpPr>
          <p:cNvPr id="3" name="灯片编号占位符 5"/>
          <p:cNvSpPr>
            <a:spLocks noGrp="1"/>
          </p:cNvSpPr>
          <p:nvPr>
            <p:ph type="sldNum" sz="quarter" idx="11"/>
          </p:nvPr>
        </p:nvSpPr>
        <p:spPr/>
        <p:txBody>
          <a:bodyPr/>
          <a:lstStyle>
            <a:lvl1pPr>
              <a:defRPr/>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37424664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C77508A5-E9CA-40A7-A76C-5F08B7D13220}" type="datetimeFigureOut">
              <a:rPr lang="zh-CN" altLang="en-US" smtClean="0"/>
              <a:t>2014-12-27</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2940299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C77508A5-E9CA-40A7-A76C-5F08B7D13220}" type="datetimeFigureOut">
              <a:rPr lang="zh-CN" altLang="en-US" smtClean="0"/>
              <a:t>2014-12-27</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14674730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2.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2.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3.jpe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3.jpe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image" Target="../media/image2.jpeg"/><Relationship Id="rId5" Type="http://schemas.openxmlformats.org/officeDocument/2006/relationships/slideLayout" Target="../slideLayouts/slideLayout71.xml"/><Relationship Id="rId10" Type="http://schemas.openxmlformats.org/officeDocument/2006/relationships/theme" Target="../theme/theme7.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482" name="标题占位符 1"/>
          <p:cNvSpPr>
            <a:spLocks noGrp="1"/>
          </p:cNvSpPr>
          <p:nvPr>
            <p:ph type="title"/>
          </p:nvPr>
        </p:nvSpPr>
        <p:spPr bwMode="auto">
          <a:xfrm>
            <a:off x="457200" y="2143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483"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7" name="日期占位符 3"/>
          <p:cNvSpPr>
            <a:spLocks noGrp="1"/>
          </p:cNvSpPr>
          <p:nvPr>
            <p:ph type="dt" sz="half" idx="2"/>
          </p:nvPr>
        </p:nvSpPr>
        <p:spPr>
          <a:xfrm>
            <a:off x="457200" y="6215063"/>
            <a:ext cx="2133600" cy="365125"/>
          </a:xfrm>
          <a:prstGeom prst="rect">
            <a:avLst/>
          </a:prstGeom>
        </p:spPr>
        <p:txBody>
          <a:bodyPr vert="horz" lIns="91440" tIns="45720" rIns="91440" bIns="45720" rtlCol="0" anchor="ctr"/>
          <a:lstStyle>
            <a:lvl1pPr fontAlgn="auto">
              <a:spcBef>
                <a:spcPts val="0"/>
              </a:spcBef>
              <a:spcAft>
                <a:spcPts val="0"/>
              </a:spcAft>
              <a:defRPr sz="1200">
                <a:solidFill>
                  <a:schemeClr val="tx1">
                    <a:tint val="75000"/>
                  </a:schemeClr>
                </a:solidFill>
                <a:latin typeface="+mn-lt"/>
                <a:ea typeface="+mn-ea"/>
              </a:defRPr>
            </a:lvl1pPr>
          </a:lstStyle>
          <a:p>
            <a:fld id="{C77508A5-E9CA-40A7-A76C-5F08B7D13220}" type="datetimeFigureOut">
              <a:rPr lang="zh-CN" altLang="en-US" smtClean="0"/>
              <a:t>2014-12-27</a:t>
            </a:fld>
            <a:endParaRPr lang="zh-CN" altLang="en-US"/>
          </a:p>
        </p:txBody>
      </p:sp>
      <p:sp>
        <p:nvSpPr>
          <p:cNvPr id="8" name="页脚占位符 4"/>
          <p:cNvSpPr>
            <a:spLocks noGrp="1"/>
          </p:cNvSpPr>
          <p:nvPr>
            <p:ph type="ftr" sz="quarter" idx="3"/>
          </p:nvPr>
        </p:nvSpPr>
        <p:spPr>
          <a:xfrm>
            <a:off x="3124200" y="6215063"/>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endParaRPr lang="zh-CN" altLang="en-US"/>
          </a:p>
        </p:txBody>
      </p:sp>
      <p:sp>
        <p:nvSpPr>
          <p:cNvPr id="9" name="灯片编号占位符 5"/>
          <p:cNvSpPr>
            <a:spLocks noGrp="1"/>
          </p:cNvSpPr>
          <p:nvPr>
            <p:ph type="sldNum" sz="quarter" idx="4"/>
          </p:nvPr>
        </p:nvSpPr>
        <p:spPr>
          <a:xfrm>
            <a:off x="6553200" y="6215063"/>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fld id="{56DF4703-D3AD-4DDD-A02A-2C9A18098EF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fontAlgn="base" hangingPunct="1">
        <a:spcBef>
          <a:spcPct val="0"/>
        </a:spcBef>
        <a:spcAft>
          <a:spcPct val="0"/>
        </a:spcAft>
        <a:defRPr sz="4000">
          <a:solidFill>
            <a:schemeClr val="tx1"/>
          </a:solidFill>
          <a:latin typeface="+mj-lt"/>
          <a:ea typeface="+mj-ea"/>
          <a:cs typeface="+mj-cs"/>
        </a:defRPr>
      </a:lvl1pPr>
      <a:lvl2pPr algn="ctr" rtl="0" eaLnBrk="1" fontAlgn="base" hangingPunct="1">
        <a:spcBef>
          <a:spcPct val="0"/>
        </a:spcBef>
        <a:spcAft>
          <a:spcPct val="0"/>
        </a:spcAft>
        <a:defRPr sz="4000">
          <a:solidFill>
            <a:schemeClr val="tx1"/>
          </a:solidFill>
          <a:latin typeface="Arial" charset="0"/>
          <a:ea typeface="黑体" pitchFamily="2" charset="-122"/>
        </a:defRPr>
      </a:lvl2pPr>
      <a:lvl3pPr algn="ctr" rtl="0" eaLnBrk="1" fontAlgn="base" hangingPunct="1">
        <a:spcBef>
          <a:spcPct val="0"/>
        </a:spcBef>
        <a:spcAft>
          <a:spcPct val="0"/>
        </a:spcAft>
        <a:defRPr sz="4000">
          <a:solidFill>
            <a:schemeClr val="tx1"/>
          </a:solidFill>
          <a:latin typeface="Arial" charset="0"/>
          <a:ea typeface="黑体" pitchFamily="2" charset="-122"/>
        </a:defRPr>
      </a:lvl3pPr>
      <a:lvl4pPr algn="ctr" rtl="0" eaLnBrk="1" fontAlgn="base" hangingPunct="1">
        <a:spcBef>
          <a:spcPct val="0"/>
        </a:spcBef>
        <a:spcAft>
          <a:spcPct val="0"/>
        </a:spcAft>
        <a:defRPr sz="4000">
          <a:solidFill>
            <a:schemeClr val="tx1"/>
          </a:solidFill>
          <a:latin typeface="Arial" charset="0"/>
          <a:ea typeface="黑体" pitchFamily="2" charset="-122"/>
        </a:defRPr>
      </a:lvl4pPr>
      <a:lvl5pPr algn="ctr" rtl="0" eaLnBrk="1" fontAlgn="base" hangingPunct="1">
        <a:spcBef>
          <a:spcPct val="0"/>
        </a:spcBef>
        <a:spcAft>
          <a:spcPct val="0"/>
        </a:spcAft>
        <a:defRPr sz="4000">
          <a:solidFill>
            <a:schemeClr val="tx1"/>
          </a:solidFill>
          <a:latin typeface="Arial" charset="0"/>
          <a:ea typeface="黑体" pitchFamily="2" charset="-122"/>
        </a:defRPr>
      </a:lvl5pPr>
      <a:lvl6pPr marL="457200" algn="ctr" rtl="0" eaLnBrk="1" fontAlgn="base" hangingPunct="1">
        <a:spcBef>
          <a:spcPct val="0"/>
        </a:spcBef>
        <a:spcAft>
          <a:spcPct val="0"/>
        </a:spcAft>
        <a:defRPr sz="4000">
          <a:solidFill>
            <a:schemeClr val="tx1"/>
          </a:solidFill>
          <a:latin typeface="Arial" charset="0"/>
          <a:ea typeface="黑体" pitchFamily="2" charset="-122"/>
        </a:defRPr>
      </a:lvl6pPr>
      <a:lvl7pPr marL="914400" algn="ctr" rtl="0" eaLnBrk="1" fontAlgn="base" hangingPunct="1">
        <a:spcBef>
          <a:spcPct val="0"/>
        </a:spcBef>
        <a:spcAft>
          <a:spcPct val="0"/>
        </a:spcAft>
        <a:defRPr sz="4000">
          <a:solidFill>
            <a:schemeClr val="tx1"/>
          </a:solidFill>
          <a:latin typeface="Arial" charset="0"/>
          <a:ea typeface="黑体" pitchFamily="2" charset="-122"/>
        </a:defRPr>
      </a:lvl7pPr>
      <a:lvl8pPr marL="1371600" algn="ctr" rtl="0" eaLnBrk="1" fontAlgn="base" hangingPunct="1">
        <a:spcBef>
          <a:spcPct val="0"/>
        </a:spcBef>
        <a:spcAft>
          <a:spcPct val="0"/>
        </a:spcAft>
        <a:defRPr sz="4000">
          <a:solidFill>
            <a:schemeClr val="tx1"/>
          </a:solidFill>
          <a:latin typeface="Arial" charset="0"/>
          <a:ea typeface="黑体" pitchFamily="2" charset="-122"/>
        </a:defRPr>
      </a:lvl8pPr>
      <a:lvl9pPr marL="1828800" algn="ctr" rtl="0" eaLnBrk="1" fontAlgn="base" hangingPunct="1">
        <a:spcBef>
          <a:spcPct val="0"/>
        </a:spcBef>
        <a:spcAft>
          <a:spcPct val="0"/>
        </a:spcAft>
        <a:defRPr sz="4000">
          <a:solidFill>
            <a:schemeClr val="tx1"/>
          </a:solidFill>
          <a:latin typeface="Arial" charset="0"/>
          <a:ea typeface="黑体" pitchFamily="2" charset="-122"/>
        </a:defRPr>
      </a:lvl9pPr>
    </p:titleStyle>
    <p:bodyStyle>
      <a:lvl1pPr marL="342900" indent="-342900" algn="l" rtl="0" eaLnBrk="1" fontAlgn="base" hangingPunct="1">
        <a:lnSpc>
          <a:spcPct val="125000"/>
        </a:lnSpc>
        <a:spcBef>
          <a:spcPct val="20000"/>
        </a:spcBef>
        <a:spcAft>
          <a:spcPct val="0"/>
        </a:spcAft>
        <a:buClr>
          <a:srgbClr val="558ED5"/>
        </a:buClr>
        <a:buSzPct val="80000"/>
        <a:buFont typeface="Wingdings" pitchFamily="2" charset="2"/>
        <a:buChar char="n"/>
        <a:defRPr sz="2800" b="1">
          <a:solidFill>
            <a:schemeClr val="tx1"/>
          </a:solidFill>
          <a:latin typeface="+mn-lt"/>
          <a:ea typeface="+mn-ea"/>
          <a:cs typeface="+mn-cs"/>
        </a:defRPr>
      </a:lvl1pPr>
      <a:lvl2pPr marL="742950" indent="-285750" algn="l" rtl="0" eaLnBrk="1" fontAlgn="base" hangingPunct="1">
        <a:lnSpc>
          <a:spcPct val="125000"/>
        </a:lnSpc>
        <a:spcBef>
          <a:spcPct val="20000"/>
        </a:spcBef>
        <a:spcAft>
          <a:spcPct val="0"/>
        </a:spcAft>
        <a:buClr>
          <a:srgbClr val="E46C0A"/>
        </a:buClr>
        <a:buSzPct val="80000"/>
        <a:buFont typeface="Wingdings" pitchFamily="2" charset="2"/>
        <a:buChar char="Ø"/>
        <a:defRPr sz="2400">
          <a:solidFill>
            <a:schemeClr val="tx1"/>
          </a:solidFill>
          <a:latin typeface="+mn-lt"/>
          <a:ea typeface="+mn-ea"/>
        </a:defRPr>
      </a:lvl2pPr>
      <a:lvl3pPr marL="1143000" indent="-228600" algn="l" rtl="0" eaLnBrk="1" fontAlgn="base" hangingPunct="1">
        <a:lnSpc>
          <a:spcPct val="125000"/>
        </a:lnSpc>
        <a:spcBef>
          <a:spcPct val="20000"/>
        </a:spcBef>
        <a:spcAft>
          <a:spcPct val="0"/>
        </a:spcAft>
        <a:buFont typeface="Arial" charset="0"/>
        <a:buChar char="•"/>
        <a:defRPr sz="2400">
          <a:solidFill>
            <a:schemeClr val="tx1"/>
          </a:solidFill>
          <a:latin typeface="+mj-lt"/>
          <a:ea typeface="+mn-ea"/>
        </a:defRPr>
      </a:lvl3pPr>
      <a:lvl4pPr marL="1600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4pPr>
      <a:lvl5pPr marL="20574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5pPr>
      <a:lvl6pPr marL="25146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6pPr>
      <a:lvl7pPr marL="29718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7pPr>
      <a:lvl8pPr marL="34290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8pPr>
      <a:lvl9pPr marL="3886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2530" name="标题占位符 1"/>
          <p:cNvSpPr>
            <a:spLocks noGrp="1"/>
          </p:cNvSpPr>
          <p:nvPr>
            <p:ph type="title"/>
          </p:nvPr>
        </p:nvSpPr>
        <p:spPr bwMode="auto">
          <a:xfrm>
            <a:off x="457200" y="2143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2531"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215063"/>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endParaRPr lang="en-US" altLang="zh-CN"/>
          </a:p>
        </p:txBody>
      </p:sp>
      <p:sp>
        <p:nvSpPr>
          <p:cNvPr id="5" name="页脚占位符 4"/>
          <p:cNvSpPr>
            <a:spLocks noGrp="1"/>
          </p:cNvSpPr>
          <p:nvPr>
            <p:ph type="ftr" sz="quarter" idx="3"/>
          </p:nvPr>
        </p:nvSpPr>
        <p:spPr>
          <a:xfrm>
            <a:off x="3124200" y="6215063"/>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en-US" altLang="zh-CN"/>
          </a:p>
        </p:txBody>
      </p:sp>
      <p:sp>
        <p:nvSpPr>
          <p:cNvPr id="6" name="灯片编号占位符 5"/>
          <p:cNvSpPr>
            <a:spLocks noGrp="1"/>
          </p:cNvSpPr>
          <p:nvPr>
            <p:ph type="sldNum" sz="quarter" idx="4"/>
          </p:nvPr>
        </p:nvSpPr>
        <p:spPr>
          <a:xfrm>
            <a:off x="6553200" y="6215063"/>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6D402D26-F695-4E58-9EF3-50B1D649BCD4}"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1" fontAlgn="base" hangingPunct="1">
        <a:spcBef>
          <a:spcPct val="0"/>
        </a:spcBef>
        <a:spcAft>
          <a:spcPct val="0"/>
        </a:spcAft>
        <a:defRPr sz="4000">
          <a:solidFill>
            <a:schemeClr val="tx1"/>
          </a:solidFill>
          <a:latin typeface="+mj-lt"/>
          <a:ea typeface="+mj-ea"/>
          <a:cs typeface="+mj-cs"/>
        </a:defRPr>
      </a:lvl1pPr>
      <a:lvl2pPr algn="ctr" rtl="0" eaLnBrk="1" fontAlgn="base" hangingPunct="1">
        <a:spcBef>
          <a:spcPct val="0"/>
        </a:spcBef>
        <a:spcAft>
          <a:spcPct val="0"/>
        </a:spcAft>
        <a:defRPr sz="4000">
          <a:solidFill>
            <a:schemeClr val="tx1"/>
          </a:solidFill>
          <a:latin typeface="Arial" charset="0"/>
          <a:ea typeface="黑体" pitchFamily="2" charset="-122"/>
        </a:defRPr>
      </a:lvl2pPr>
      <a:lvl3pPr algn="ctr" rtl="0" eaLnBrk="1" fontAlgn="base" hangingPunct="1">
        <a:spcBef>
          <a:spcPct val="0"/>
        </a:spcBef>
        <a:spcAft>
          <a:spcPct val="0"/>
        </a:spcAft>
        <a:defRPr sz="4000">
          <a:solidFill>
            <a:schemeClr val="tx1"/>
          </a:solidFill>
          <a:latin typeface="Arial" charset="0"/>
          <a:ea typeface="黑体" pitchFamily="2" charset="-122"/>
        </a:defRPr>
      </a:lvl3pPr>
      <a:lvl4pPr algn="ctr" rtl="0" eaLnBrk="1" fontAlgn="base" hangingPunct="1">
        <a:spcBef>
          <a:spcPct val="0"/>
        </a:spcBef>
        <a:spcAft>
          <a:spcPct val="0"/>
        </a:spcAft>
        <a:defRPr sz="4000">
          <a:solidFill>
            <a:schemeClr val="tx1"/>
          </a:solidFill>
          <a:latin typeface="Arial" charset="0"/>
          <a:ea typeface="黑体" pitchFamily="2" charset="-122"/>
        </a:defRPr>
      </a:lvl4pPr>
      <a:lvl5pPr algn="ctr" rtl="0" eaLnBrk="1" fontAlgn="base" hangingPunct="1">
        <a:spcBef>
          <a:spcPct val="0"/>
        </a:spcBef>
        <a:spcAft>
          <a:spcPct val="0"/>
        </a:spcAft>
        <a:defRPr sz="4000">
          <a:solidFill>
            <a:schemeClr val="tx1"/>
          </a:solidFill>
          <a:latin typeface="Arial" charset="0"/>
          <a:ea typeface="黑体" pitchFamily="2" charset="-122"/>
        </a:defRPr>
      </a:lvl5pPr>
      <a:lvl6pPr marL="457200" algn="ctr" rtl="0" eaLnBrk="1" fontAlgn="base" hangingPunct="1">
        <a:spcBef>
          <a:spcPct val="0"/>
        </a:spcBef>
        <a:spcAft>
          <a:spcPct val="0"/>
        </a:spcAft>
        <a:defRPr sz="4000">
          <a:solidFill>
            <a:schemeClr val="tx1"/>
          </a:solidFill>
          <a:latin typeface="Arial" charset="0"/>
          <a:ea typeface="黑体" pitchFamily="2" charset="-122"/>
        </a:defRPr>
      </a:lvl6pPr>
      <a:lvl7pPr marL="914400" algn="ctr" rtl="0" eaLnBrk="1" fontAlgn="base" hangingPunct="1">
        <a:spcBef>
          <a:spcPct val="0"/>
        </a:spcBef>
        <a:spcAft>
          <a:spcPct val="0"/>
        </a:spcAft>
        <a:defRPr sz="4000">
          <a:solidFill>
            <a:schemeClr val="tx1"/>
          </a:solidFill>
          <a:latin typeface="Arial" charset="0"/>
          <a:ea typeface="黑体" pitchFamily="2" charset="-122"/>
        </a:defRPr>
      </a:lvl7pPr>
      <a:lvl8pPr marL="1371600" algn="ctr" rtl="0" eaLnBrk="1" fontAlgn="base" hangingPunct="1">
        <a:spcBef>
          <a:spcPct val="0"/>
        </a:spcBef>
        <a:spcAft>
          <a:spcPct val="0"/>
        </a:spcAft>
        <a:defRPr sz="4000">
          <a:solidFill>
            <a:schemeClr val="tx1"/>
          </a:solidFill>
          <a:latin typeface="Arial" charset="0"/>
          <a:ea typeface="黑体" pitchFamily="2" charset="-122"/>
        </a:defRPr>
      </a:lvl8pPr>
      <a:lvl9pPr marL="1828800" algn="ctr" rtl="0" eaLnBrk="1" fontAlgn="base" hangingPunct="1">
        <a:spcBef>
          <a:spcPct val="0"/>
        </a:spcBef>
        <a:spcAft>
          <a:spcPct val="0"/>
        </a:spcAft>
        <a:defRPr sz="4000">
          <a:solidFill>
            <a:schemeClr val="tx1"/>
          </a:solidFill>
          <a:latin typeface="Arial" charset="0"/>
          <a:ea typeface="黑体" pitchFamily="2" charset="-122"/>
        </a:defRPr>
      </a:lvl9pPr>
    </p:titleStyle>
    <p:bodyStyle>
      <a:lvl1pPr marL="342900" indent="-342900" algn="l" rtl="0" eaLnBrk="1" fontAlgn="base" hangingPunct="1">
        <a:lnSpc>
          <a:spcPct val="125000"/>
        </a:lnSpc>
        <a:spcBef>
          <a:spcPct val="20000"/>
        </a:spcBef>
        <a:spcAft>
          <a:spcPct val="0"/>
        </a:spcAft>
        <a:buClr>
          <a:srgbClr val="558ED5"/>
        </a:buClr>
        <a:buSzPct val="80000"/>
        <a:buFont typeface="Wingdings" pitchFamily="2" charset="2"/>
        <a:buChar char="n"/>
        <a:defRPr sz="2800" b="1">
          <a:solidFill>
            <a:schemeClr val="tx1"/>
          </a:solidFill>
          <a:latin typeface="+mn-lt"/>
          <a:ea typeface="+mn-ea"/>
          <a:cs typeface="+mn-cs"/>
        </a:defRPr>
      </a:lvl1pPr>
      <a:lvl2pPr marL="742950" indent="-285750" algn="l" rtl="0" eaLnBrk="1" fontAlgn="base" hangingPunct="1">
        <a:lnSpc>
          <a:spcPct val="125000"/>
        </a:lnSpc>
        <a:spcBef>
          <a:spcPct val="20000"/>
        </a:spcBef>
        <a:spcAft>
          <a:spcPct val="0"/>
        </a:spcAft>
        <a:buClr>
          <a:srgbClr val="E46C0A"/>
        </a:buClr>
        <a:buSzPct val="80000"/>
        <a:buFont typeface="Wingdings" pitchFamily="2" charset="2"/>
        <a:buChar char="Ø"/>
        <a:defRPr sz="2400">
          <a:solidFill>
            <a:schemeClr val="tx1"/>
          </a:solidFill>
          <a:latin typeface="+mn-lt"/>
          <a:ea typeface="+mn-ea"/>
        </a:defRPr>
      </a:lvl2pPr>
      <a:lvl3pPr marL="1143000" indent="-228600" algn="l" rtl="0" eaLnBrk="1" fontAlgn="base" hangingPunct="1">
        <a:lnSpc>
          <a:spcPct val="125000"/>
        </a:lnSpc>
        <a:spcBef>
          <a:spcPct val="20000"/>
        </a:spcBef>
        <a:spcAft>
          <a:spcPct val="0"/>
        </a:spcAft>
        <a:buFont typeface="Arial" charset="0"/>
        <a:buChar char="•"/>
        <a:defRPr sz="2400">
          <a:solidFill>
            <a:schemeClr val="tx1"/>
          </a:solidFill>
          <a:latin typeface="+mj-lt"/>
          <a:ea typeface="+mn-ea"/>
        </a:defRPr>
      </a:lvl3pPr>
      <a:lvl4pPr marL="1600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4pPr>
      <a:lvl5pPr marL="20574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5pPr>
      <a:lvl6pPr marL="25146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6pPr>
      <a:lvl7pPr marL="29718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7pPr>
      <a:lvl8pPr marL="34290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8pPr>
      <a:lvl9pPr marL="3886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3554" name="标题占位符 1"/>
          <p:cNvSpPr>
            <a:spLocks noGrp="1"/>
          </p:cNvSpPr>
          <p:nvPr>
            <p:ph type="title"/>
          </p:nvPr>
        </p:nvSpPr>
        <p:spPr bwMode="auto">
          <a:xfrm>
            <a:off x="457200" y="2143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3555"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7" name="日期占位符 3"/>
          <p:cNvSpPr>
            <a:spLocks noGrp="1"/>
          </p:cNvSpPr>
          <p:nvPr>
            <p:ph type="dt" sz="half" idx="2"/>
          </p:nvPr>
        </p:nvSpPr>
        <p:spPr>
          <a:xfrm>
            <a:off x="457200" y="6215063"/>
            <a:ext cx="2133600" cy="365125"/>
          </a:xfrm>
          <a:prstGeom prst="rect">
            <a:avLst/>
          </a:prstGeom>
        </p:spPr>
        <p:txBody>
          <a:bodyPr vert="horz" lIns="91440" tIns="45720" rIns="91440" bIns="45720" rtlCol="0" anchor="ctr"/>
          <a:lstStyle>
            <a:lvl1pPr fontAlgn="auto">
              <a:spcBef>
                <a:spcPts val="0"/>
              </a:spcBef>
              <a:spcAft>
                <a:spcPts val="0"/>
              </a:spcAft>
              <a:defRPr sz="1200">
                <a:solidFill>
                  <a:schemeClr val="tx1">
                    <a:tint val="75000"/>
                  </a:schemeClr>
                </a:solidFill>
                <a:latin typeface="+mn-lt"/>
                <a:ea typeface="+mn-ea"/>
              </a:defRPr>
            </a:lvl1pPr>
          </a:lstStyle>
          <a:p>
            <a:pPr>
              <a:defRPr/>
            </a:pPr>
            <a:endParaRPr lang="en-US" altLang="zh-CN"/>
          </a:p>
        </p:txBody>
      </p:sp>
      <p:sp>
        <p:nvSpPr>
          <p:cNvPr id="8" name="页脚占位符 4"/>
          <p:cNvSpPr>
            <a:spLocks noGrp="1"/>
          </p:cNvSpPr>
          <p:nvPr>
            <p:ph type="ftr" sz="quarter" idx="3"/>
          </p:nvPr>
        </p:nvSpPr>
        <p:spPr>
          <a:xfrm>
            <a:off x="3124200" y="6215063"/>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en-US" altLang="zh-CN"/>
          </a:p>
        </p:txBody>
      </p:sp>
      <p:sp>
        <p:nvSpPr>
          <p:cNvPr id="9" name="灯片编号占位符 5"/>
          <p:cNvSpPr>
            <a:spLocks noGrp="1"/>
          </p:cNvSpPr>
          <p:nvPr>
            <p:ph type="sldNum" sz="quarter" idx="4"/>
          </p:nvPr>
        </p:nvSpPr>
        <p:spPr>
          <a:xfrm>
            <a:off x="6553200" y="6215063"/>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91C5BCD3-FEDB-443B-9249-7FB18E2F6269}"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rtl="0" eaLnBrk="1" fontAlgn="base" hangingPunct="1">
        <a:spcBef>
          <a:spcPct val="0"/>
        </a:spcBef>
        <a:spcAft>
          <a:spcPct val="0"/>
        </a:spcAft>
        <a:defRPr sz="4000">
          <a:solidFill>
            <a:schemeClr val="tx1"/>
          </a:solidFill>
          <a:latin typeface="+mj-lt"/>
          <a:ea typeface="+mj-ea"/>
          <a:cs typeface="+mj-cs"/>
        </a:defRPr>
      </a:lvl1pPr>
      <a:lvl2pPr algn="ctr" rtl="0" eaLnBrk="1" fontAlgn="base" hangingPunct="1">
        <a:spcBef>
          <a:spcPct val="0"/>
        </a:spcBef>
        <a:spcAft>
          <a:spcPct val="0"/>
        </a:spcAft>
        <a:defRPr sz="4000">
          <a:solidFill>
            <a:schemeClr val="tx1"/>
          </a:solidFill>
          <a:latin typeface="Arial" charset="0"/>
          <a:ea typeface="黑体" pitchFamily="2" charset="-122"/>
        </a:defRPr>
      </a:lvl2pPr>
      <a:lvl3pPr algn="ctr" rtl="0" eaLnBrk="1" fontAlgn="base" hangingPunct="1">
        <a:spcBef>
          <a:spcPct val="0"/>
        </a:spcBef>
        <a:spcAft>
          <a:spcPct val="0"/>
        </a:spcAft>
        <a:defRPr sz="4000">
          <a:solidFill>
            <a:schemeClr val="tx1"/>
          </a:solidFill>
          <a:latin typeface="Arial" charset="0"/>
          <a:ea typeface="黑体" pitchFamily="2" charset="-122"/>
        </a:defRPr>
      </a:lvl3pPr>
      <a:lvl4pPr algn="ctr" rtl="0" eaLnBrk="1" fontAlgn="base" hangingPunct="1">
        <a:spcBef>
          <a:spcPct val="0"/>
        </a:spcBef>
        <a:spcAft>
          <a:spcPct val="0"/>
        </a:spcAft>
        <a:defRPr sz="4000">
          <a:solidFill>
            <a:schemeClr val="tx1"/>
          </a:solidFill>
          <a:latin typeface="Arial" charset="0"/>
          <a:ea typeface="黑体" pitchFamily="2" charset="-122"/>
        </a:defRPr>
      </a:lvl4pPr>
      <a:lvl5pPr algn="ctr" rtl="0" eaLnBrk="1" fontAlgn="base" hangingPunct="1">
        <a:spcBef>
          <a:spcPct val="0"/>
        </a:spcBef>
        <a:spcAft>
          <a:spcPct val="0"/>
        </a:spcAft>
        <a:defRPr sz="4000">
          <a:solidFill>
            <a:schemeClr val="tx1"/>
          </a:solidFill>
          <a:latin typeface="Arial" charset="0"/>
          <a:ea typeface="黑体" pitchFamily="2" charset="-122"/>
        </a:defRPr>
      </a:lvl5pPr>
      <a:lvl6pPr marL="457200" algn="ctr" rtl="0" eaLnBrk="1" fontAlgn="base" hangingPunct="1">
        <a:spcBef>
          <a:spcPct val="0"/>
        </a:spcBef>
        <a:spcAft>
          <a:spcPct val="0"/>
        </a:spcAft>
        <a:defRPr sz="4000">
          <a:solidFill>
            <a:schemeClr val="tx1"/>
          </a:solidFill>
          <a:latin typeface="Arial" charset="0"/>
          <a:ea typeface="黑体" pitchFamily="2" charset="-122"/>
        </a:defRPr>
      </a:lvl6pPr>
      <a:lvl7pPr marL="914400" algn="ctr" rtl="0" eaLnBrk="1" fontAlgn="base" hangingPunct="1">
        <a:spcBef>
          <a:spcPct val="0"/>
        </a:spcBef>
        <a:spcAft>
          <a:spcPct val="0"/>
        </a:spcAft>
        <a:defRPr sz="4000">
          <a:solidFill>
            <a:schemeClr val="tx1"/>
          </a:solidFill>
          <a:latin typeface="Arial" charset="0"/>
          <a:ea typeface="黑体" pitchFamily="2" charset="-122"/>
        </a:defRPr>
      </a:lvl7pPr>
      <a:lvl8pPr marL="1371600" algn="ctr" rtl="0" eaLnBrk="1" fontAlgn="base" hangingPunct="1">
        <a:spcBef>
          <a:spcPct val="0"/>
        </a:spcBef>
        <a:spcAft>
          <a:spcPct val="0"/>
        </a:spcAft>
        <a:defRPr sz="4000">
          <a:solidFill>
            <a:schemeClr val="tx1"/>
          </a:solidFill>
          <a:latin typeface="Arial" charset="0"/>
          <a:ea typeface="黑体" pitchFamily="2" charset="-122"/>
        </a:defRPr>
      </a:lvl8pPr>
      <a:lvl9pPr marL="1828800" algn="ctr" rtl="0" eaLnBrk="1" fontAlgn="base" hangingPunct="1">
        <a:spcBef>
          <a:spcPct val="0"/>
        </a:spcBef>
        <a:spcAft>
          <a:spcPct val="0"/>
        </a:spcAft>
        <a:defRPr sz="4000">
          <a:solidFill>
            <a:schemeClr val="tx1"/>
          </a:solidFill>
          <a:latin typeface="Arial" charset="0"/>
          <a:ea typeface="黑体" pitchFamily="2" charset="-122"/>
        </a:defRPr>
      </a:lvl9pPr>
    </p:titleStyle>
    <p:bodyStyle>
      <a:lvl1pPr marL="342900" indent="-342900" algn="l" rtl="0" eaLnBrk="1" fontAlgn="base" hangingPunct="1">
        <a:lnSpc>
          <a:spcPct val="125000"/>
        </a:lnSpc>
        <a:spcBef>
          <a:spcPct val="20000"/>
        </a:spcBef>
        <a:spcAft>
          <a:spcPct val="0"/>
        </a:spcAft>
        <a:buClr>
          <a:srgbClr val="558ED5"/>
        </a:buClr>
        <a:buSzPct val="80000"/>
        <a:buFont typeface="Wingdings" pitchFamily="2" charset="2"/>
        <a:buChar char="n"/>
        <a:defRPr sz="2800" b="1">
          <a:solidFill>
            <a:schemeClr val="tx1"/>
          </a:solidFill>
          <a:latin typeface="+mn-lt"/>
          <a:ea typeface="+mn-ea"/>
          <a:cs typeface="+mn-cs"/>
        </a:defRPr>
      </a:lvl1pPr>
      <a:lvl2pPr marL="742950" indent="-285750" algn="l" rtl="0" eaLnBrk="1" fontAlgn="base" hangingPunct="1">
        <a:lnSpc>
          <a:spcPct val="125000"/>
        </a:lnSpc>
        <a:spcBef>
          <a:spcPct val="20000"/>
        </a:spcBef>
        <a:spcAft>
          <a:spcPct val="0"/>
        </a:spcAft>
        <a:buClr>
          <a:srgbClr val="E46C0A"/>
        </a:buClr>
        <a:buSzPct val="80000"/>
        <a:buFont typeface="Wingdings" pitchFamily="2" charset="2"/>
        <a:buChar char="Ø"/>
        <a:defRPr sz="2400">
          <a:solidFill>
            <a:schemeClr val="tx1"/>
          </a:solidFill>
          <a:latin typeface="+mn-lt"/>
          <a:ea typeface="+mn-ea"/>
        </a:defRPr>
      </a:lvl2pPr>
      <a:lvl3pPr marL="1143000" indent="-228600" algn="l" rtl="0" eaLnBrk="1" fontAlgn="base" hangingPunct="1">
        <a:lnSpc>
          <a:spcPct val="125000"/>
        </a:lnSpc>
        <a:spcBef>
          <a:spcPct val="20000"/>
        </a:spcBef>
        <a:spcAft>
          <a:spcPct val="0"/>
        </a:spcAft>
        <a:buFont typeface="Arial" charset="0"/>
        <a:buChar char="•"/>
        <a:defRPr sz="2400">
          <a:solidFill>
            <a:schemeClr val="tx1"/>
          </a:solidFill>
          <a:latin typeface="+mj-lt"/>
          <a:ea typeface="+mn-ea"/>
        </a:defRPr>
      </a:lvl3pPr>
      <a:lvl4pPr marL="1600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4pPr>
      <a:lvl5pPr marL="20574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5pPr>
      <a:lvl6pPr marL="25146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6pPr>
      <a:lvl7pPr marL="29718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7pPr>
      <a:lvl8pPr marL="34290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8pPr>
      <a:lvl9pPr marL="3886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4578" name="标题占位符 1"/>
          <p:cNvSpPr>
            <a:spLocks noGrp="1"/>
          </p:cNvSpPr>
          <p:nvPr>
            <p:ph type="title"/>
          </p:nvPr>
        </p:nvSpPr>
        <p:spPr bwMode="auto">
          <a:xfrm>
            <a:off x="457200" y="2143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4579"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7" name="日期占位符 3"/>
          <p:cNvSpPr>
            <a:spLocks noGrp="1"/>
          </p:cNvSpPr>
          <p:nvPr>
            <p:ph type="dt" sz="half" idx="2"/>
          </p:nvPr>
        </p:nvSpPr>
        <p:spPr>
          <a:xfrm>
            <a:off x="457200" y="6215063"/>
            <a:ext cx="2133600" cy="365125"/>
          </a:xfrm>
          <a:prstGeom prst="rect">
            <a:avLst/>
          </a:prstGeom>
        </p:spPr>
        <p:txBody>
          <a:bodyPr vert="horz" lIns="91440" tIns="45720" rIns="91440" bIns="45720" rtlCol="0" anchor="ctr"/>
          <a:lstStyle>
            <a:lvl1pPr fontAlgn="auto">
              <a:spcBef>
                <a:spcPts val="0"/>
              </a:spcBef>
              <a:spcAft>
                <a:spcPts val="0"/>
              </a:spcAft>
              <a:defRPr sz="1200">
                <a:solidFill>
                  <a:schemeClr val="tx1">
                    <a:tint val="75000"/>
                  </a:schemeClr>
                </a:solidFill>
                <a:latin typeface="+mn-lt"/>
                <a:ea typeface="+mn-ea"/>
              </a:defRPr>
            </a:lvl1pPr>
          </a:lstStyle>
          <a:p>
            <a:pPr>
              <a:defRPr/>
            </a:pPr>
            <a:endParaRPr lang="en-US" altLang="zh-CN"/>
          </a:p>
        </p:txBody>
      </p:sp>
      <p:sp>
        <p:nvSpPr>
          <p:cNvPr id="8" name="页脚占位符 4"/>
          <p:cNvSpPr>
            <a:spLocks noGrp="1"/>
          </p:cNvSpPr>
          <p:nvPr>
            <p:ph type="ftr" sz="quarter" idx="3"/>
          </p:nvPr>
        </p:nvSpPr>
        <p:spPr>
          <a:xfrm>
            <a:off x="3124200" y="6215063"/>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en-US" altLang="zh-CN"/>
          </a:p>
        </p:txBody>
      </p:sp>
      <p:sp>
        <p:nvSpPr>
          <p:cNvPr id="9" name="灯片编号占位符 5"/>
          <p:cNvSpPr>
            <a:spLocks noGrp="1"/>
          </p:cNvSpPr>
          <p:nvPr>
            <p:ph type="sldNum" sz="quarter" idx="4"/>
          </p:nvPr>
        </p:nvSpPr>
        <p:spPr>
          <a:xfrm>
            <a:off x="6553200" y="6207125"/>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B6A85631-5C0A-4846-9B99-F8025A759D0D}"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rtl="0" eaLnBrk="1" fontAlgn="base" hangingPunct="1">
        <a:spcBef>
          <a:spcPct val="0"/>
        </a:spcBef>
        <a:spcAft>
          <a:spcPct val="0"/>
        </a:spcAft>
        <a:defRPr sz="4000">
          <a:solidFill>
            <a:schemeClr val="tx1"/>
          </a:solidFill>
          <a:latin typeface="+mj-lt"/>
          <a:ea typeface="+mj-ea"/>
          <a:cs typeface="+mj-cs"/>
        </a:defRPr>
      </a:lvl1pPr>
      <a:lvl2pPr algn="ctr" rtl="0" eaLnBrk="1" fontAlgn="base" hangingPunct="1">
        <a:spcBef>
          <a:spcPct val="0"/>
        </a:spcBef>
        <a:spcAft>
          <a:spcPct val="0"/>
        </a:spcAft>
        <a:defRPr sz="4000">
          <a:solidFill>
            <a:schemeClr val="tx1"/>
          </a:solidFill>
          <a:latin typeface="Arial" charset="0"/>
          <a:ea typeface="黑体" pitchFamily="2" charset="-122"/>
        </a:defRPr>
      </a:lvl2pPr>
      <a:lvl3pPr algn="ctr" rtl="0" eaLnBrk="1" fontAlgn="base" hangingPunct="1">
        <a:spcBef>
          <a:spcPct val="0"/>
        </a:spcBef>
        <a:spcAft>
          <a:spcPct val="0"/>
        </a:spcAft>
        <a:defRPr sz="4000">
          <a:solidFill>
            <a:schemeClr val="tx1"/>
          </a:solidFill>
          <a:latin typeface="Arial" charset="0"/>
          <a:ea typeface="黑体" pitchFamily="2" charset="-122"/>
        </a:defRPr>
      </a:lvl3pPr>
      <a:lvl4pPr algn="ctr" rtl="0" eaLnBrk="1" fontAlgn="base" hangingPunct="1">
        <a:spcBef>
          <a:spcPct val="0"/>
        </a:spcBef>
        <a:spcAft>
          <a:spcPct val="0"/>
        </a:spcAft>
        <a:defRPr sz="4000">
          <a:solidFill>
            <a:schemeClr val="tx1"/>
          </a:solidFill>
          <a:latin typeface="Arial" charset="0"/>
          <a:ea typeface="黑体" pitchFamily="2" charset="-122"/>
        </a:defRPr>
      </a:lvl4pPr>
      <a:lvl5pPr algn="ctr" rtl="0" eaLnBrk="1" fontAlgn="base" hangingPunct="1">
        <a:spcBef>
          <a:spcPct val="0"/>
        </a:spcBef>
        <a:spcAft>
          <a:spcPct val="0"/>
        </a:spcAft>
        <a:defRPr sz="4000">
          <a:solidFill>
            <a:schemeClr val="tx1"/>
          </a:solidFill>
          <a:latin typeface="Arial" charset="0"/>
          <a:ea typeface="黑体" pitchFamily="2" charset="-122"/>
        </a:defRPr>
      </a:lvl5pPr>
      <a:lvl6pPr marL="457200" algn="ctr" rtl="0" eaLnBrk="1" fontAlgn="base" hangingPunct="1">
        <a:spcBef>
          <a:spcPct val="0"/>
        </a:spcBef>
        <a:spcAft>
          <a:spcPct val="0"/>
        </a:spcAft>
        <a:defRPr sz="4000">
          <a:solidFill>
            <a:schemeClr val="tx1"/>
          </a:solidFill>
          <a:latin typeface="Arial" charset="0"/>
          <a:ea typeface="黑体" pitchFamily="2" charset="-122"/>
        </a:defRPr>
      </a:lvl6pPr>
      <a:lvl7pPr marL="914400" algn="ctr" rtl="0" eaLnBrk="1" fontAlgn="base" hangingPunct="1">
        <a:spcBef>
          <a:spcPct val="0"/>
        </a:spcBef>
        <a:spcAft>
          <a:spcPct val="0"/>
        </a:spcAft>
        <a:defRPr sz="4000">
          <a:solidFill>
            <a:schemeClr val="tx1"/>
          </a:solidFill>
          <a:latin typeface="Arial" charset="0"/>
          <a:ea typeface="黑体" pitchFamily="2" charset="-122"/>
        </a:defRPr>
      </a:lvl7pPr>
      <a:lvl8pPr marL="1371600" algn="ctr" rtl="0" eaLnBrk="1" fontAlgn="base" hangingPunct="1">
        <a:spcBef>
          <a:spcPct val="0"/>
        </a:spcBef>
        <a:spcAft>
          <a:spcPct val="0"/>
        </a:spcAft>
        <a:defRPr sz="4000">
          <a:solidFill>
            <a:schemeClr val="tx1"/>
          </a:solidFill>
          <a:latin typeface="Arial" charset="0"/>
          <a:ea typeface="黑体" pitchFamily="2" charset="-122"/>
        </a:defRPr>
      </a:lvl8pPr>
      <a:lvl9pPr marL="1828800" algn="ctr" rtl="0" eaLnBrk="1" fontAlgn="base" hangingPunct="1">
        <a:spcBef>
          <a:spcPct val="0"/>
        </a:spcBef>
        <a:spcAft>
          <a:spcPct val="0"/>
        </a:spcAft>
        <a:defRPr sz="4000">
          <a:solidFill>
            <a:schemeClr val="tx1"/>
          </a:solidFill>
          <a:latin typeface="Arial" charset="0"/>
          <a:ea typeface="黑体" pitchFamily="2" charset="-122"/>
        </a:defRPr>
      </a:lvl9pPr>
    </p:titleStyle>
    <p:bodyStyle>
      <a:lvl1pPr marL="342900" indent="-342900" algn="l" rtl="0" eaLnBrk="1" fontAlgn="base" hangingPunct="1">
        <a:lnSpc>
          <a:spcPct val="125000"/>
        </a:lnSpc>
        <a:spcBef>
          <a:spcPct val="20000"/>
        </a:spcBef>
        <a:spcAft>
          <a:spcPct val="0"/>
        </a:spcAft>
        <a:buClr>
          <a:srgbClr val="558ED5"/>
        </a:buClr>
        <a:buSzPct val="80000"/>
        <a:buFont typeface="Wingdings" pitchFamily="2" charset="2"/>
        <a:buChar char="n"/>
        <a:defRPr sz="2800" b="1">
          <a:solidFill>
            <a:schemeClr val="tx1"/>
          </a:solidFill>
          <a:latin typeface="+mn-lt"/>
          <a:ea typeface="+mn-ea"/>
          <a:cs typeface="+mn-cs"/>
        </a:defRPr>
      </a:lvl1pPr>
      <a:lvl2pPr marL="742950" indent="-285750" algn="l" rtl="0" eaLnBrk="1" fontAlgn="base" hangingPunct="1">
        <a:lnSpc>
          <a:spcPct val="125000"/>
        </a:lnSpc>
        <a:spcBef>
          <a:spcPct val="20000"/>
        </a:spcBef>
        <a:spcAft>
          <a:spcPct val="0"/>
        </a:spcAft>
        <a:buClr>
          <a:srgbClr val="E46C0A"/>
        </a:buClr>
        <a:buSzPct val="80000"/>
        <a:buFont typeface="Wingdings" pitchFamily="2" charset="2"/>
        <a:buChar char="Ø"/>
        <a:defRPr sz="2400">
          <a:solidFill>
            <a:schemeClr val="tx1"/>
          </a:solidFill>
          <a:latin typeface="+mn-lt"/>
          <a:ea typeface="+mn-ea"/>
        </a:defRPr>
      </a:lvl2pPr>
      <a:lvl3pPr marL="1143000" indent="-228600" algn="l" rtl="0" eaLnBrk="1" fontAlgn="base" hangingPunct="1">
        <a:lnSpc>
          <a:spcPct val="125000"/>
        </a:lnSpc>
        <a:spcBef>
          <a:spcPct val="20000"/>
        </a:spcBef>
        <a:spcAft>
          <a:spcPct val="0"/>
        </a:spcAft>
        <a:buFont typeface="Arial" charset="0"/>
        <a:buChar char="•"/>
        <a:defRPr sz="2400">
          <a:solidFill>
            <a:schemeClr val="tx1"/>
          </a:solidFill>
          <a:latin typeface="+mj-lt"/>
          <a:ea typeface="+mn-ea"/>
        </a:defRPr>
      </a:lvl3pPr>
      <a:lvl4pPr marL="1600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4pPr>
      <a:lvl5pPr marL="20574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5pPr>
      <a:lvl6pPr marL="25146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6pPr>
      <a:lvl7pPr marL="29718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7pPr>
      <a:lvl8pPr marL="34290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8pPr>
      <a:lvl9pPr marL="3886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5602" name="标题占位符 1"/>
          <p:cNvSpPr>
            <a:spLocks noGrp="1"/>
          </p:cNvSpPr>
          <p:nvPr>
            <p:ph type="title"/>
          </p:nvPr>
        </p:nvSpPr>
        <p:spPr bwMode="auto">
          <a:xfrm>
            <a:off x="457200" y="2143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5603"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7" name="日期占位符 3"/>
          <p:cNvSpPr>
            <a:spLocks noGrp="1"/>
          </p:cNvSpPr>
          <p:nvPr>
            <p:ph type="dt" sz="half" idx="2"/>
          </p:nvPr>
        </p:nvSpPr>
        <p:spPr>
          <a:xfrm>
            <a:off x="457200" y="6215063"/>
            <a:ext cx="2133600" cy="365125"/>
          </a:xfrm>
          <a:prstGeom prst="rect">
            <a:avLst/>
          </a:prstGeom>
        </p:spPr>
        <p:txBody>
          <a:bodyPr vert="horz" lIns="91440" tIns="45720" rIns="91440" bIns="45720" rtlCol="0" anchor="ctr"/>
          <a:lstStyle>
            <a:lvl1pPr fontAlgn="auto">
              <a:spcBef>
                <a:spcPts val="0"/>
              </a:spcBef>
              <a:spcAft>
                <a:spcPts val="0"/>
              </a:spcAft>
              <a:defRPr sz="1200">
                <a:solidFill>
                  <a:schemeClr val="tx1">
                    <a:tint val="75000"/>
                  </a:schemeClr>
                </a:solidFill>
                <a:latin typeface="+mn-lt"/>
                <a:ea typeface="+mn-ea"/>
              </a:defRPr>
            </a:lvl1pPr>
          </a:lstStyle>
          <a:p>
            <a:pPr>
              <a:defRPr/>
            </a:pPr>
            <a:endParaRPr lang="en-US" altLang="zh-CN"/>
          </a:p>
        </p:txBody>
      </p:sp>
      <p:sp>
        <p:nvSpPr>
          <p:cNvPr id="8" name="页脚占位符 4"/>
          <p:cNvSpPr>
            <a:spLocks noGrp="1"/>
          </p:cNvSpPr>
          <p:nvPr>
            <p:ph type="ftr" sz="quarter" idx="3"/>
          </p:nvPr>
        </p:nvSpPr>
        <p:spPr>
          <a:xfrm>
            <a:off x="3124200" y="6215063"/>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en-US" altLang="zh-CN"/>
          </a:p>
        </p:txBody>
      </p:sp>
      <p:sp>
        <p:nvSpPr>
          <p:cNvPr id="9" name="灯片编号占位符 5"/>
          <p:cNvSpPr>
            <a:spLocks noGrp="1"/>
          </p:cNvSpPr>
          <p:nvPr>
            <p:ph type="sldNum" sz="quarter" idx="4"/>
          </p:nvPr>
        </p:nvSpPr>
        <p:spPr>
          <a:xfrm>
            <a:off x="6553200" y="6215063"/>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189EEA07-834B-4040-8D17-D4A5FE89388B}"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rtl="0" eaLnBrk="1" fontAlgn="base" hangingPunct="1">
        <a:spcBef>
          <a:spcPct val="0"/>
        </a:spcBef>
        <a:spcAft>
          <a:spcPct val="0"/>
        </a:spcAft>
        <a:defRPr sz="4000">
          <a:solidFill>
            <a:schemeClr val="tx1"/>
          </a:solidFill>
          <a:latin typeface="+mj-lt"/>
          <a:ea typeface="+mj-ea"/>
          <a:cs typeface="+mj-cs"/>
        </a:defRPr>
      </a:lvl1pPr>
      <a:lvl2pPr algn="ctr" rtl="0" eaLnBrk="1" fontAlgn="base" hangingPunct="1">
        <a:spcBef>
          <a:spcPct val="0"/>
        </a:spcBef>
        <a:spcAft>
          <a:spcPct val="0"/>
        </a:spcAft>
        <a:defRPr sz="4000">
          <a:solidFill>
            <a:schemeClr val="tx1"/>
          </a:solidFill>
          <a:latin typeface="Arial" charset="0"/>
          <a:ea typeface="黑体" pitchFamily="2" charset="-122"/>
        </a:defRPr>
      </a:lvl2pPr>
      <a:lvl3pPr algn="ctr" rtl="0" eaLnBrk="1" fontAlgn="base" hangingPunct="1">
        <a:spcBef>
          <a:spcPct val="0"/>
        </a:spcBef>
        <a:spcAft>
          <a:spcPct val="0"/>
        </a:spcAft>
        <a:defRPr sz="4000">
          <a:solidFill>
            <a:schemeClr val="tx1"/>
          </a:solidFill>
          <a:latin typeface="Arial" charset="0"/>
          <a:ea typeface="黑体" pitchFamily="2" charset="-122"/>
        </a:defRPr>
      </a:lvl3pPr>
      <a:lvl4pPr algn="ctr" rtl="0" eaLnBrk="1" fontAlgn="base" hangingPunct="1">
        <a:spcBef>
          <a:spcPct val="0"/>
        </a:spcBef>
        <a:spcAft>
          <a:spcPct val="0"/>
        </a:spcAft>
        <a:defRPr sz="4000">
          <a:solidFill>
            <a:schemeClr val="tx1"/>
          </a:solidFill>
          <a:latin typeface="Arial" charset="0"/>
          <a:ea typeface="黑体" pitchFamily="2" charset="-122"/>
        </a:defRPr>
      </a:lvl4pPr>
      <a:lvl5pPr algn="ctr" rtl="0" eaLnBrk="1" fontAlgn="base" hangingPunct="1">
        <a:spcBef>
          <a:spcPct val="0"/>
        </a:spcBef>
        <a:spcAft>
          <a:spcPct val="0"/>
        </a:spcAft>
        <a:defRPr sz="4000">
          <a:solidFill>
            <a:schemeClr val="tx1"/>
          </a:solidFill>
          <a:latin typeface="Arial" charset="0"/>
          <a:ea typeface="黑体" pitchFamily="2" charset="-122"/>
        </a:defRPr>
      </a:lvl5pPr>
      <a:lvl6pPr marL="457200" algn="ctr" rtl="0" eaLnBrk="1" fontAlgn="base" hangingPunct="1">
        <a:spcBef>
          <a:spcPct val="0"/>
        </a:spcBef>
        <a:spcAft>
          <a:spcPct val="0"/>
        </a:spcAft>
        <a:defRPr sz="4000">
          <a:solidFill>
            <a:schemeClr val="tx1"/>
          </a:solidFill>
          <a:latin typeface="Arial" charset="0"/>
          <a:ea typeface="黑体" pitchFamily="2" charset="-122"/>
        </a:defRPr>
      </a:lvl6pPr>
      <a:lvl7pPr marL="914400" algn="ctr" rtl="0" eaLnBrk="1" fontAlgn="base" hangingPunct="1">
        <a:spcBef>
          <a:spcPct val="0"/>
        </a:spcBef>
        <a:spcAft>
          <a:spcPct val="0"/>
        </a:spcAft>
        <a:defRPr sz="4000">
          <a:solidFill>
            <a:schemeClr val="tx1"/>
          </a:solidFill>
          <a:latin typeface="Arial" charset="0"/>
          <a:ea typeface="黑体" pitchFamily="2" charset="-122"/>
        </a:defRPr>
      </a:lvl7pPr>
      <a:lvl8pPr marL="1371600" algn="ctr" rtl="0" eaLnBrk="1" fontAlgn="base" hangingPunct="1">
        <a:spcBef>
          <a:spcPct val="0"/>
        </a:spcBef>
        <a:spcAft>
          <a:spcPct val="0"/>
        </a:spcAft>
        <a:defRPr sz="4000">
          <a:solidFill>
            <a:schemeClr val="tx1"/>
          </a:solidFill>
          <a:latin typeface="Arial" charset="0"/>
          <a:ea typeface="黑体" pitchFamily="2" charset="-122"/>
        </a:defRPr>
      </a:lvl8pPr>
      <a:lvl9pPr marL="1828800" algn="ctr" rtl="0" eaLnBrk="1" fontAlgn="base" hangingPunct="1">
        <a:spcBef>
          <a:spcPct val="0"/>
        </a:spcBef>
        <a:spcAft>
          <a:spcPct val="0"/>
        </a:spcAft>
        <a:defRPr sz="4000">
          <a:solidFill>
            <a:schemeClr val="tx1"/>
          </a:solidFill>
          <a:latin typeface="Arial" charset="0"/>
          <a:ea typeface="黑体" pitchFamily="2" charset="-122"/>
        </a:defRPr>
      </a:lvl9pPr>
    </p:titleStyle>
    <p:bodyStyle>
      <a:lvl1pPr marL="342900" indent="-342900" algn="l" rtl="0" eaLnBrk="1" fontAlgn="base" hangingPunct="1">
        <a:lnSpc>
          <a:spcPct val="125000"/>
        </a:lnSpc>
        <a:spcBef>
          <a:spcPct val="20000"/>
        </a:spcBef>
        <a:spcAft>
          <a:spcPct val="0"/>
        </a:spcAft>
        <a:buClr>
          <a:srgbClr val="558ED5"/>
        </a:buClr>
        <a:buSzPct val="80000"/>
        <a:buFont typeface="Wingdings" pitchFamily="2" charset="2"/>
        <a:buChar char="n"/>
        <a:defRPr sz="2800" b="1">
          <a:solidFill>
            <a:schemeClr val="tx1"/>
          </a:solidFill>
          <a:latin typeface="+mn-lt"/>
          <a:ea typeface="+mn-ea"/>
          <a:cs typeface="+mn-cs"/>
        </a:defRPr>
      </a:lvl1pPr>
      <a:lvl2pPr marL="742950" indent="-285750" algn="l" rtl="0" eaLnBrk="1" fontAlgn="base" hangingPunct="1">
        <a:lnSpc>
          <a:spcPct val="125000"/>
        </a:lnSpc>
        <a:spcBef>
          <a:spcPct val="20000"/>
        </a:spcBef>
        <a:spcAft>
          <a:spcPct val="0"/>
        </a:spcAft>
        <a:buClr>
          <a:srgbClr val="E46C0A"/>
        </a:buClr>
        <a:buSzPct val="80000"/>
        <a:buFont typeface="Wingdings" pitchFamily="2" charset="2"/>
        <a:buChar char="Ø"/>
        <a:defRPr sz="2400">
          <a:solidFill>
            <a:schemeClr val="tx1"/>
          </a:solidFill>
          <a:latin typeface="+mn-lt"/>
          <a:ea typeface="+mn-ea"/>
        </a:defRPr>
      </a:lvl2pPr>
      <a:lvl3pPr marL="1143000" indent="-228600" algn="l" rtl="0" eaLnBrk="1" fontAlgn="base" hangingPunct="1">
        <a:lnSpc>
          <a:spcPct val="125000"/>
        </a:lnSpc>
        <a:spcBef>
          <a:spcPct val="20000"/>
        </a:spcBef>
        <a:spcAft>
          <a:spcPct val="0"/>
        </a:spcAft>
        <a:buFont typeface="Arial" charset="0"/>
        <a:buChar char="•"/>
        <a:defRPr sz="2400">
          <a:solidFill>
            <a:schemeClr val="tx1"/>
          </a:solidFill>
          <a:latin typeface="+mj-lt"/>
          <a:ea typeface="+mn-ea"/>
        </a:defRPr>
      </a:lvl3pPr>
      <a:lvl4pPr marL="1600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4pPr>
      <a:lvl5pPr marL="20574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5pPr>
      <a:lvl6pPr marL="25146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6pPr>
      <a:lvl7pPr marL="29718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7pPr>
      <a:lvl8pPr marL="34290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8pPr>
      <a:lvl9pPr marL="3886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6626" name="标题占位符 1"/>
          <p:cNvSpPr>
            <a:spLocks noGrp="1"/>
          </p:cNvSpPr>
          <p:nvPr>
            <p:ph type="title"/>
          </p:nvPr>
        </p:nvSpPr>
        <p:spPr bwMode="auto">
          <a:xfrm>
            <a:off x="457200" y="2143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6627"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7" name="日期占位符 3"/>
          <p:cNvSpPr>
            <a:spLocks noGrp="1"/>
          </p:cNvSpPr>
          <p:nvPr>
            <p:ph type="dt" sz="half" idx="2"/>
          </p:nvPr>
        </p:nvSpPr>
        <p:spPr>
          <a:xfrm>
            <a:off x="457200" y="6215063"/>
            <a:ext cx="2133600" cy="365125"/>
          </a:xfrm>
          <a:prstGeom prst="rect">
            <a:avLst/>
          </a:prstGeom>
        </p:spPr>
        <p:txBody>
          <a:bodyPr vert="horz" lIns="91440" tIns="45720" rIns="91440" bIns="45720" rtlCol="0" anchor="ctr"/>
          <a:lstStyle>
            <a:lvl1pPr fontAlgn="auto">
              <a:spcBef>
                <a:spcPts val="0"/>
              </a:spcBef>
              <a:spcAft>
                <a:spcPts val="0"/>
              </a:spcAft>
              <a:defRPr sz="1200">
                <a:solidFill>
                  <a:schemeClr val="tx1">
                    <a:tint val="75000"/>
                  </a:schemeClr>
                </a:solidFill>
                <a:latin typeface="+mn-lt"/>
                <a:ea typeface="+mn-ea"/>
              </a:defRPr>
            </a:lvl1pPr>
          </a:lstStyle>
          <a:p>
            <a:pPr>
              <a:defRPr/>
            </a:pPr>
            <a:endParaRPr lang="en-US" altLang="zh-CN"/>
          </a:p>
        </p:txBody>
      </p:sp>
      <p:sp>
        <p:nvSpPr>
          <p:cNvPr id="8" name="页脚占位符 4"/>
          <p:cNvSpPr>
            <a:spLocks noGrp="1"/>
          </p:cNvSpPr>
          <p:nvPr>
            <p:ph type="ftr" sz="quarter" idx="3"/>
          </p:nvPr>
        </p:nvSpPr>
        <p:spPr>
          <a:xfrm>
            <a:off x="3124200" y="6215063"/>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en-US" altLang="zh-CN"/>
          </a:p>
        </p:txBody>
      </p:sp>
      <p:sp>
        <p:nvSpPr>
          <p:cNvPr id="9" name="灯片编号占位符 5"/>
          <p:cNvSpPr>
            <a:spLocks noGrp="1"/>
          </p:cNvSpPr>
          <p:nvPr>
            <p:ph type="sldNum" sz="quarter" idx="4"/>
          </p:nvPr>
        </p:nvSpPr>
        <p:spPr>
          <a:xfrm>
            <a:off x="6553200" y="6215063"/>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AF05C718-12B0-4363-8E21-F25231809BAC}"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rtl="0" eaLnBrk="1" fontAlgn="base" hangingPunct="1">
        <a:spcBef>
          <a:spcPct val="0"/>
        </a:spcBef>
        <a:spcAft>
          <a:spcPct val="0"/>
        </a:spcAft>
        <a:defRPr sz="4000">
          <a:solidFill>
            <a:schemeClr val="tx1"/>
          </a:solidFill>
          <a:latin typeface="+mj-lt"/>
          <a:ea typeface="+mj-ea"/>
          <a:cs typeface="+mj-cs"/>
        </a:defRPr>
      </a:lvl1pPr>
      <a:lvl2pPr algn="ctr" rtl="0" eaLnBrk="1" fontAlgn="base" hangingPunct="1">
        <a:spcBef>
          <a:spcPct val="0"/>
        </a:spcBef>
        <a:spcAft>
          <a:spcPct val="0"/>
        </a:spcAft>
        <a:defRPr sz="4000">
          <a:solidFill>
            <a:schemeClr val="tx1"/>
          </a:solidFill>
          <a:latin typeface="Arial" charset="0"/>
          <a:ea typeface="黑体" pitchFamily="2" charset="-122"/>
        </a:defRPr>
      </a:lvl2pPr>
      <a:lvl3pPr algn="ctr" rtl="0" eaLnBrk="1" fontAlgn="base" hangingPunct="1">
        <a:spcBef>
          <a:spcPct val="0"/>
        </a:spcBef>
        <a:spcAft>
          <a:spcPct val="0"/>
        </a:spcAft>
        <a:defRPr sz="4000">
          <a:solidFill>
            <a:schemeClr val="tx1"/>
          </a:solidFill>
          <a:latin typeface="Arial" charset="0"/>
          <a:ea typeface="黑体" pitchFamily="2" charset="-122"/>
        </a:defRPr>
      </a:lvl3pPr>
      <a:lvl4pPr algn="ctr" rtl="0" eaLnBrk="1" fontAlgn="base" hangingPunct="1">
        <a:spcBef>
          <a:spcPct val="0"/>
        </a:spcBef>
        <a:spcAft>
          <a:spcPct val="0"/>
        </a:spcAft>
        <a:defRPr sz="4000">
          <a:solidFill>
            <a:schemeClr val="tx1"/>
          </a:solidFill>
          <a:latin typeface="Arial" charset="0"/>
          <a:ea typeface="黑体" pitchFamily="2" charset="-122"/>
        </a:defRPr>
      </a:lvl4pPr>
      <a:lvl5pPr algn="ctr" rtl="0" eaLnBrk="1" fontAlgn="base" hangingPunct="1">
        <a:spcBef>
          <a:spcPct val="0"/>
        </a:spcBef>
        <a:spcAft>
          <a:spcPct val="0"/>
        </a:spcAft>
        <a:defRPr sz="4000">
          <a:solidFill>
            <a:schemeClr val="tx1"/>
          </a:solidFill>
          <a:latin typeface="Arial" charset="0"/>
          <a:ea typeface="黑体" pitchFamily="2" charset="-122"/>
        </a:defRPr>
      </a:lvl5pPr>
      <a:lvl6pPr marL="457200" algn="ctr" rtl="0" eaLnBrk="1" fontAlgn="base" hangingPunct="1">
        <a:spcBef>
          <a:spcPct val="0"/>
        </a:spcBef>
        <a:spcAft>
          <a:spcPct val="0"/>
        </a:spcAft>
        <a:defRPr sz="4000">
          <a:solidFill>
            <a:schemeClr val="tx1"/>
          </a:solidFill>
          <a:latin typeface="Arial" charset="0"/>
          <a:ea typeface="黑体" pitchFamily="2" charset="-122"/>
        </a:defRPr>
      </a:lvl6pPr>
      <a:lvl7pPr marL="914400" algn="ctr" rtl="0" eaLnBrk="1" fontAlgn="base" hangingPunct="1">
        <a:spcBef>
          <a:spcPct val="0"/>
        </a:spcBef>
        <a:spcAft>
          <a:spcPct val="0"/>
        </a:spcAft>
        <a:defRPr sz="4000">
          <a:solidFill>
            <a:schemeClr val="tx1"/>
          </a:solidFill>
          <a:latin typeface="Arial" charset="0"/>
          <a:ea typeface="黑体" pitchFamily="2" charset="-122"/>
        </a:defRPr>
      </a:lvl7pPr>
      <a:lvl8pPr marL="1371600" algn="ctr" rtl="0" eaLnBrk="1" fontAlgn="base" hangingPunct="1">
        <a:spcBef>
          <a:spcPct val="0"/>
        </a:spcBef>
        <a:spcAft>
          <a:spcPct val="0"/>
        </a:spcAft>
        <a:defRPr sz="4000">
          <a:solidFill>
            <a:schemeClr val="tx1"/>
          </a:solidFill>
          <a:latin typeface="Arial" charset="0"/>
          <a:ea typeface="黑体" pitchFamily="2" charset="-122"/>
        </a:defRPr>
      </a:lvl8pPr>
      <a:lvl9pPr marL="1828800" algn="ctr" rtl="0" eaLnBrk="1" fontAlgn="base" hangingPunct="1">
        <a:spcBef>
          <a:spcPct val="0"/>
        </a:spcBef>
        <a:spcAft>
          <a:spcPct val="0"/>
        </a:spcAft>
        <a:defRPr sz="4000">
          <a:solidFill>
            <a:schemeClr val="tx1"/>
          </a:solidFill>
          <a:latin typeface="Arial" charset="0"/>
          <a:ea typeface="黑体" pitchFamily="2" charset="-122"/>
        </a:defRPr>
      </a:lvl9pPr>
    </p:titleStyle>
    <p:bodyStyle>
      <a:lvl1pPr marL="342900" indent="-342900" algn="l" rtl="0" eaLnBrk="1" fontAlgn="base" hangingPunct="1">
        <a:lnSpc>
          <a:spcPct val="125000"/>
        </a:lnSpc>
        <a:spcBef>
          <a:spcPct val="20000"/>
        </a:spcBef>
        <a:spcAft>
          <a:spcPct val="0"/>
        </a:spcAft>
        <a:buClr>
          <a:srgbClr val="558ED5"/>
        </a:buClr>
        <a:buSzPct val="80000"/>
        <a:buFont typeface="Wingdings" pitchFamily="2" charset="2"/>
        <a:buChar char="n"/>
        <a:defRPr sz="2800" b="1">
          <a:solidFill>
            <a:schemeClr val="tx1"/>
          </a:solidFill>
          <a:latin typeface="+mn-lt"/>
          <a:ea typeface="+mn-ea"/>
          <a:cs typeface="+mn-cs"/>
        </a:defRPr>
      </a:lvl1pPr>
      <a:lvl2pPr marL="742950" indent="-285750" algn="l" rtl="0" eaLnBrk="1" fontAlgn="base" hangingPunct="1">
        <a:lnSpc>
          <a:spcPct val="125000"/>
        </a:lnSpc>
        <a:spcBef>
          <a:spcPct val="20000"/>
        </a:spcBef>
        <a:spcAft>
          <a:spcPct val="0"/>
        </a:spcAft>
        <a:buClr>
          <a:srgbClr val="E46C0A"/>
        </a:buClr>
        <a:buSzPct val="80000"/>
        <a:buFont typeface="Wingdings" pitchFamily="2" charset="2"/>
        <a:buChar char="Ø"/>
        <a:defRPr sz="2400">
          <a:solidFill>
            <a:schemeClr val="tx1"/>
          </a:solidFill>
          <a:latin typeface="+mn-lt"/>
          <a:ea typeface="+mn-ea"/>
        </a:defRPr>
      </a:lvl2pPr>
      <a:lvl3pPr marL="1143000" indent="-228600" algn="l" rtl="0" eaLnBrk="1" fontAlgn="base" hangingPunct="1">
        <a:lnSpc>
          <a:spcPct val="125000"/>
        </a:lnSpc>
        <a:spcBef>
          <a:spcPct val="20000"/>
        </a:spcBef>
        <a:spcAft>
          <a:spcPct val="0"/>
        </a:spcAft>
        <a:buFont typeface="Arial" charset="0"/>
        <a:buChar char="•"/>
        <a:defRPr sz="2400">
          <a:solidFill>
            <a:schemeClr val="tx1"/>
          </a:solidFill>
          <a:latin typeface="+mj-lt"/>
          <a:ea typeface="+mn-ea"/>
        </a:defRPr>
      </a:lvl3pPr>
      <a:lvl4pPr marL="1600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4pPr>
      <a:lvl5pPr marL="20574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5pPr>
      <a:lvl6pPr marL="25146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6pPr>
      <a:lvl7pPr marL="29718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7pPr>
      <a:lvl8pPr marL="34290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8pPr>
      <a:lvl9pPr marL="3886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dpi="0" rotWithShape="0">
          <a:blip r:embed="rId11"/>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143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215063"/>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fld id="{C77508A5-E9CA-40A7-A76C-5F08B7D13220}" type="datetimeFigureOut">
              <a:rPr lang="zh-CN" altLang="en-US" smtClean="0"/>
              <a:t>2014-12-27</a:t>
            </a:fld>
            <a:endParaRPr lang="zh-CN" altLang="en-US"/>
          </a:p>
        </p:txBody>
      </p:sp>
      <p:sp>
        <p:nvSpPr>
          <p:cNvPr id="6" name="灯片编号占位符 5"/>
          <p:cNvSpPr>
            <a:spLocks noGrp="1"/>
          </p:cNvSpPr>
          <p:nvPr>
            <p:ph type="sldNum" sz="quarter" idx="4"/>
          </p:nvPr>
        </p:nvSpPr>
        <p:spPr>
          <a:xfrm>
            <a:off x="6553200" y="6215063"/>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fld id="{56DF4703-D3AD-4DDD-A02A-2C9A18098EF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Lst>
  <p:txStyles>
    <p:titleStyle>
      <a:lvl1pPr algn="ctr" rtl="0" eaLnBrk="1" fontAlgn="base" hangingPunct="1">
        <a:spcBef>
          <a:spcPct val="0"/>
        </a:spcBef>
        <a:spcAft>
          <a:spcPct val="0"/>
        </a:spcAft>
        <a:defRPr sz="4000" kern="1200">
          <a:solidFill>
            <a:schemeClr val="tx1"/>
          </a:solidFill>
          <a:latin typeface="+mj-lt"/>
          <a:ea typeface="+mj-ea"/>
          <a:cs typeface="+mj-cs"/>
        </a:defRPr>
      </a:lvl1pPr>
      <a:lvl2pPr algn="ctr" rtl="0" eaLnBrk="1" fontAlgn="base" hangingPunct="1">
        <a:spcBef>
          <a:spcPct val="0"/>
        </a:spcBef>
        <a:spcAft>
          <a:spcPct val="0"/>
        </a:spcAft>
        <a:defRPr sz="4000">
          <a:solidFill>
            <a:schemeClr val="tx1"/>
          </a:solidFill>
          <a:latin typeface="Arial" charset="0"/>
          <a:ea typeface="黑体" pitchFamily="2" charset="-122"/>
        </a:defRPr>
      </a:lvl2pPr>
      <a:lvl3pPr algn="ctr" rtl="0" eaLnBrk="1" fontAlgn="base" hangingPunct="1">
        <a:spcBef>
          <a:spcPct val="0"/>
        </a:spcBef>
        <a:spcAft>
          <a:spcPct val="0"/>
        </a:spcAft>
        <a:defRPr sz="4000">
          <a:solidFill>
            <a:schemeClr val="tx1"/>
          </a:solidFill>
          <a:latin typeface="Arial" charset="0"/>
          <a:ea typeface="黑体" pitchFamily="2" charset="-122"/>
        </a:defRPr>
      </a:lvl3pPr>
      <a:lvl4pPr algn="ctr" rtl="0" eaLnBrk="1" fontAlgn="base" hangingPunct="1">
        <a:spcBef>
          <a:spcPct val="0"/>
        </a:spcBef>
        <a:spcAft>
          <a:spcPct val="0"/>
        </a:spcAft>
        <a:defRPr sz="4000">
          <a:solidFill>
            <a:schemeClr val="tx1"/>
          </a:solidFill>
          <a:latin typeface="Arial" charset="0"/>
          <a:ea typeface="黑体" pitchFamily="2" charset="-122"/>
        </a:defRPr>
      </a:lvl4pPr>
      <a:lvl5pPr algn="ctr" rtl="0" eaLnBrk="1" fontAlgn="base" hangingPunct="1">
        <a:spcBef>
          <a:spcPct val="0"/>
        </a:spcBef>
        <a:spcAft>
          <a:spcPct val="0"/>
        </a:spcAft>
        <a:defRPr sz="4000">
          <a:solidFill>
            <a:schemeClr val="tx1"/>
          </a:solidFill>
          <a:latin typeface="Arial" charset="0"/>
          <a:ea typeface="黑体" pitchFamily="2" charset="-122"/>
        </a:defRPr>
      </a:lvl5pPr>
      <a:lvl6pPr marL="457200" algn="ctr" rtl="0" eaLnBrk="1" fontAlgn="base" hangingPunct="1">
        <a:spcBef>
          <a:spcPct val="0"/>
        </a:spcBef>
        <a:spcAft>
          <a:spcPct val="0"/>
        </a:spcAft>
        <a:defRPr sz="4400">
          <a:solidFill>
            <a:schemeClr val="tx1"/>
          </a:solidFill>
          <a:latin typeface="Calibri" pitchFamily="34" charset="0"/>
          <a:ea typeface="宋体" charset="-122"/>
        </a:defRPr>
      </a:lvl6pPr>
      <a:lvl7pPr marL="914400" algn="ctr" rtl="0" eaLnBrk="1" fontAlgn="base" hangingPunct="1">
        <a:spcBef>
          <a:spcPct val="0"/>
        </a:spcBef>
        <a:spcAft>
          <a:spcPct val="0"/>
        </a:spcAft>
        <a:defRPr sz="4400">
          <a:solidFill>
            <a:schemeClr val="tx1"/>
          </a:solidFill>
          <a:latin typeface="Calibri" pitchFamily="34" charset="0"/>
          <a:ea typeface="宋体" charset="-122"/>
        </a:defRPr>
      </a:lvl7pPr>
      <a:lvl8pPr marL="1371600" algn="ctr" rtl="0" eaLnBrk="1" fontAlgn="base" hangingPunct="1">
        <a:spcBef>
          <a:spcPct val="0"/>
        </a:spcBef>
        <a:spcAft>
          <a:spcPct val="0"/>
        </a:spcAft>
        <a:defRPr sz="4400">
          <a:solidFill>
            <a:schemeClr val="tx1"/>
          </a:solidFill>
          <a:latin typeface="Calibri" pitchFamily="34" charset="0"/>
          <a:ea typeface="宋体" charset="-122"/>
        </a:defRPr>
      </a:lvl8pPr>
      <a:lvl9pPr marL="1828800" algn="ctr" rtl="0" eaLnBrk="1" fontAlgn="base" hangingPunct="1">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1" fontAlgn="base" hangingPunct="1">
        <a:lnSpc>
          <a:spcPct val="125000"/>
        </a:lnSpc>
        <a:spcBef>
          <a:spcPct val="20000"/>
        </a:spcBef>
        <a:spcAft>
          <a:spcPct val="0"/>
        </a:spcAft>
        <a:buClr>
          <a:srgbClr val="558ED5"/>
        </a:buClr>
        <a:buSzPct val="80000"/>
        <a:buFont typeface="Wingdings" pitchFamily="2" charset="2"/>
        <a:buChar char="n"/>
        <a:defRPr sz="2800" b="1" kern="1200">
          <a:solidFill>
            <a:schemeClr val="tx1"/>
          </a:solidFill>
          <a:latin typeface="宋体" pitchFamily="2" charset="-122"/>
          <a:ea typeface="宋体" pitchFamily="2" charset="-122"/>
          <a:cs typeface="+mn-cs"/>
        </a:defRPr>
      </a:lvl1pPr>
      <a:lvl2pPr marL="742950" indent="-285750" algn="l" rtl="0" eaLnBrk="1" fontAlgn="base" hangingPunct="1">
        <a:lnSpc>
          <a:spcPct val="125000"/>
        </a:lnSpc>
        <a:spcBef>
          <a:spcPct val="20000"/>
        </a:spcBef>
        <a:spcAft>
          <a:spcPct val="0"/>
        </a:spcAft>
        <a:buClr>
          <a:srgbClr val="E46C0A"/>
        </a:buClr>
        <a:buSzPct val="80000"/>
        <a:buFont typeface="Wingdings" pitchFamily="2" charset="2"/>
        <a:buChar char="Ø"/>
        <a:defRPr sz="2400" kern="1200">
          <a:solidFill>
            <a:schemeClr val="tx1"/>
          </a:solidFill>
          <a:latin typeface="宋体" pitchFamily="2" charset="-122"/>
          <a:ea typeface="宋体" pitchFamily="2" charset="-122"/>
          <a:cs typeface="+mn-cs"/>
        </a:defRPr>
      </a:lvl2pPr>
      <a:lvl3pPr marL="1143000" indent="-228600" algn="l" rtl="0" eaLnBrk="1" fontAlgn="base" hangingPunct="1">
        <a:lnSpc>
          <a:spcPct val="125000"/>
        </a:lnSpc>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lnSpc>
          <a:spcPct val="125000"/>
        </a:lnSpc>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lnSpc>
          <a:spcPct val="125000"/>
        </a:lnSpc>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4.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4.xml"/><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4.xml"/><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4.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4.xml"/></Relationships>
</file>

<file path=ppt/slides/_rels/slide2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4.xml"/></Relationships>
</file>

<file path=ppt/slides/_rels/slide2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3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4.xml"/></Relationships>
</file>

<file path=ppt/slides/_rels/slide3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a:t>第</a:t>
            </a:r>
            <a:r>
              <a:rPr lang="en-US" altLang="zh-CN" dirty="0"/>
              <a:t>3</a:t>
            </a:r>
            <a:r>
              <a:rPr lang="zh-CN" altLang="zh-CN" dirty="0"/>
              <a:t>章</a:t>
            </a:r>
            <a:r>
              <a:rPr lang="en-US" altLang="zh-CN" dirty="0"/>
              <a:t> Word</a:t>
            </a:r>
            <a:r>
              <a:rPr lang="zh-CN" altLang="zh-CN" dirty="0"/>
              <a:t>综合应用</a:t>
            </a:r>
            <a:r>
              <a:rPr lang="en-US" altLang="zh-CN" dirty="0"/>
              <a:t>—</a:t>
            </a:r>
            <a:r>
              <a:rPr lang="zh-CN" altLang="zh-CN" dirty="0"/>
              <a:t>企业画册的制作</a:t>
            </a:r>
            <a:endParaRPr lang="zh-CN" altLang="en-US" dirty="0"/>
          </a:p>
        </p:txBody>
      </p:sp>
      <p:sp>
        <p:nvSpPr>
          <p:cNvPr id="3" name="副标题 2"/>
          <p:cNvSpPr>
            <a:spLocks noGrp="1"/>
          </p:cNvSpPr>
          <p:nvPr>
            <p:ph type="subTitle" idx="1"/>
          </p:nvPr>
        </p:nvSpPr>
        <p:spPr/>
        <p:txBody>
          <a:bodyPr/>
          <a:lstStyle/>
          <a:p>
            <a:r>
              <a:rPr lang="en-US" altLang="zh-CN" dirty="0" smtClean="0"/>
              <a:t>《</a:t>
            </a:r>
            <a:r>
              <a:rPr lang="zh-CN" altLang="en-US" dirty="0" smtClean="0"/>
              <a:t>计算机应用基础</a:t>
            </a:r>
            <a:r>
              <a:rPr lang="en-US" altLang="zh-CN" dirty="0" smtClean="0"/>
              <a:t>》</a:t>
            </a:r>
          </a:p>
        </p:txBody>
      </p:sp>
    </p:spTree>
    <p:extLst>
      <p:ext uri="{BB962C8B-B14F-4D97-AF65-F5344CB8AC3E}">
        <p14:creationId xmlns:p14="http://schemas.microsoft.com/office/powerpoint/2010/main" val="204917380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 </a:t>
            </a:r>
            <a:r>
              <a:rPr lang="en-US" altLang="zh-CN" b="1" dirty="0"/>
              <a:t>3.2</a:t>
            </a:r>
            <a:r>
              <a:rPr lang="zh-CN" altLang="zh-CN" dirty="0"/>
              <a:t>文档版面整体设计和标题</a:t>
            </a:r>
            <a:r>
              <a:rPr lang="zh-CN" altLang="zh-CN" dirty="0" smtClean="0"/>
              <a:t>设计</a:t>
            </a:r>
            <a:r>
              <a:rPr lang="en-US" altLang="zh-CN" dirty="0" smtClean="0"/>
              <a:t/>
            </a:r>
            <a:br>
              <a:rPr lang="en-US" altLang="zh-CN" dirty="0" smtClean="0"/>
            </a:br>
            <a:r>
              <a:rPr lang="zh-CN" altLang="zh-CN" dirty="0" smtClean="0"/>
              <a:t>扩展</a:t>
            </a:r>
            <a:r>
              <a:rPr lang="zh-CN" altLang="zh-CN" dirty="0"/>
              <a:t>与提高</a:t>
            </a:r>
            <a:endParaRPr lang="zh-CN" altLang="en-US" dirty="0"/>
          </a:p>
        </p:txBody>
      </p:sp>
      <p:sp>
        <p:nvSpPr>
          <p:cNvPr id="3" name="内容占位符 2"/>
          <p:cNvSpPr>
            <a:spLocks noGrp="1"/>
          </p:cNvSpPr>
          <p:nvPr>
            <p:ph idx="1"/>
          </p:nvPr>
        </p:nvSpPr>
        <p:spPr>
          <a:xfrm>
            <a:off x="467544" y="1772816"/>
            <a:ext cx="8064896" cy="4525963"/>
          </a:xfrm>
        </p:spPr>
        <p:txBody>
          <a:bodyPr/>
          <a:lstStyle/>
          <a:p>
            <a:pPr marL="0" indent="0">
              <a:buNone/>
            </a:pPr>
            <a:r>
              <a:rPr lang="en-US" altLang="zh-CN" sz="2000" dirty="0"/>
              <a:t>1</a:t>
            </a:r>
            <a:r>
              <a:rPr lang="en-US" altLang="zh-CN" sz="2000" dirty="0" smtClean="0"/>
              <a:t>.</a:t>
            </a:r>
            <a:r>
              <a:rPr lang="zh-CN" altLang="zh-CN" sz="2000" dirty="0"/>
              <a:t>通过制作大纲框架，完成了标题的设计。标题，表面上看起来那么简单，但想要将它编排得无可挑剔，也需要讲究一定的技巧。比如，当标题文字较少时，适当添加一些字空，可以有效避免版面失衡；当标题文字过长时，将标题转为多行显示，可以避免标题过长使编排困难，还可以美化标题、增加标题的动感效果；此外，还应注意标题与正文的协调性等问题</a:t>
            </a:r>
            <a:r>
              <a:rPr lang="zh-CN" altLang="zh-CN" sz="2000" dirty="0" smtClean="0"/>
              <a:t>。</a:t>
            </a:r>
            <a:endParaRPr lang="en-US" altLang="zh-CN" sz="2000" dirty="0" smtClean="0"/>
          </a:p>
          <a:p>
            <a:pPr marL="0" indent="0">
              <a:buNone/>
            </a:pPr>
            <a:r>
              <a:rPr lang="en-US" altLang="zh-CN" sz="2000" dirty="0" smtClean="0"/>
              <a:t>2.</a:t>
            </a:r>
            <a:r>
              <a:rPr lang="zh-CN" altLang="zh-CN" sz="2000" dirty="0" smtClean="0"/>
              <a:t>对于</a:t>
            </a:r>
            <a:r>
              <a:rPr lang="zh-CN" altLang="zh-CN" sz="2000" dirty="0"/>
              <a:t>字数较少的标题，为了不使版面失衡，可适当增加文字间的字空。标题加字空的规则通常由版面的宽度来决定，如果版面较宽，可二字空二字、三字空一字等；如果版面较窄，可二字空一字、三字空二分之一等。</a:t>
            </a:r>
          </a:p>
          <a:p>
            <a:pPr marL="0" indent="0">
              <a:buNone/>
            </a:pPr>
            <a:endParaRPr lang="zh-CN" altLang="en-US" sz="2000" dirty="0"/>
          </a:p>
        </p:txBody>
      </p:sp>
    </p:spTree>
    <p:extLst>
      <p:ext uri="{BB962C8B-B14F-4D97-AF65-F5344CB8AC3E}">
        <p14:creationId xmlns:p14="http://schemas.microsoft.com/office/powerpoint/2010/main" val="78675353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3.2</a:t>
            </a:r>
            <a:r>
              <a:rPr lang="zh-CN" altLang="zh-CN" dirty="0"/>
              <a:t>文档版面整体设计和标题设计</a:t>
            </a:r>
            <a:r>
              <a:rPr lang="en-US" altLang="zh-CN" dirty="0"/>
              <a:t/>
            </a:r>
            <a:br>
              <a:rPr lang="en-US" altLang="zh-CN" dirty="0"/>
            </a:br>
            <a:r>
              <a:rPr lang="zh-CN" altLang="zh-CN" dirty="0"/>
              <a:t>扩展与提高</a:t>
            </a:r>
            <a:endParaRPr lang="zh-CN" altLang="en-US" dirty="0"/>
          </a:p>
        </p:txBody>
      </p:sp>
      <p:sp>
        <p:nvSpPr>
          <p:cNvPr id="3" name="内容占位符 2"/>
          <p:cNvSpPr>
            <a:spLocks noGrp="1"/>
          </p:cNvSpPr>
          <p:nvPr>
            <p:ph idx="1"/>
          </p:nvPr>
        </p:nvSpPr>
        <p:spPr>
          <a:xfrm>
            <a:off x="467544" y="1556793"/>
            <a:ext cx="7793866" cy="2232248"/>
          </a:xfrm>
        </p:spPr>
        <p:txBody>
          <a:bodyPr/>
          <a:lstStyle/>
          <a:p>
            <a:pPr marL="0" indent="0">
              <a:buNone/>
            </a:pPr>
            <a:r>
              <a:rPr lang="en-US" altLang="zh-CN" sz="2000" dirty="0" smtClean="0"/>
              <a:t>3.</a:t>
            </a:r>
            <a:r>
              <a:rPr lang="zh-CN" altLang="zh-CN" sz="2000" dirty="0"/>
              <a:t>标题文字较长时，可以将标题转行显示为多行。标题转行通常有三种形式：顶格、齐眉和居中。具体使用什么形式，应根据整个文档的风格来决定，但是如果上一行居中，则转行也必须居中。需要注意的是，无论使用哪一种转行形式，都不能割裂词义，虚词也不能转为下一行的第一个字。还有一点非常重要，就是在转行时不能割裂词义，将一个完整的词语转为两行显示</a:t>
            </a:r>
            <a:r>
              <a:rPr lang="zh-CN" altLang="zh-CN" sz="2000" dirty="0" smtClean="0"/>
              <a:t>。</a:t>
            </a:r>
            <a:endParaRPr lang="en-US" altLang="zh-CN" sz="2000" dirty="0" smtClean="0"/>
          </a:p>
          <a:p>
            <a:pPr marL="0" indent="0">
              <a:buNone/>
            </a:pPr>
            <a:r>
              <a:rPr lang="en-US" altLang="zh-CN" sz="2000" dirty="0" smtClean="0"/>
              <a:t>4.</a:t>
            </a:r>
            <a:r>
              <a:rPr lang="zh-CN" altLang="zh-CN" sz="2000" dirty="0" smtClean="0"/>
              <a:t>在</a:t>
            </a:r>
            <a:r>
              <a:rPr lang="zh-CN" altLang="zh-CN" sz="2000" dirty="0"/>
              <a:t>编排与设计标题时，还要注意所选择的标题字体应与正文使用的字体协调，既要与正文字体有所区别，又要保证整个版面的一致性与协调性。</a:t>
            </a:r>
          </a:p>
          <a:p>
            <a:pPr marL="0" indent="0">
              <a:buNone/>
            </a:pPr>
            <a:endParaRPr lang="zh-CN" altLang="en-US" sz="2000" dirty="0"/>
          </a:p>
        </p:txBody>
      </p:sp>
    </p:spTree>
    <p:extLst>
      <p:ext uri="{BB962C8B-B14F-4D97-AF65-F5344CB8AC3E}">
        <p14:creationId xmlns:p14="http://schemas.microsoft.com/office/powerpoint/2010/main" val="371524547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3.3</a:t>
            </a:r>
            <a:r>
              <a:rPr lang="zh-CN" altLang="zh-CN" dirty="0"/>
              <a:t>制作“趋势”版面</a:t>
            </a:r>
            <a:br>
              <a:rPr lang="zh-CN" altLang="zh-CN" dirty="0"/>
            </a:br>
            <a:r>
              <a:rPr lang="zh-CN" altLang="zh-CN" dirty="0" smtClean="0"/>
              <a:t>知识</a:t>
            </a:r>
            <a:r>
              <a:rPr lang="zh-CN" altLang="zh-CN" dirty="0"/>
              <a:t>点</a:t>
            </a:r>
            <a:r>
              <a:rPr lang="zh-CN" altLang="zh-CN" dirty="0" smtClean="0"/>
              <a:t>解析</a:t>
            </a:r>
            <a:endParaRPr lang="zh-CN" altLang="en-US" dirty="0"/>
          </a:p>
        </p:txBody>
      </p:sp>
      <p:sp>
        <p:nvSpPr>
          <p:cNvPr id="3" name="内容占位符 2"/>
          <p:cNvSpPr>
            <a:spLocks noGrp="1"/>
          </p:cNvSpPr>
          <p:nvPr>
            <p:ph idx="1"/>
          </p:nvPr>
        </p:nvSpPr>
        <p:spPr>
          <a:xfrm>
            <a:off x="468660" y="1196752"/>
            <a:ext cx="8435280" cy="1756791"/>
          </a:xfrm>
        </p:spPr>
        <p:txBody>
          <a:bodyPr/>
          <a:lstStyle/>
          <a:p>
            <a:pPr marL="0" indent="0">
              <a:buNone/>
            </a:pPr>
            <a:r>
              <a:rPr lang="zh-CN" altLang="zh-CN" dirty="0"/>
              <a:t>调整图片</a:t>
            </a:r>
            <a:r>
              <a:rPr lang="zh-CN" altLang="zh-CN" dirty="0" smtClean="0"/>
              <a:t>大小</a:t>
            </a:r>
            <a:endParaRPr lang="en-US" altLang="zh-CN" dirty="0" smtClean="0"/>
          </a:p>
          <a:p>
            <a:r>
              <a:rPr lang="zh-CN" altLang="zh-CN" sz="2000" dirty="0"/>
              <a:t>在文档中插入图片后，常常需要对图片进行调整以适合文档的编排需要。</a:t>
            </a:r>
          </a:p>
          <a:p>
            <a:r>
              <a:rPr lang="zh-CN" altLang="zh-CN" sz="2000" dirty="0"/>
              <a:t>拖动图片控制手柄进行调整：在文档中单击需要调整尺寸的图片，此时，图片的周围会出现</a:t>
            </a:r>
            <a:r>
              <a:rPr lang="en-US" altLang="zh-CN" sz="2000" dirty="0"/>
              <a:t>8</a:t>
            </a:r>
            <a:r>
              <a:rPr lang="zh-CN" altLang="zh-CN" sz="2000" dirty="0"/>
              <a:t>个控制手柄。拖动四角的控制手柄可以按照宽高比例放大或缩小图片的尺寸。拖动四边的控制手柄可以向对应方向放大或缩小图片，但图片宽高比例将发生变化，从而导致图片变形。</a:t>
            </a:r>
          </a:p>
        </p:txBody>
      </p:sp>
      <p:sp>
        <p:nvSpPr>
          <p:cNvPr id="5" name="矩形 4"/>
          <p:cNvSpPr/>
          <p:nvPr/>
        </p:nvSpPr>
        <p:spPr>
          <a:xfrm>
            <a:off x="4038600" y="8601075"/>
            <a:ext cx="1295400" cy="171450"/>
          </a:xfrm>
          <a:prstGeom prst="rect">
            <a:avLst/>
          </a:prstGeom>
          <a:noFill/>
          <a:ln w="190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6" name="矩形 5"/>
          <p:cNvSpPr/>
          <p:nvPr/>
        </p:nvSpPr>
        <p:spPr>
          <a:xfrm>
            <a:off x="3086100" y="8924925"/>
            <a:ext cx="847725" cy="171450"/>
          </a:xfrm>
          <a:prstGeom prst="rect">
            <a:avLst/>
          </a:prstGeom>
          <a:noFill/>
          <a:ln w="190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4"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7" name="Rectangle 5"/>
          <p:cNvSpPr>
            <a:spLocks noChangeArrowheads="1"/>
          </p:cNvSpPr>
          <p:nvPr/>
        </p:nvSpPr>
        <p:spPr bwMode="auto">
          <a:xfrm>
            <a:off x="0" y="533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6"/>
          <p:cNvSpPr>
            <a:spLocks noChangeArrowheads="1"/>
          </p:cNvSpPr>
          <p:nvPr/>
        </p:nvSpPr>
        <p:spPr bwMode="auto">
          <a:xfrm>
            <a:off x="0" y="14859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pic>
        <p:nvPicPr>
          <p:cNvPr id="12" name="图片 1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4149080"/>
            <a:ext cx="2876550" cy="2332990"/>
          </a:xfrm>
          <a:prstGeom prst="rect">
            <a:avLst/>
          </a:prstGeom>
          <a:noFill/>
          <a:ln>
            <a:noFill/>
          </a:ln>
        </p:spPr>
      </p:pic>
    </p:spTree>
    <p:extLst>
      <p:ext uri="{BB962C8B-B14F-4D97-AF65-F5344CB8AC3E}">
        <p14:creationId xmlns:p14="http://schemas.microsoft.com/office/powerpoint/2010/main" val="191903278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3.3</a:t>
            </a:r>
            <a:r>
              <a:rPr lang="zh-CN" altLang="zh-CN" dirty="0"/>
              <a:t>制作“趋势”版面</a:t>
            </a:r>
            <a:br>
              <a:rPr lang="zh-CN" altLang="zh-CN" dirty="0"/>
            </a:br>
            <a:r>
              <a:rPr lang="zh-CN" altLang="zh-CN" dirty="0"/>
              <a:t>知识点解析</a:t>
            </a:r>
            <a:endParaRPr lang="zh-CN" altLang="en-US" dirty="0"/>
          </a:p>
        </p:txBody>
      </p:sp>
      <p:sp>
        <p:nvSpPr>
          <p:cNvPr id="3" name="内容占位符 2"/>
          <p:cNvSpPr>
            <a:spLocks noGrp="1"/>
          </p:cNvSpPr>
          <p:nvPr>
            <p:ph idx="1"/>
          </p:nvPr>
        </p:nvSpPr>
        <p:spPr/>
        <p:txBody>
          <a:bodyPr/>
          <a:lstStyle/>
          <a:p>
            <a:r>
              <a:rPr lang="zh-CN" altLang="zh-CN" dirty="0"/>
              <a:t>设置图片在页面中的</a:t>
            </a:r>
            <a:r>
              <a:rPr lang="zh-CN" altLang="zh-CN" dirty="0" smtClean="0"/>
              <a:t>位置</a:t>
            </a:r>
            <a:endParaRPr lang="en-US" altLang="zh-CN" dirty="0" smtClean="0"/>
          </a:p>
          <a:p>
            <a:r>
              <a:rPr lang="zh-CN" altLang="zh-CN" dirty="0"/>
              <a:t>为了能更精确地设置图片在文档页面中的位置</a:t>
            </a:r>
            <a:r>
              <a:rPr lang="zh-CN" altLang="zh-CN" dirty="0" smtClean="0"/>
              <a:t>，通过</a:t>
            </a:r>
            <a:r>
              <a:rPr lang="zh-CN" altLang="zh-CN" dirty="0"/>
              <a:t>设置“文字环绕”选项卡和“位置”选项卡来</a:t>
            </a:r>
            <a:r>
              <a:rPr lang="zh-CN" altLang="zh-CN" dirty="0" smtClean="0"/>
              <a:t>实现</a:t>
            </a:r>
            <a:r>
              <a:rPr lang="zh-CN" altLang="en-US" dirty="0" smtClean="0"/>
              <a:t>。</a:t>
            </a:r>
            <a:endParaRPr lang="en-US" altLang="zh-CN" dirty="0" smtClean="0"/>
          </a:p>
          <a:p>
            <a:endParaRPr lang="en-US" altLang="zh-CN" dirty="0" smtClean="0"/>
          </a:p>
          <a:p>
            <a:endParaRPr lang="en-US" altLang="zh-CN" dirty="0"/>
          </a:p>
          <a:p>
            <a:endParaRPr lang="en-US" altLang="zh-CN" dirty="0" smtClean="0"/>
          </a:p>
          <a:p>
            <a:endParaRPr lang="en-US" altLang="zh-CN" dirty="0"/>
          </a:p>
          <a:p>
            <a:endParaRPr lang="en-US" altLang="zh-CN" dirty="0" smtClean="0"/>
          </a:p>
          <a:p>
            <a:endParaRPr lang="zh-CN" altLang="en-US" dirty="0"/>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552669" y="3861048"/>
            <a:ext cx="1872208" cy="2664296"/>
          </a:xfrm>
          <a:prstGeom prst="rect">
            <a:avLst/>
          </a:prstGeom>
          <a:noFill/>
          <a:ln>
            <a:noFill/>
          </a:ln>
        </p:spPr>
      </p:pic>
      <p:pic>
        <p:nvPicPr>
          <p:cNvPr id="5" name="图片 4"/>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59832" y="4509120"/>
            <a:ext cx="2232248" cy="1800200"/>
          </a:xfrm>
          <a:prstGeom prst="rect">
            <a:avLst/>
          </a:prstGeom>
          <a:noFill/>
          <a:ln>
            <a:noFill/>
          </a:ln>
        </p:spPr>
      </p:pic>
      <p:pic>
        <p:nvPicPr>
          <p:cNvPr id="6" name="图片 5"/>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68144" y="4515070"/>
            <a:ext cx="2160240" cy="1794250"/>
          </a:xfrm>
          <a:prstGeom prst="rect">
            <a:avLst/>
          </a:prstGeom>
          <a:noFill/>
          <a:ln>
            <a:noFill/>
          </a:ln>
        </p:spPr>
      </p:pic>
    </p:spTree>
    <p:extLst>
      <p:ext uri="{BB962C8B-B14F-4D97-AF65-F5344CB8AC3E}">
        <p14:creationId xmlns:p14="http://schemas.microsoft.com/office/powerpoint/2010/main" val="119333734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3.3</a:t>
            </a:r>
            <a:r>
              <a:rPr lang="zh-CN" altLang="zh-CN" dirty="0"/>
              <a:t>制作“趋势”版面</a:t>
            </a:r>
            <a:br>
              <a:rPr lang="zh-CN" altLang="zh-CN" dirty="0"/>
            </a:br>
            <a:r>
              <a:rPr lang="zh-CN" altLang="zh-CN" dirty="0"/>
              <a:t>知识点解析</a:t>
            </a:r>
            <a:endParaRPr lang="zh-CN" altLang="en-US" dirty="0"/>
          </a:p>
        </p:txBody>
      </p:sp>
      <p:sp>
        <p:nvSpPr>
          <p:cNvPr id="3" name="内容占位符 2"/>
          <p:cNvSpPr>
            <a:spLocks noGrp="1"/>
          </p:cNvSpPr>
          <p:nvPr>
            <p:ph idx="1"/>
          </p:nvPr>
        </p:nvSpPr>
        <p:spPr/>
        <p:txBody>
          <a:bodyPr/>
          <a:lstStyle/>
          <a:p>
            <a:r>
              <a:rPr lang="zh-CN" altLang="zh-CN" dirty="0"/>
              <a:t>裁剪</a:t>
            </a:r>
            <a:r>
              <a:rPr lang="zh-CN" altLang="zh-CN" dirty="0" smtClean="0"/>
              <a:t>图片</a:t>
            </a:r>
            <a:endParaRPr lang="en-US" altLang="zh-CN" dirty="0" smtClean="0"/>
          </a:p>
          <a:p>
            <a:pPr marL="0" indent="0">
              <a:buNone/>
            </a:pPr>
            <a:r>
              <a:rPr lang="zh-CN" altLang="zh-CN" dirty="0"/>
              <a:t>在</a:t>
            </a:r>
            <a:r>
              <a:rPr lang="en-US" altLang="zh-CN" dirty="0"/>
              <a:t>Word2010</a:t>
            </a:r>
            <a:r>
              <a:rPr lang="zh-CN" altLang="zh-CN" dirty="0"/>
              <a:t>文档中，用户可以方便地对图片进行裁剪</a:t>
            </a:r>
            <a:r>
              <a:rPr lang="zh-CN" altLang="zh-CN" dirty="0" smtClean="0"/>
              <a:t>操作</a:t>
            </a:r>
            <a:endParaRPr lang="en-US" altLang="zh-CN" dirty="0" smtClean="0"/>
          </a:p>
          <a:p>
            <a:pPr marL="0" indent="0">
              <a:buNone/>
            </a:pPr>
            <a:endParaRPr lang="zh-CN" altLang="en-US" dirty="0"/>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683568" y="3356992"/>
            <a:ext cx="1512168" cy="2160240"/>
          </a:xfrm>
          <a:prstGeom prst="rect">
            <a:avLst/>
          </a:prstGeom>
          <a:noFill/>
          <a:ln>
            <a:noFill/>
          </a:ln>
        </p:spPr>
      </p:pic>
      <p:pic>
        <p:nvPicPr>
          <p:cNvPr id="5" name="图片 4"/>
          <p:cNvPicPr/>
          <p:nvPr/>
        </p:nvPicPr>
        <p:blipFill>
          <a:blip r:embed="rId3">
            <a:extLst>
              <a:ext uri="{28A0092B-C50C-407E-A947-70E740481C1C}">
                <a14:useLocalDpi xmlns:a14="http://schemas.microsoft.com/office/drawing/2010/main" val="0"/>
              </a:ext>
            </a:extLst>
          </a:blip>
          <a:srcRect/>
          <a:stretch>
            <a:fillRect/>
          </a:stretch>
        </p:blipFill>
        <p:spPr bwMode="auto">
          <a:xfrm>
            <a:off x="2555776" y="2805162"/>
            <a:ext cx="2200275" cy="3263900"/>
          </a:xfrm>
          <a:prstGeom prst="rect">
            <a:avLst/>
          </a:prstGeom>
          <a:noFill/>
          <a:ln>
            <a:noFill/>
          </a:ln>
        </p:spPr>
      </p:pic>
      <p:pic>
        <p:nvPicPr>
          <p:cNvPr id="6" name="图片 5"/>
          <p:cNvPicPr/>
          <p:nvPr/>
        </p:nvPicPr>
        <p:blipFill>
          <a:blip r:embed="rId4">
            <a:extLst>
              <a:ext uri="{28A0092B-C50C-407E-A947-70E740481C1C}">
                <a14:useLocalDpi xmlns:a14="http://schemas.microsoft.com/office/drawing/2010/main" val="0"/>
              </a:ext>
            </a:extLst>
          </a:blip>
          <a:srcRect/>
          <a:stretch>
            <a:fillRect/>
          </a:stretch>
        </p:blipFill>
        <p:spPr bwMode="auto">
          <a:xfrm>
            <a:off x="5507672" y="3354152"/>
            <a:ext cx="1871345" cy="1876425"/>
          </a:xfrm>
          <a:prstGeom prst="rect">
            <a:avLst/>
          </a:prstGeom>
          <a:noFill/>
          <a:ln>
            <a:noFill/>
          </a:ln>
        </p:spPr>
      </p:pic>
    </p:spTree>
    <p:extLst>
      <p:ext uri="{BB962C8B-B14F-4D97-AF65-F5344CB8AC3E}">
        <p14:creationId xmlns:p14="http://schemas.microsoft.com/office/powerpoint/2010/main" val="96675742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3.3</a:t>
            </a:r>
            <a:r>
              <a:rPr lang="zh-CN" altLang="zh-CN" dirty="0"/>
              <a:t>制作“趋势”版面</a:t>
            </a:r>
            <a:br>
              <a:rPr lang="zh-CN" altLang="zh-CN" dirty="0"/>
            </a:br>
            <a:r>
              <a:rPr lang="zh-CN" altLang="zh-CN" dirty="0"/>
              <a:t>知识点解析</a:t>
            </a:r>
            <a:endParaRPr lang="zh-CN" altLang="en-US" dirty="0"/>
          </a:p>
        </p:txBody>
      </p:sp>
      <p:sp>
        <p:nvSpPr>
          <p:cNvPr id="3" name="内容占位符 2"/>
          <p:cNvSpPr>
            <a:spLocks noGrp="1"/>
          </p:cNvSpPr>
          <p:nvPr>
            <p:ph idx="1"/>
          </p:nvPr>
        </p:nvSpPr>
        <p:spPr/>
        <p:txBody>
          <a:bodyPr/>
          <a:lstStyle/>
          <a:p>
            <a:r>
              <a:rPr lang="zh-CN" altLang="zh-CN" dirty="0"/>
              <a:t>图片格式的</a:t>
            </a:r>
            <a:r>
              <a:rPr lang="zh-CN" altLang="zh-CN" dirty="0" smtClean="0"/>
              <a:t>设置</a:t>
            </a:r>
            <a:endParaRPr lang="en-US" altLang="zh-CN" dirty="0" smtClean="0"/>
          </a:p>
          <a:p>
            <a:pPr marL="0" indent="0">
              <a:buNone/>
            </a:pPr>
            <a:endParaRPr lang="zh-CN" altLang="en-US" dirty="0"/>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611560" y="2420888"/>
            <a:ext cx="7704856" cy="1080120"/>
          </a:xfrm>
          <a:prstGeom prst="rect">
            <a:avLst/>
          </a:prstGeom>
          <a:noFill/>
          <a:ln>
            <a:noFill/>
          </a:ln>
        </p:spPr>
      </p:pic>
      <p:sp>
        <p:nvSpPr>
          <p:cNvPr id="5" name="TextBox 4"/>
          <p:cNvSpPr txBox="1"/>
          <p:nvPr/>
        </p:nvSpPr>
        <p:spPr>
          <a:xfrm>
            <a:off x="435766" y="3929540"/>
            <a:ext cx="8312698" cy="1200329"/>
          </a:xfrm>
          <a:prstGeom prst="rect">
            <a:avLst/>
          </a:prstGeom>
          <a:noFill/>
        </p:spPr>
        <p:txBody>
          <a:bodyPr wrap="square" rtlCol="0">
            <a:spAutoFit/>
          </a:bodyPr>
          <a:lstStyle/>
          <a:p>
            <a:r>
              <a:rPr lang="en-US" altLang="zh-CN" dirty="0" smtClean="0"/>
              <a:t>      </a:t>
            </a:r>
            <a:r>
              <a:rPr lang="zh-CN" altLang="zh-CN" dirty="0" smtClean="0"/>
              <a:t>在</a:t>
            </a:r>
            <a:r>
              <a:rPr lang="zh-CN" altLang="zh-CN" dirty="0"/>
              <a:t>图片工具的“格式”选项中，可以设置图片的格式如设置旋转效果、图片的重新着色、图片的透明背景等等，还可以修饰图片如更改图片的样式、设置图片边缘效果、阴影效果以及为图片添加边框效果等。</a:t>
            </a:r>
          </a:p>
          <a:p>
            <a:endParaRPr lang="zh-CN" altLang="en-US" dirty="0"/>
          </a:p>
        </p:txBody>
      </p:sp>
    </p:spTree>
    <p:extLst>
      <p:ext uri="{BB962C8B-B14F-4D97-AF65-F5344CB8AC3E}">
        <p14:creationId xmlns:p14="http://schemas.microsoft.com/office/powerpoint/2010/main" val="187869677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3.3</a:t>
            </a:r>
            <a:r>
              <a:rPr lang="zh-CN" altLang="zh-CN" dirty="0"/>
              <a:t>制作“趋势”版面</a:t>
            </a:r>
            <a:br>
              <a:rPr lang="zh-CN" altLang="zh-CN" dirty="0"/>
            </a:br>
            <a:r>
              <a:rPr lang="zh-CN" altLang="zh-CN" dirty="0"/>
              <a:t>知识点解析</a:t>
            </a:r>
            <a:endParaRPr lang="zh-CN" altLang="en-US" dirty="0"/>
          </a:p>
        </p:txBody>
      </p:sp>
      <p:sp>
        <p:nvSpPr>
          <p:cNvPr id="3" name="内容占位符 2"/>
          <p:cNvSpPr>
            <a:spLocks noGrp="1"/>
          </p:cNvSpPr>
          <p:nvPr>
            <p:ph idx="1"/>
          </p:nvPr>
        </p:nvSpPr>
        <p:spPr/>
        <p:txBody>
          <a:bodyPr/>
          <a:lstStyle/>
          <a:p>
            <a:r>
              <a:rPr lang="zh-CN" altLang="zh-CN" dirty="0"/>
              <a:t>形状、文本框的</a:t>
            </a:r>
            <a:r>
              <a:rPr lang="zh-CN" altLang="zh-CN" dirty="0" smtClean="0"/>
              <a:t>绘制</a:t>
            </a:r>
            <a:endParaRPr lang="en-US" altLang="zh-CN" dirty="0" smtClean="0"/>
          </a:p>
          <a:p>
            <a:pPr marL="0" indent="0">
              <a:buNone/>
            </a:pPr>
            <a:endParaRPr lang="zh-CN" altLang="en-US" dirty="0"/>
          </a:p>
        </p:txBody>
      </p:sp>
      <p:pic>
        <p:nvPicPr>
          <p:cNvPr id="4" name="图片 3"/>
          <p:cNvPicPr/>
          <p:nvPr/>
        </p:nvPicPr>
        <p:blipFill>
          <a:blip r:embed="rId2"/>
          <a:stretch>
            <a:fillRect/>
          </a:stretch>
        </p:blipFill>
        <p:spPr>
          <a:xfrm>
            <a:off x="827584" y="2348880"/>
            <a:ext cx="7560840" cy="1080120"/>
          </a:xfrm>
          <a:prstGeom prst="rect">
            <a:avLst/>
          </a:prstGeom>
        </p:spPr>
      </p:pic>
      <p:sp>
        <p:nvSpPr>
          <p:cNvPr id="5" name="TextBox 4"/>
          <p:cNvSpPr txBox="1"/>
          <p:nvPr/>
        </p:nvSpPr>
        <p:spPr>
          <a:xfrm>
            <a:off x="827584" y="3933056"/>
            <a:ext cx="7560840" cy="1200329"/>
          </a:xfrm>
          <a:prstGeom prst="rect">
            <a:avLst/>
          </a:prstGeom>
          <a:noFill/>
        </p:spPr>
        <p:txBody>
          <a:bodyPr wrap="square" rtlCol="0">
            <a:spAutoFit/>
          </a:bodyPr>
          <a:lstStyle/>
          <a:p>
            <a:r>
              <a:rPr lang="en-US" altLang="zh-CN" dirty="0" smtClean="0"/>
              <a:t>      Word</a:t>
            </a:r>
            <a:r>
              <a:rPr lang="zh-CN" altLang="zh-CN" dirty="0"/>
              <a:t>具有强大的绘图功能，通过“插入”选项卡的“形状”功能可以在文档中绘制一些简单的图形，例如，多边形、线条、标注等。</a:t>
            </a:r>
          </a:p>
          <a:p>
            <a:r>
              <a:rPr lang="en-US" altLang="zh-CN" dirty="0" smtClean="0"/>
              <a:t>       </a:t>
            </a:r>
            <a:r>
              <a:rPr lang="zh-CN" altLang="zh-CN" dirty="0" smtClean="0"/>
              <a:t>文本框</a:t>
            </a:r>
            <a:r>
              <a:rPr lang="zh-CN" altLang="zh-CN" dirty="0"/>
              <a:t>就像是包含在</a:t>
            </a:r>
            <a:r>
              <a:rPr lang="en-US" altLang="zh-CN" dirty="0"/>
              <a:t>Word</a:t>
            </a:r>
            <a:r>
              <a:rPr lang="zh-CN" altLang="zh-CN" dirty="0"/>
              <a:t>文件中的便条纸，利用文本框可以使文字随意移动至文章的任何位置，使文字排版更加方便。</a:t>
            </a:r>
            <a:endParaRPr lang="zh-CN" altLang="en-US" dirty="0"/>
          </a:p>
        </p:txBody>
      </p:sp>
    </p:spTree>
    <p:extLst>
      <p:ext uri="{BB962C8B-B14F-4D97-AF65-F5344CB8AC3E}">
        <p14:creationId xmlns:p14="http://schemas.microsoft.com/office/powerpoint/2010/main" val="416365144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3.3</a:t>
            </a:r>
            <a:r>
              <a:rPr lang="zh-CN" altLang="zh-CN" dirty="0"/>
              <a:t>制作“趋势”</a:t>
            </a:r>
            <a:r>
              <a:rPr lang="zh-CN" altLang="zh-CN" dirty="0" smtClean="0"/>
              <a:t>版面</a:t>
            </a:r>
            <a:r>
              <a:rPr lang="zh-CN" altLang="zh-CN" dirty="0"/>
              <a:t/>
            </a:r>
            <a:br>
              <a:rPr lang="zh-CN" altLang="zh-CN" dirty="0"/>
            </a:br>
            <a:r>
              <a:rPr lang="zh-CN" altLang="en-US" dirty="0" smtClean="0"/>
              <a:t>任务</a:t>
            </a:r>
            <a:r>
              <a:rPr lang="zh-CN" altLang="en-US" dirty="0"/>
              <a:t>实现</a:t>
            </a:r>
          </a:p>
        </p:txBody>
      </p:sp>
      <p:sp>
        <p:nvSpPr>
          <p:cNvPr id="3" name="内容占位符 2"/>
          <p:cNvSpPr>
            <a:spLocks noGrp="1"/>
          </p:cNvSpPr>
          <p:nvPr>
            <p:ph idx="1"/>
          </p:nvPr>
        </p:nvSpPr>
        <p:spPr>
          <a:xfrm>
            <a:off x="457200" y="1600200"/>
            <a:ext cx="8435280" cy="1108720"/>
          </a:xfrm>
        </p:spPr>
        <p:txBody>
          <a:bodyPr/>
          <a:lstStyle/>
          <a:p>
            <a:pPr marL="0" indent="0">
              <a:buNone/>
            </a:pPr>
            <a:r>
              <a:rPr lang="zh-CN" altLang="en-US" sz="3200" dirty="0" smtClean="0"/>
              <a:t>请</a:t>
            </a:r>
            <a:r>
              <a:rPr lang="zh-CN" altLang="en-US" sz="3200" dirty="0"/>
              <a:t>参照书上步骤，自行完成</a:t>
            </a:r>
          </a:p>
        </p:txBody>
      </p:sp>
      <p:sp>
        <p:nvSpPr>
          <p:cNvPr id="5" name="矩形 4"/>
          <p:cNvSpPr/>
          <p:nvPr/>
        </p:nvSpPr>
        <p:spPr>
          <a:xfrm>
            <a:off x="4038600" y="8601075"/>
            <a:ext cx="1295400" cy="171450"/>
          </a:xfrm>
          <a:prstGeom prst="rect">
            <a:avLst/>
          </a:prstGeom>
          <a:noFill/>
          <a:ln w="190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6" name="矩形 5"/>
          <p:cNvSpPr/>
          <p:nvPr/>
        </p:nvSpPr>
        <p:spPr>
          <a:xfrm>
            <a:off x="3086100" y="8924925"/>
            <a:ext cx="847725" cy="171450"/>
          </a:xfrm>
          <a:prstGeom prst="rect">
            <a:avLst/>
          </a:prstGeom>
          <a:noFill/>
          <a:ln w="190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4"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7" name="Rectangle 5"/>
          <p:cNvSpPr>
            <a:spLocks noChangeArrowheads="1"/>
          </p:cNvSpPr>
          <p:nvPr/>
        </p:nvSpPr>
        <p:spPr bwMode="auto">
          <a:xfrm>
            <a:off x="0" y="533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6"/>
          <p:cNvSpPr>
            <a:spLocks noChangeArrowheads="1"/>
          </p:cNvSpPr>
          <p:nvPr/>
        </p:nvSpPr>
        <p:spPr bwMode="auto">
          <a:xfrm>
            <a:off x="0" y="14859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109694183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3.3</a:t>
            </a:r>
            <a:r>
              <a:rPr lang="zh-CN" altLang="zh-CN" dirty="0"/>
              <a:t>制作“趋势”版面</a:t>
            </a:r>
            <a:br>
              <a:rPr lang="zh-CN" altLang="zh-CN" dirty="0"/>
            </a:br>
            <a:r>
              <a:rPr lang="zh-CN" altLang="en-US" dirty="0"/>
              <a:t>扩展与提高</a:t>
            </a:r>
          </a:p>
        </p:txBody>
      </p:sp>
      <p:sp>
        <p:nvSpPr>
          <p:cNvPr id="3" name="内容占位符 2"/>
          <p:cNvSpPr>
            <a:spLocks noGrp="1"/>
          </p:cNvSpPr>
          <p:nvPr>
            <p:ph idx="1"/>
          </p:nvPr>
        </p:nvSpPr>
        <p:spPr/>
        <p:txBody>
          <a:bodyPr/>
          <a:lstStyle/>
          <a:p>
            <a:r>
              <a:rPr lang="en-US" altLang="zh-CN" dirty="0"/>
              <a:t>1. </a:t>
            </a:r>
            <a:r>
              <a:rPr lang="zh-CN" altLang="zh-CN" dirty="0"/>
              <a:t>多个图形的排列</a:t>
            </a:r>
          </a:p>
          <a:p>
            <a:pPr marL="0" indent="0">
              <a:buNone/>
            </a:pPr>
            <a:r>
              <a:rPr lang="en-US" altLang="zh-CN" dirty="0" smtClean="0"/>
              <a:t>   </a:t>
            </a:r>
            <a:r>
              <a:rPr lang="zh-CN" altLang="zh-CN" dirty="0" smtClean="0"/>
              <a:t>经常</a:t>
            </a:r>
            <a:r>
              <a:rPr lang="zh-CN" altLang="zh-CN" dirty="0"/>
              <a:t>在一个页面上需要插入多个长宽比不一致、大小比列也不一致的图片时，可以完全打破水平或垂直排图方式，将图片层叠起来。通常有两种层叠效果，第一种是依次将图片层叠，但所有图片方向不发生变化，第二种是如图</a:t>
            </a:r>
            <a:r>
              <a:rPr lang="en-US" altLang="zh-CN" dirty="0"/>
              <a:t>3-14</a:t>
            </a:r>
            <a:r>
              <a:rPr lang="zh-CN" altLang="zh-CN" dirty="0"/>
              <a:t>的“比特币</a:t>
            </a:r>
            <a:r>
              <a:rPr lang="en-US" altLang="zh-CN" dirty="0"/>
              <a:t>-</a:t>
            </a:r>
            <a:r>
              <a:rPr lang="zh-CN" altLang="zh-CN" dirty="0"/>
              <a:t>虚拟照进现实”页面，将图片层叠的同时，将部分图片旋转了一定的角度，使版面动感效果更强烈一些。</a:t>
            </a:r>
          </a:p>
          <a:p>
            <a:endParaRPr lang="zh-CN" altLang="en-US" dirty="0"/>
          </a:p>
        </p:txBody>
      </p:sp>
    </p:spTree>
    <p:extLst>
      <p:ext uri="{BB962C8B-B14F-4D97-AF65-F5344CB8AC3E}">
        <p14:creationId xmlns:p14="http://schemas.microsoft.com/office/powerpoint/2010/main" val="82142138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3.3</a:t>
            </a:r>
            <a:r>
              <a:rPr lang="zh-CN" altLang="zh-CN" dirty="0"/>
              <a:t>制作“趋势”版面</a:t>
            </a:r>
            <a:br>
              <a:rPr lang="zh-CN" altLang="zh-CN" dirty="0"/>
            </a:br>
            <a:r>
              <a:rPr lang="zh-CN" altLang="en-US" dirty="0"/>
              <a:t>扩展与提高</a:t>
            </a:r>
          </a:p>
        </p:txBody>
      </p:sp>
      <p:sp>
        <p:nvSpPr>
          <p:cNvPr id="3" name="内容占位符 2"/>
          <p:cNvSpPr>
            <a:spLocks noGrp="1"/>
          </p:cNvSpPr>
          <p:nvPr>
            <p:ph idx="1"/>
          </p:nvPr>
        </p:nvSpPr>
        <p:spPr/>
        <p:txBody>
          <a:bodyPr/>
          <a:lstStyle/>
          <a:p>
            <a:r>
              <a:rPr lang="en-US" altLang="zh-CN" dirty="0"/>
              <a:t>2. </a:t>
            </a:r>
            <a:r>
              <a:rPr lang="zh-CN" altLang="zh-CN" dirty="0"/>
              <a:t>图文快速对齐的技巧</a:t>
            </a:r>
          </a:p>
          <a:p>
            <a:pPr marL="0" indent="0">
              <a:buNone/>
            </a:pPr>
            <a:r>
              <a:rPr lang="en-US" altLang="zh-CN" dirty="0" smtClean="0"/>
              <a:t>    </a:t>
            </a:r>
            <a:r>
              <a:rPr lang="zh-CN" altLang="zh-CN" dirty="0" smtClean="0"/>
              <a:t>对齐</a:t>
            </a:r>
            <a:r>
              <a:rPr lang="zh-CN" altLang="zh-CN" dirty="0"/>
              <a:t>虽然看起来是件小事，有时却让人颇费功夫。实际上，在文档中编排图文时，借助于文档中的网格线就可以轻松将图片与文字对齐，“网格线”能够帮助用户将文档中的图形、图像、文本框、艺术字等对象沿网格线对齐，并且在打印时网格线不被打印出来。使用图片工具中的“对齐”选项也可以高效对齐多个图片。</a:t>
            </a:r>
          </a:p>
          <a:p>
            <a:endParaRPr lang="zh-CN" altLang="en-US" dirty="0"/>
          </a:p>
        </p:txBody>
      </p:sp>
    </p:spTree>
    <p:extLst>
      <p:ext uri="{BB962C8B-B14F-4D97-AF65-F5344CB8AC3E}">
        <p14:creationId xmlns:p14="http://schemas.microsoft.com/office/powerpoint/2010/main" val="404007081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3.1  </a:t>
            </a:r>
            <a:r>
              <a:rPr lang="zh-CN" altLang="zh-CN" dirty="0" smtClean="0"/>
              <a:t>项目分析</a:t>
            </a:r>
            <a:endParaRPr lang="zh-CN" altLang="en-US" dirty="0"/>
          </a:p>
        </p:txBody>
      </p:sp>
      <p:sp>
        <p:nvSpPr>
          <p:cNvPr id="3" name="内容占位符 2"/>
          <p:cNvSpPr>
            <a:spLocks noGrp="1"/>
          </p:cNvSpPr>
          <p:nvPr>
            <p:ph idx="1"/>
          </p:nvPr>
        </p:nvSpPr>
        <p:spPr>
          <a:xfrm>
            <a:off x="457200" y="1268760"/>
            <a:ext cx="8229600" cy="5112568"/>
          </a:xfrm>
        </p:spPr>
        <p:txBody>
          <a:bodyPr/>
          <a:lstStyle/>
          <a:p>
            <a:pPr marL="0" indent="0">
              <a:buNone/>
            </a:pPr>
            <a:r>
              <a:rPr lang="zh-CN" altLang="zh-CN" sz="2000" dirty="0"/>
              <a:t>小陈为能制作出一个精美的企业画册，特意花时间学习了一下图文混排的设计和排版技巧，终于顺利完成了对企业宣传画册的制作。</a:t>
            </a:r>
            <a:r>
              <a:rPr lang="zh-CN" altLang="zh-CN" sz="2000" dirty="0" smtClean="0"/>
              <a:t>。</a:t>
            </a:r>
            <a:endParaRPr lang="en-US" altLang="zh-CN" sz="2000" dirty="0" smtClean="0"/>
          </a:p>
          <a:p>
            <a:r>
              <a:rPr lang="zh-CN" altLang="zh-CN" sz="2200" dirty="0"/>
              <a:t>（</a:t>
            </a:r>
            <a:r>
              <a:rPr lang="en-US" altLang="zh-CN" sz="2200" dirty="0"/>
              <a:t>1</a:t>
            </a:r>
            <a:r>
              <a:rPr lang="zh-CN" altLang="zh-CN" sz="2200" dirty="0"/>
              <a:t>）文档版面整体和标题设计。</a:t>
            </a:r>
          </a:p>
          <a:p>
            <a:r>
              <a:rPr lang="zh-CN" altLang="zh-CN" sz="2200" dirty="0"/>
              <a:t>（</a:t>
            </a:r>
            <a:r>
              <a:rPr lang="en-US" altLang="zh-CN" sz="2200" dirty="0"/>
              <a:t>2</a:t>
            </a:r>
            <a:r>
              <a:rPr lang="zh-CN" altLang="zh-CN" sz="2200" dirty="0"/>
              <a:t>）“趋势”版面的制作，插入并设置图片、绘制自选图形、插入文本框。</a:t>
            </a:r>
          </a:p>
          <a:p>
            <a:r>
              <a:rPr lang="zh-CN" altLang="zh-CN" sz="2200" dirty="0"/>
              <a:t>（</a:t>
            </a:r>
            <a:r>
              <a:rPr lang="en-US" altLang="zh-CN" sz="2200" dirty="0"/>
              <a:t>3</a:t>
            </a:r>
            <a:r>
              <a:rPr lang="zh-CN" altLang="zh-CN" sz="2200" dirty="0"/>
              <a:t>）“商业模式”版面的制作，创建</a:t>
            </a:r>
            <a:r>
              <a:rPr lang="en-US" altLang="zh-CN" sz="2200" dirty="0"/>
              <a:t>SmartArt</a:t>
            </a:r>
            <a:r>
              <a:rPr lang="zh-CN" altLang="zh-CN" sz="2200" dirty="0"/>
              <a:t>图形。</a:t>
            </a:r>
          </a:p>
          <a:p>
            <a:r>
              <a:rPr lang="zh-CN" altLang="zh-CN" sz="2200" dirty="0"/>
              <a:t>（</a:t>
            </a:r>
            <a:r>
              <a:rPr lang="en-US" altLang="zh-CN" sz="2200" dirty="0"/>
              <a:t>4</a:t>
            </a:r>
            <a:r>
              <a:rPr lang="zh-CN" altLang="zh-CN" sz="2200" dirty="0"/>
              <a:t>）“好书推荐”版面的制作，分栏的实现</a:t>
            </a:r>
          </a:p>
          <a:p>
            <a:r>
              <a:rPr lang="zh-CN" altLang="zh-CN" sz="2200" dirty="0"/>
              <a:t>（</a:t>
            </a:r>
            <a:r>
              <a:rPr lang="en-US" altLang="zh-CN" sz="2200" dirty="0"/>
              <a:t>5</a:t>
            </a:r>
            <a:r>
              <a:rPr lang="zh-CN" altLang="zh-CN" sz="2200" dirty="0"/>
              <a:t>）“时尚”版面的制作，利用</a:t>
            </a:r>
            <a:r>
              <a:rPr lang="en-US" altLang="zh-CN" sz="2200" dirty="0"/>
              <a:t>DM</a:t>
            </a:r>
            <a:r>
              <a:rPr lang="zh-CN" altLang="zh-CN" sz="2200" dirty="0"/>
              <a:t>单来设计</a:t>
            </a:r>
          </a:p>
          <a:p>
            <a:r>
              <a:rPr lang="zh-CN" altLang="zh-CN" sz="2200" dirty="0"/>
              <a:t>（</a:t>
            </a:r>
            <a:r>
              <a:rPr lang="en-US" altLang="zh-CN" sz="2200" dirty="0"/>
              <a:t>6</a:t>
            </a:r>
            <a:r>
              <a:rPr lang="zh-CN" altLang="zh-CN" sz="2200" dirty="0"/>
              <a:t>）封面的制作。</a:t>
            </a:r>
          </a:p>
        </p:txBody>
      </p:sp>
    </p:spTree>
    <p:extLst>
      <p:ext uri="{BB962C8B-B14F-4D97-AF65-F5344CB8AC3E}">
        <p14:creationId xmlns:p14="http://schemas.microsoft.com/office/powerpoint/2010/main" val="321580835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3.4</a:t>
            </a:r>
            <a:r>
              <a:rPr lang="zh-CN" altLang="zh-CN" dirty="0"/>
              <a:t>制作“商业模式”版面</a:t>
            </a:r>
            <a:br>
              <a:rPr lang="zh-CN" altLang="zh-CN" dirty="0"/>
            </a:br>
            <a:r>
              <a:rPr lang="zh-CN" altLang="zh-CN" dirty="0"/>
              <a:t>知识点解析</a:t>
            </a:r>
            <a:endParaRPr lang="zh-CN" altLang="en-US" dirty="0"/>
          </a:p>
        </p:txBody>
      </p:sp>
      <p:sp>
        <p:nvSpPr>
          <p:cNvPr id="3" name="内容占位符 2"/>
          <p:cNvSpPr>
            <a:spLocks noGrp="1"/>
          </p:cNvSpPr>
          <p:nvPr>
            <p:ph idx="1"/>
          </p:nvPr>
        </p:nvSpPr>
        <p:spPr/>
        <p:txBody>
          <a:bodyPr/>
          <a:lstStyle/>
          <a:p>
            <a:r>
              <a:rPr lang="zh-CN" altLang="zh-CN" dirty="0"/>
              <a:t>图形</a:t>
            </a:r>
          </a:p>
          <a:p>
            <a:pPr marL="0" indent="0">
              <a:buNone/>
            </a:pPr>
            <a:r>
              <a:rPr lang="zh-CN" altLang="zh-CN" dirty="0"/>
              <a:t>图示，即示意图，可以理解为将抽象的文字形象化，转化为更好理解的图形的一种方法。从一般意义上讲，图形传递信息的速度要比文字快得多，越是富有意境性的图形越能抓住观众的视线并传递所携的信息。</a:t>
            </a:r>
          </a:p>
          <a:p>
            <a:pPr marL="0" indent="0">
              <a:buNone/>
            </a:pPr>
            <a:endParaRPr lang="zh-CN" altLang="en-US" dirty="0"/>
          </a:p>
        </p:txBody>
      </p:sp>
    </p:spTree>
    <p:extLst>
      <p:ext uri="{BB962C8B-B14F-4D97-AF65-F5344CB8AC3E}">
        <p14:creationId xmlns:p14="http://schemas.microsoft.com/office/powerpoint/2010/main" val="100974769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3.4</a:t>
            </a:r>
            <a:r>
              <a:rPr lang="zh-CN" altLang="zh-CN" dirty="0"/>
              <a:t>制作“商业模式”版面</a:t>
            </a:r>
            <a:br>
              <a:rPr lang="zh-CN" altLang="zh-CN" dirty="0"/>
            </a:br>
            <a:r>
              <a:rPr lang="zh-CN" altLang="zh-CN" dirty="0"/>
              <a:t>知识点解析</a:t>
            </a:r>
            <a:endParaRPr lang="zh-CN" altLang="en-US" dirty="0"/>
          </a:p>
        </p:txBody>
      </p:sp>
      <p:sp>
        <p:nvSpPr>
          <p:cNvPr id="3" name="内容占位符 2"/>
          <p:cNvSpPr>
            <a:spLocks noGrp="1"/>
          </p:cNvSpPr>
          <p:nvPr>
            <p:ph idx="1"/>
          </p:nvPr>
        </p:nvSpPr>
        <p:spPr/>
        <p:txBody>
          <a:bodyPr/>
          <a:lstStyle/>
          <a:p>
            <a:r>
              <a:rPr lang="en-US" altLang="zh-CN" dirty="0"/>
              <a:t>SmartArt</a:t>
            </a:r>
            <a:r>
              <a:rPr lang="zh-CN" altLang="zh-CN" dirty="0"/>
              <a:t>图形的</a:t>
            </a:r>
            <a:r>
              <a:rPr lang="zh-CN" altLang="zh-CN" dirty="0" smtClean="0"/>
              <a:t>介绍</a:t>
            </a:r>
            <a:endParaRPr lang="en-US" altLang="zh-CN" dirty="0" smtClean="0"/>
          </a:p>
          <a:p>
            <a:pPr marL="0" indent="0">
              <a:buNone/>
            </a:pPr>
            <a:r>
              <a:rPr lang="en-US" altLang="zh-CN" dirty="0"/>
              <a:t>SmartArt</a:t>
            </a:r>
            <a:r>
              <a:rPr lang="zh-CN" altLang="zh-CN" dirty="0"/>
              <a:t>图形库包含</a:t>
            </a:r>
            <a:r>
              <a:rPr lang="en-US" altLang="zh-CN" dirty="0"/>
              <a:t>180</a:t>
            </a:r>
            <a:r>
              <a:rPr lang="zh-CN" altLang="zh-CN" dirty="0"/>
              <a:t>多种样式，分为</a:t>
            </a:r>
            <a:r>
              <a:rPr lang="en-US" altLang="zh-CN" dirty="0"/>
              <a:t>8</a:t>
            </a:r>
            <a:r>
              <a:rPr lang="zh-CN" altLang="zh-CN" dirty="0"/>
              <a:t>种类型，分别是：列表、流程、循环、层次结构、关系、矩阵、棱锥图、图片</a:t>
            </a:r>
            <a:r>
              <a:rPr lang="zh-CN" altLang="zh-CN" dirty="0" smtClean="0"/>
              <a:t>。</a:t>
            </a:r>
            <a:endParaRPr lang="en-US" altLang="zh-CN" dirty="0" smtClean="0"/>
          </a:p>
          <a:p>
            <a:pPr marL="0" indent="0">
              <a:buNone/>
            </a:pPr>
            <a:endParaRPr lang="zh-CN" altLang="en-US" dirty="0"/>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827584" y="3861048"/>
            <a:ext cx="4645025" cy="2438400"/>
          </a:xfrm>
          <a:prstGeom prst="rect">
            <a:avLst/>
          </a:prstGeom>
          <a:noFill/>
          <a:ln>
            <a:noFill/>
          </a:ln>
        </p:spPr>
      </p:pic>
    </p:spTree>
    <p:extLst>
      <p:ext uri="{BB962C8B-B14F-4D97-AF65-F5344CB8AC3E}">
        <p14:creationId xmlns:p14="http://schemas.microsoft.com/office/powerpoint/2010/main" val="314965276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3.4</a:t>
            </a:r>
            <a:r>
              <a:rPr lang="zh-CN" altLang="zh-CN" dirty="0"/>
              <a:t>制作“商业模式”版面</a:t>
            </a:r>
            <a:br>
              <a:rPr lang="zh-CN" altLang="zh-CN" dirty="0"/>
            </a:br>
            <a:r>
              <a:rPr lang="zh-CN" altLang="zh-CN" dirty="0"/>
              <a:t>知识点解析</a:t>
            </a:r>
            <a:endParaRPr lang="zh-CN" altLang="en-US" dirty="0"/>
          </a:p>
        </p:txBody>
      </p:sp>
      <p:sp>
        <p:nvSpPr>
          <p:cNvPr id="3" name="内容占位符 2"/>
          <p:cNvSpPr>
            <a:spLocks noGrp="1"/>
          </p:cNvSpPr>
          <p:nvPr>
            <p:ph idx="1"/>
          </p:nvPr>
        </p:nvSpPr>
        <p:spPr>
          <a:xfrm>
            <a:off x="457200" y="1600200"/>
            <a:ext cx="8507288" cy="4525963"/>
          </a:xfrm>
        </p:spPr>
        <p:txBody>
          <a:bodyPr/>
          <a:lstStyle/>
          <a:p>
            <a:r>
              <a:rPr lang="zh-CN" altLang="zh-CN" sz="2000" dirty="0"/>
              <a:t>可以列表化的文字信息：在撰写文档的过程中，经常会遇到一些条理化、要点比较明确的文字内容，例如某个事物的几个特征、形成某种结果的诸多原因等，类似于这样的有序或无序的分组信息块，实际上可以使用列表来图示化。</a:t>
            </a:r>
          </a:p>
          <a:p>
            <a:r>
              <a:rPr lang="zh-CN" altLang="zh-CN" sz="2000" dirty="0"/>
              <a:t>图示化的流程：在生活、休闲、无论做什么事，都有一个“先做什么，接着做什么、最后做什么”的先后顺序，这就是流程。这里所说的流程应是广义范围的，即只要是解决怎么做，都可以视为流程，都可以将它使用图示化来表达。</a:t>
            </a:r>
          </a:p>
          <a:p>
            <a:endParaRPr lang="zh-CN" altLang="en-US" dirty="0"/>
          </a:p>
        </p:txBody>
      </p:sp>
    </p:spTree>
    <p:extLst>
      <p:ext uri="{BB962C8B-B14F-4D97-AF65-F5344CB8AC3E}">
        <p14:creationId xmlns:p14="http://schemas.microsoft.com/office/powerpoint/2010/main" val="151341922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3.4</a:t>
            </a:r>
            <a:r>
              <a:rPr lang="zh-CN" altLang="zh-CN" dirty="0"/>
              <a:t>制作“商业模式”版面</a:t>
            </a:r>
            <a:br>
              <a:rPr lang="zh-CN" altLang="zh-CN" dirty="0"/>
            </a:br>
            <a:r>
              <a:rPr lang="zh-CN" altLang="zh-CN" dirty="0"/>
              <a:t>知识点解析</a:t>
            </a:r>
            <a:endParaRPr lang="zh-CN" altLang="en-US" dirty="0"/>
          </a:p>
        </p:txBody>
      </p:sp>
      <p:sp>
        <p:nvSpPr>
          <p:cNvPr id="3" name="内容占位符 2"/>
          <p:cNvSpPr>
            <a:spLocks noGrp="1"/>
          </p:cNvSpPr>
          <p:nvPr>
            <p:ph idx="1"/>
          </p:nvPr>
        </p:nvSpPr>
        <p:spPr/>
        <p:txBody>
          <a:bodyPr/>
          <a:lstStyle/>
          <a:p>
            <a:r>
              <a:rPr lang="zh-CN" altLang="zh-CN" sz="2000" dirty="0"/>
              <a:t>循环关系示意图：在生活或工作中，循环关系随处可见，就象白天黑夜交替循环一样普遍。实际上，当需要展示某种循环系统或循环关系时，完全可以把自己从大段文字描述中解脱出来，使用循环关系示意图。</a:t>
            </a:r>
          </a:p>
          <a:p>
            <a:r>
              <a:rPr lang="zh-CN" altLang="zh-CN" sz="2000" dirty="0"/>
              <a:t>层次结构示意图：在实际工作中，经常会遇到上下或主从关系的结构，最为常见的是公司的组织结构图，可使用层次结构示意图实现。</a:t>
            </a:r>
          </a:p>
          <a:p>
            <a:r>
              <a:rPr lang="zh-CN" altLang="zh-CN" sz="2000" dirty="0"/>
              <a:t>棱锥图示意图：因为它的形状象金字塔，人们形象地将它称为“金字塔示意图”。可以用它展示如马斯洛的</a:t>
            </a:r>
            <a:r>
              <a:rPr lang="en-US" altLang="zh-CN" sz="2000" dirty="0"/>
              <a:t>5</a:t>
            </a:r>
            <a:r>
              <a:rPr lang="zh-CN" altLang="zh-CN" sz="2000" dirty="0"/>
              <a:t>个需求层次。</a:t>
            </a:r>
          </a:p>
          <a:p>
            <a:r>
              <a:rPr lang="zh-CN" altLang="zh-CN" sz="2000" dirty="0"/>
              <a:t>图片示意图：如果想要创建更直观的</a:t>
            </a:r>
            <a:r>
              <a:rPr lang="en-US" altLang="zh-CN" sz="2000" dirty="0"/>
              <a:t>SmartArt</a:t>
            </a:r>
            <a:r>
              <a:rPr lang="zh-CN" altLang="zh-CN" sz="2000" dirty="0"/>
              <a:t>图形，可以在图形中结合内容使用图片。</a:t>
            </a:r>
          </a:p>
          <a:p>
            <a:pPr marL="0" indent="0">
              <a:buNone/>
            </a:pPr>
            <a:endParaRPr lang="zh-CN" altLang="en-US" dirty="0"/>
          </a:p>
        </p:txBody>
      </p:sp>
    </p:spTree>
    <p:extLst>
      <p:ext uri="{BB962C8B-B14F-4D97-AF65-F5344CB8AC3E}">
        <p14:creationId xmlns:p14="http://schemas.microsoft.com/office/powerpoint/2010/main" val="253681839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3.4</a:t>
            </a:r>
            <a:r>
              <a:rPr lang="zh-CN" altLang="zh-CN" dirty="0"/>
              <a:t>制作“商业模式”</a:t>
            </a:r>
            <a:r>
              <a:rPr lang="zh-CN" altLang="zh-CN" dirty="0" smtClean="0"/>
              <a:t>版面</a:t>
            </a:r>
            <a:r>
              <a:rPr lang="en-US" altLang="zh-CN" dirty="0" smtClean="0"/>
              <a:t/>
            </a:r>
            <a:br>
              <a:rPr lang="en-US" altLang="zh-CN" dirty="0" smtClean="0"/>
            </a:br>
            <a:r>
              <a:rPr lang="zh-CN" altLang="en-US" dirty="0" smtClean="0"/>
              <a:t>任务实现</a:t>
            </a:r>
            <a:endParaRPr lang="zh-CN" altLang="en-US" dirty="0"/>
          </a:p>
        </p:txBody>
      </p:sp>
      <p:sp>
        <p:nvSpPr>
          <p:cNvPr id="5" name="矩形 4"/>
          <p:cNvSpPr/>
          <p:nvPr/>
        </p:nvSpPr>
        <p:spPr>
          <a:xfrm>
            <a:off x="4038600" y="8601075"/>
            <a:ext cx="1295400" cy="171450"/>
          </a:xfrm>
          <a:prstGeom prst="rect">
            <a:avLst/>
          </a:prstGeom>
          <a:noFill/>
          <a:ln w="190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6" name="矩形 5"/>
          <p:cNvSpPr/>
          <p:nvPr/>
        </p:nvSpPr>
        <p:spPr>
          <a:xfrm>
            <a:off x="3086100" y="8924925"/>
            <a:ext cx="847725" cy="171450"/>
          </a:xfrm>
          <a:prstGeom prst="rect">
            <a:avLst/>
          </a:prstGeom>
          <a:noFill/>
          <a:ln w="190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7" name="Rectangle 5"/>
          <p:cNvSpPr>
            <a:spLocks noChangeArrowheads="1"/>
          </p:cNvSpPr>
          <p:nvPr/>
        </p:nvSpPr>
        <p:spPr bwMode="auto">
          <a:xfrm>
            <a:off x="0" y="533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6"/>
          <p:cNvSpPr>
            <a:spLocks noChangeArrowheads="1"/>
          </p:cNvSpPr>
          <p:nvPr/>
        </p:nvSpPr>
        <p:spPr bwMode="auto">
          <a:xfrm>
            <a:off x="0" y="14859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9" name="矩形 8"/>
          <p:cNvSpPr/>
          <p:nvPr/>
        </p:nvSpPr>
        <p:spPr>
          <a:xfrm>
            <a:off x="961065" y="5517232"/>
            <a:ext cx="5724644" cy="646331"/>
          </a:xfrm>
          <a:prstGeom prst="rect">
            <a:avLst/>
          </a:prstGeom>
        </p:spPr>
        <p:txBody>
          <a:bodyPr wrap="none">
            <a:spAutoFit/>
          </a:bodyPr>
          <a:lstStyle/>
          <a:p>
            <a:r>
              <a:rPr lang="zh-CN" altLang="en-US" sz="3600" dirty="0"/>
              <a:t>请参照书上步骤，自行完成</a:t>
            </a:r>
          </a:p>
        </p:txBody>
      </p:sp>
      <p:pic>
        <p:nvPicPr>
          <p:cNvPr id="10" name="图片 9"/>
          <p:cNvPicPr/>
          <p:nvPr/>
        </p:nvPicPr>
        <p:blipFill>
          <a:blip r:embed="rId2"/>
          <a:stretch>
            <a:fillRect/>
          </a:stretch>
        </p:blipFill>
        <p:spPr>
          <a:xfrm>
            <a:off x="938212" y="1486839"/>
            <a:ext cx="4295775" cy="1475740"/>
          </a:xfrm>
          <a:prstGeom prst="rect">
            <a:avLst/>
          </a:prstGeom>
        </p:spPr>
      </p:pic>
      <p:pic>
        <p:nvPicPr>
          <p:cNvPr id="11" name="图片 10"/>
          <p:cNvPicPr/>
          <p:nvPr/>
        </p:nvPicPr>
        <p:blipFill>
          <a:blip r:embed="rId3"/>
          <a:stretch>
            <a:fillRect/>
          </a:stretch>
        </p:blipFill>
        <p:spPr>
          <a:xfrm>
            <a:off x="970801" y="2962579"/>
            <a:ext cx="4112260" cy="2409825"/>
          </a:xfrm>
          <a:prstGeom prst="rect">
            <a:avLst/>
          </a:prstGeom>
        </p:spPr>
      </p:pic>
    </p:spTree>
    <p:extLst>
      <p:ext uri="{BB962C8B-B14F-4D97-AF65-F5344CB8AC3E}">
        <p14:creationId xmlns:p14="http://schemas.microsoft.com/office/powerpoint/2010/main" val="275493109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3.4</a:t>
            </a:r>
            <a:r>
              <a:rPr lang="zh-CN" altLang="zh-CN" dirty="0"/>
              <a:t>制作“商业模式”版面</a:t>
            </a:r>
            <a:r>
              <a:rPr lang="en-US" altLang="zh-CN" dirty="0"/>
              <a:t/>
            </a:r>
            <a:br>
              <a:rPr lang="en-US" altLang="zh-CN" dirty="0"/>
            </a:br>
            <a:r>
              <a:rPr lang="zh-CN" altLang="en-US" dirty="0"/>
              <a:t>扩展与提高</a:t>
            </a:r>
          </a:p>
        </p:txBody>
      </p:sp>
      <p:sp>
        <p:nvSpPr>
          <p:cNvPr id="3" name="内容占位符 2"/>
          <p:cNvSpPr>
            <a:spLocks noGrp="1"/>
          </p:cNvSpPr>
          <p:nvPr>
            <p:ph idx="1"/>
          </p:nvPr>
        </p:nvSpPr>
        <p:spPr/>
        <p:txBody>
          <a:bodyPr/>
          <a:lstStyle/>
          <a:p>
            <a:r>
              <a:rPr lang="en-US" altLang="zh-CN" sz="2000" dirty="0"/>
              <a:t>SmartArt</a:t>
            </a:r>
            <a:r>
              <a:rPr lang="zh-CN" altLang="zh-CN" sz="2000" dirty="0"/>
              <a:t>图形库中的样式都是经过专家们精心设计出来的，美观大方、无可挑剔，但是唯独缺乏的就是个性化的一些元素。如果你希望自己创建的图示具有独一无二的特色，可以发挥创意，使用形状来创建。</a:t>
            </a:r>
          </a:p>
          <a:p>
            <a:r>
              <a:rPr lang="zh-CN" altLang="zh-CN" sz="2000" dirty="0"/>
              <a:t>如</a:t>
            </a:r>
            <a:r>
              <a:rPr lang="zh-CN" altLang="zh-CN" sz="2000" dirty="0" smtClean="0"/>
              <a:t>图所</a:t>
            </a:r>
            <a:r>
              <a:rPr lang="zh-CN" altLang="zh-CN" sz="2000" dirty="0"/>
              <a:t>示，使用形状创建的递进关系示意图。</a:t>
            </a:r>
          </a:p>
          <a:p>
            <a:pPr marL="0" indent="0">
              <a:buNone/>
            </a:pPr>
            <a:endParaRPr lang="zh-CN" altLang="en-US" dirty="0"/>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899592" y="3573016"/>
            <a:ext cx="4191635" cy="2847975"/>
          </a:xfrm>
          <a:prstGeom prst="rect">
            <a:avLst/>
          </a:prstGeom>
          <a:noFill/>
          <a:ln>
            <a:noFill/>
          </a:ln>
        </p:spPr>
      </p:pic>
    </p:spTree>
    <p:extLst>
      <p:ext uri="{BB962C8B-B14F-4D97-AF65-F5344CB8AC3E}">
        <p14:creationId xmlns:p14="http://schemas.microsoft.com/office/powerpoint/2010/main" val="338968402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3.4</a:t>
            </a:r>
            <a:r>
              <a:rPr lang="zh-CN" altLang="zh-CN" dirty="0"/>
              <a:t>制作“商业模式”版面</a:t>
            </a:r>
            <a:r>
              <a:rPr lang="en-US" altLang="zh-CN" dirty="0"/>
              <a:t/>
            </a:r>
            <a:br>
              <a:rPr lang="en-US" altLang="zh-CN" dirty="0"/>
            </a:br>
            <a:r>
              <a:rPr lang="zh-CN" altLang="en-US" dirty="0"/>
              <a:t>扩展与提高</a:t>
            </a:r>
          </a:p>
        </p:txBody>
      </p:sp>
      <p:sp>
        <p:nvSpPr>
          <p:cNvPr id="3" name="内容占位符 2"/>
          <p:cNvSpPr>
            <a:spLocks noGrp="1"/>
          </p:cNvSpPr>
          <p:nvPr>
            <p:ph idx="1"/>
          </p:nvPr>
        </p:nvSpPr>
        <p:spPr/>
        <p:txBody>
          <a:bodyPr/>
          <a:lstStyle/>
          <a:p>
            <a:r>
              <a:rPr lang="zh-CN" altLang="zh-CN" sz="2000" dirty="0"/>
              <a:t>在上</a:t>
            </a:r>
            <a:r>
              <a:rPr lang="zh-CN" altLang="zh-CN" sz="2000" dirty="0" smtClean="0"/>
              <a:t>图所</a:t>
            </a:r>
            <a:r>
              <a:rPr lang="zh-CN" altLang="zh-CN" sz="2000" dirty="0"/>
              <a:t>示的示意图，实际上使用了三种形状进行拼接，椭圆形为阴影、矩形（箭头）、直角三角形为转角</a:t>
            </a:r>
            <a:r>
              <a:rPr lang="zh-CN" altLang="zh-CN" sz="2000" dirty="0" smtClean="0"/>
              <a:t>。</a:t>
            </a:r>
            <a:endParaRPr lang="en-US" altLang="zh-CN" sz="2000" dirty="0" smtClean="0"/>
          </a:p>
          <a:p>
            <a:pPr marL="0" indent="0">
              <a:buNone/>
            </a:pPr>
            <a:endParaRPr lang="zh-CN" altLang="en-US" sz="2000" dirty="0"/>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800100" y="2852936"/>
            <a:ext cx="4059932" cy="3322315"/>
          </a:xfrm>
          <a:prstGeom prst="rect">
            <a:avLst/>
          </a:prstGeom>
          <a:noFill/>
          <a:ln>
            <a:solidFill>
              <a:srgbClr val="FF0000"/>
            </a:solidFill>
          </a:ln>
        </p:spPr>
      </p:pic>
    </p:spTree>
    <p:extLst>
      <p:ext uri="{BB962C8B-B14F-4D97-AF65-F5344CB8AC3E}">
        <p14:creationId xmlns:p14="http://schemas.microsoft.com/office/powerpoint/2010/main" val="370174040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800" dirty="0"/>
              <a:t>3.5</a:t>
            </a:r>
            <a:r>
              <a:rPr lang="zh-CN" altLang="zh-CN" sz="2800" dirty="0"/>
              <a:t>制作“好书推荐”、“时尚”版面和封面</a:t>
            </a:r>
            <a:r>
              <a:rPr lang="en-US" altLang="zh-CN" sz="2800" dirty="0"/>
              <a:t/>
            </a:r>
            <a:br>
              <a:rPr lang="en-US" altLang="zh-CN" sz="2800" dirty="0"/>
            </a:br>
            <a:r>
              <a:rPr lang="en-US" altLang="zh-CN" dirty="0"/>
              <a:t>  </a:t>
            </a:r>
            <a:r>
              <a:rPr lang="zh-CN" altLang="zh-CN" dirty="0"/>
              <a:t>知识点解析</a:t>
            </a:r>
            <a:endParaRPr lang="zh-CN" altLang="en-US" dirty="0"/>
          </a:p>
        </p:txBody>
      </p:sp>
      <p:sp>
        <p:nvSpPr>
          <p:cNvPr id="3" name="内容占位符 2"/>
          <p:cNvSpPr>
            <a:spLocks noGrp="1"/>
          </p:cNvSpPr>
          <p:nvPr>
            <p:ph idx="1"/>
          </p:nvPr>
        </p:nvSpPr>
        <p:spPr/>
        <p:txBody>
          <a:bodyPr/>
          <a:lstStyle/>
          <a:p>
            <a:r>
              <a:rPr lang="zh-CN" altLang="zh-CN" dirty="0"/>
              <a:t>分</a:t>
            </a:r>
            <a:r>
              <a:rPr lang="zh-CN" altLang="zh-CN" dirty="0" smtClean="0"/>
              <a:t>栏</a:t>
            </a:r>
            <a:endParaRPr lang="en-US" altLang="zh-CN" dirty="0" smtClean="0"/>
          </a:p>
          <a:p>
            <a:pPr marL="0" indent="0">
              <a:buNone/>
            </a:pPr>
            <a:r>
              <a:rPr lang="en-US" altLang="zh-CN" sz="2000" dirty="0" smtClean="0"/>
              <a:t>    </a:t>
            </a:r>
            <a:r>
              <a:rPr lang="zh-CN" altLang="zh-CN" sz="2000" dirty="0" smtClean="0"/>
              <a:t>从</a:t>
            </a:r>
            <a:r>
              <a:rPr lang="zh-CN" altLang="zh-CN" sz="2000" dirty="0"/>
              <a:t>视觉舒适度来说说，分栏减少了每行的文字数，缩小了视线和头部左右移动的范围，可以有效减缓阅读者的视觉疲劳；从视觉美学角度来说，分栏使版面的安排更加灵活，文字呈现区域化。在现代设计中，很多杂志类的出版物都采用了两栏甚至三栏格式，这是因为分栏可以极大地增强版面的动感效果</a:t>
            </a:r>
            <a:r>
              <a:rPr lang="zh-CN" altLang="zh-CN" sz="2000" dirty="0" smtClean="0"/>
              <a:t>。</a:t>
            </a:r>
            <a:endParaRPr lang="en-US" altLang="zh-CN" sz="2000" dirty="0" smtClean="0"/>
          </a:p>
          <a:p>
            <a:pPr marL="0" indent="0">
              <a:buNone/>
            </a:pPr>
            <a:r>
              <a:rPr lang="en-US" altLang="zh-CN" sz="2000" dirty="0" smtClean="0"/>
              <a:t>    </a:t>
            </a:r>
            <a:r>
              <a:rPr lang="zh-CN" altLang="zh-CN" sz="2000" dirty="0" smtClean="0"/>
              <a:t>设置</a:t>
            </a:r>
            <a:r>
              <a:rPr lang="zh-CN" altLang="zh-CN" sz="2000" dirty="0"/>
              <a:t>多栏版式时，标尺会显示每栏宽度和它们之间的间距，拖动标尺上的页边距标记或改变“分栏”对话框中的数值可以调整分栏宽度和它们之间的间距。</a:t>
            </a:r>
          </a:p>
          <a:p>
            <a:pPr marL="0" indent="0">
              <a:buNone/>
            </a:pPr>
            <a:endParaRPr lang="zh-CN" altLang="en-US" dirty="0"/>
          </a:p>
        </p:txBody>
      </p:sp>
    </p:spTree>
    <p:extLst>
      <p:ext uri="{BB962C8B-B14F-4D97-AF65-F5344CB8AC3E}">
        <p14:creationId xmlns:p14="http://schemas.microsoft.com/office/powerpoint/2010/main" val="386107311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800" dirty="0"/>
              <a:t>3.5</a:t>
            </a:r>
            <a:r>
              <a:rPr lang="zh-CN" altLang="zh-CN" sz="2800" dirty="0"/>
              <a:t>制作“好书推荐”、“时尚”版面和封面</a:t>
            </a:r>
            <a:r>
              <a:rPr lang="en-US" altLang="zh-CN" sz="2800" dirty="0"/>
              <a:t/>
            </a:r>
            <a:br>
              <a:rPr lang="en-US" altLang="zh-CN" sz="2800" dirty="0"/>
            </a:br>
            <a:r>
              <a:rPr lang="en-US" altLang="zh-CN" dirty="0"/>
              <a:t>  </a:t>
            </a:r>
            <a:r>
              <a:rPr lang="zh-CN" altLang="zh-CN" dirty="0"/>
              <a:t>知识点解析</a:t>
            </a:r>
            <a:endParaRPr lang="zh-CN" altLang="en-US" dirty="0"/>
          </a:p>
        </p:txBody>
      </p:sp>
      <p:sp>
        <p:nvSpPr>
          <p:cNvPr id="3" name="内容占位符 2"/>
          <p:cNvSpPr>
            <a:spLocks noGrp="1"/>
          </p:cNvSpPr>
          <p:nvPr>
            <p:ph idx="1"/>
          </p:nvPr>
        </p:nvSpPr>
        <p:spPr/>
        <p:txBody>
          <a:bodyPr/>
          <a:lstStyle/>
          <a:p>
            <a:r>
              <a:rPr lang="en-US" altLang="zh-CN" dirty="0"/>
              <a:t>DM</a:t>
            </a:r>
            <a:r>
              <a:rPr lang="zh-CN" altLang="zh-CN" dirty="0" smtClean="0"/>
              <a:t>单</a:t>
            </a:r>
            <a:endParaRPr lang="en-US" altLang="zh-CN" dirty="0" smtClean="0"/>
          </a:p>
          <a:p>
            <a:pPr marL="0" indent="0">
              <a:buNone/>
            </a:pPr>
            <a:r>
              <a:rPr lang="en-US" altLang="zh-CN" sz="2000" dirty="0" smtClean="0"/>
              <a:t>    DM</a:t>
            </a:r>
            <a:r>
              <a:rPr lang="zh-CN" altLang="zh-CN" sz="2000" dirty="0"/>
              <a:t>是英文</a:t>
            </a:r>
            <a:r>
              <a:rPr lang="en-US" altLang="zh-CN" sz="2000" dirty="0"/>
              <a:t>Direct Mail Advertising</a:t>
            </a:r>
            <a:r>
              <a:rPr lang="zh-CN" altLang="zh-CN" sz="2000" dirty="0"/>
              <a:t>的缩写，意为“直接邮寄广告”，即通过邮寄、赠送等形式，将宣传品送到消费者手中。广义的</a:t>
            </a:r>
            <a:r>
              <a:rPr lang="en-US" altLang="zh-CN" sz="2000" dirty="0"/>
              <a:t>DM</a:t>
            </a:r>
            <a:r>
              <a:rPr lang="zh-CN" altLang="zh-CN" sz="2000" dirty="0"/>
              <a:t>单包括广告单页，即日常生活中常见的各种产品传单</a:t>
            </a:r>
            <a:r>
              <a:rPr lang="zh-CN" altLang="zh-CN" sz="2000" dirty="0" smtClean="0"/>
              <a:t>。</a:t>
            </a:r>
            <a:endParaRPr lang="en-US" altLang="zh-CN" sz="2000" dirty="0" smtClean="0"/>
          </a:p>
          <a:p>
            <a:pPr marL="0" indent="0">
              <a:buNone/>
            </a:pPr>
            <a:r>
              <a:rPr lang="en-US" altLang="zh-CN" sz="2000" dirty="0" smtClean="0"/>
              <a:t>    </a:t>
            </a:r>
            <a:r>
              <a:rPr lang="zh-CN" altLang="zh-CN" sz="2000" dirty="0" smtClean="0"/>
              <a:t>制作</a:t>
            </a:r>
            <a:r>
              <a:rPr lang="en-US" altLang="zh-CN" sz="2000" dirty="0"/>
              <a:t>DM</a:t>
            </a:r>
            <a:r>
              <a:rPr lang="zh-CN" altLang="zh-CN" sz="2000" dirty="0"/>
              <a:t>单的关键是利用表格这个工具来有序地排列各种产品的图片和介绍文字，这样从整体上便使整个</a:t>
            </a:r>
            <a:r>
              <a:rPr lang="en-US" altLang="zh-CN" sz="2000" dirty="0"/>
              <a:t>DM</a:t>
            </a:r>
            <a:r>
              <a:rPr lang="zh-CN" altLang="zh-CN" sz="2000" dirty="0"/>
              <a:t>单达到层次分明，井然有序的效果。</a:t>
            </a:r>
            <a:r>
              <a:rPr lang="en-US" altLang="zh-CN" sz="2000" dirty="0"/>
              <a:t>DM</a:t>
            </a:r>
            <a:r>
              <a:rPr lang="zh-CN" altLang="zh-CN" sz="2000" dirty="0"/>
              <a:t>单的特点有针对性即直接将信息传递给有需要的消费者，具有强烈的选择性和针对性；</a:t>
            </a:r>
            <a:r>
              <a:rPr lang="en-US" altLang="zh-CN" sz="2000" dirty="0"/>
              <a:t>DM</a:t>
            </a:r>
            <a:r>
              <a:rPr lang="zh-CN" altLang="zh-CN" sz="2000" dirty="0"/>
              <a:t>单有灵活性，可以根据自身具体情况来任意选择版面大小并自行确定广告信息；</a:t>
            </a:r>
            <a:r>
              <a:rPr lang="en-US" altLang="zh-CN" sz="2000" dirty="0"/>
              <a:t>DM</a:t>
            </a:r>
            <a:r>
              <a:rPr lang="zh-CN" altLang="zh-CN" sz="2000" dirty="0"/>
              <a:t>单有隐蔽性，是一种深入潜行的非轰动性广告，不易引起竞争对手的察觉和重视。</a:t>
            </a:r>
            <a:endParaRPr lang="zh-CN" altLang="en-US" sz="2000" dirty="0"/>
          </a:p>
        </p:txBody>
      </p:sp>
    </p:spTree>
    <p:extLst>
      <p:ext uri="{BB962C8B-B14F-4D97-AF65-F5344CB8AC3E}">
        <p14:creationId xmlns:p14="http://schemas.microsoft.com/office/powerpoint/2010/main" val="394226204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800" dirty="0"/>
              <a:t>3.5</a:t>
            </a:r>
            <a:r>
              <a:rPr lang="zh-CN" altLang="zh-CN" sz="2800" dirty="0"/>
              <a:t>制作“好书推荐”、“时尚”版面和封面</a:t>
            </a:r>
            <a:r>
              <a:rPr lang="en-US" altLang="zh-CN" dirty="0"/>
              <a:t/>
            </a:r>
            <a:br>
              <a:rPr lang="en-US" altLang="zh-CN" dirty="0"/>
            </a:br>
            <a:r>
              <a:rPr lang="en-US" altLang="zh-CN" dirty="0"/>
              <a:t>  </a:t>
            </a:r>
            <a:r>
              <a:rPr lang="zh-CN" altLang="zh-CN" dirty="0"/>
              <a:t>知识点解析</a:t>
            </a:r>
            <a:endParaRPr lang="zh-CN" altLang="en-US" dirty="0"/>
          </a:p>
        </p:txBody>
      </p:sp>
      <p:sp>
        <p:nvSpPr>
          <p:cNvPr id="3" name="内容占位符 2"/>
          <p:cNvSpPr>
            <a:spLocks noGrp="1"/>
          </p:cNvSpPr>
          <p:nvPr>
            <p:ph idx="1"/>
          </p:nvPr>
        </p:nvSpPr>
        <p:spPr/>
        <p:txBody>
          <a:bodyPr/>
          <a:lstStyle/>
          <a:p>
            <a:r>
              <a:rPr lang="zh-CN" altLang="zh-CN" dirty="0" smtClean="0"/>
              <a:t>封面</a:t>
            </a:r>
            <a:endParaRPr lang="en-US" altLang="zh-CN" dirty="0" smtClean="0"/>
          </a:p>
          <a:p>
            <a:pPr marL="0" indent="0">
              <a:buNone/>
            </a:pPr>
            <a:r>
              <a:rPr lang="en-US" altLang="zh-CN" dirty="0" smtClean="0"/>
              <a:t>    </a:t>
            </a:r>
            <a:r>
              <a:rPr lang="zh-CN" altLang="zh-CN" dirty="0" smtClean="0"/>
              <a:t>在</a:t>
            </a:r>
            <a:r>
              <a:rPr lang="zh-CN" altLang="zh-CN" dirty="0"/>
              <a:t>较为正式的场合都应该为文档设计封面。一个精心设计的封面，可以显示出作者的认真态度，以及对读者的重视和尊敬。封面是文档的门面，可以花点时间去设计，如果没有时间去设计文档的封面，可以直接从系统的封面样式库中选择合适的封面。</a:t>
            </a:r>
            <a:endParaRPr lang="zh-CN" altLang="en-US" dirty="0"/>
          </a:p>
        </p:txBody>
      </p:sp>
    </p:spTree>
    <p:extLst>
      <p:ext uri="{BB962C8B-B14F-4D97-AF65-F5344CB8AC3E}">
        <p14:creationId xmlns:p14="http://schemas.microsoft.com/office/powerpoint/2010/main" val="168725239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3.1  </a:t>
            </a:r>
            <a:r>
              <a:rPr lang="zh-CN" altLang="zh-CN" dirty="0" smtClean="0"/>
              <a:t>项目分析</a:t>
            </a:r>
            <a:endParaRPr lang="zh-CN" altLang="en-US" dirty="0"/>
          </a:p>
        </p:txBody>
      </p:sp>
      <p:pic>
        <p:nvPicPr>
          <p:cNvPr id="17" name="图片 16"/>
          <p:cNvPicPr/>
          <p:nvPr/>
        </p:nvPicPr>
        <p:blipFill>
          <a:blip r:embed="rId2"/>
          <a:stretch>
            <a:fillRect/>
          </a:stretch>
        </p:blipFill>
        <p:spPr>
          <a:xfrm>
            <a:off x="899592" y="1556792"/>
            <a:ext cx="7488832" cy="4248472"/>
          </a:xfrm>
          <a:prstGeom prst="rect">
            <a:avLst/>
          </a:prstGeom>
        </p:spPr>
      </p:pic>
    </p:spTree>
    <p:extLst>
      <p:ext uri="{BB962C8B-B14F-4D97-AF65-F5344CB8AC3E}">
        <p14:creationId xmlns:p14="http://schemas.microsoft.com/office/powerpoint/2010/main" val="381257216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8855" y="329119"/>
            <a:ext cx="8229600" cy="1143000"/>
          </a:xfrm>
        </p:spPr>
        <p:txBody>
          <a:bodyPr/>
          <a:lstStyle/>
          <a:p>
            <a:r>
              <a:rPr lang="en-US" altLang="zh-CN" sz="2800" dirty="0"/>
              <a:t>3.5</a:t>
            </a:r>
            <a:r>
              <a:rPr lang="zh-CN" altLang="zh-CN" sz="2800" dirty="0"/>
              <a:t>制作“好书推荐”、“时尚”版面和封面</a:t>
            </a:r>
            <a:r>
              <a:rPr lang="zh-CN" altLang="zh-CN" dirty="0"/>
              <a:t/>
            </a:r>
            <a:br>
              <a:rPr lang="zh-CN" altLang="zh-CN" dirty="0"/>
            </a:br>
            <a:r>
              <a:rPr lang="zh-CN" altLang="en-US" dirty="0" smtClean="0"/>
              <a:t>任务实现</a:t>
            </a:r>
            <a:endParaRPr lang="zh-CN" altLang="en-US" dirty="0"/>
          </a:p>
        </p:txBody>
      </p:sp>
      <p:sp>
        <p:nvSpPr>
          <p:cNvPr id="5" name="矩形 4"/>
          <p:cNvSpPr/>
          <p:nvPr/>
        </p:nvSpPr>
        <p:spPr>
          <a:xfrm>
            <a:off x="4038600" y="8601075"/>
            <a:ext cx="1295400" cy="171450"/>
          </a:xfrm>
          <a:prstGeom prst="rect">
            <a:avLst/>
          </a:prstGeom>
          <a:noFill/>
          <a:ln w="190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6" name="矩形 5"/>
          <p:cNvSpPr/>
          <p:nvPr/>
        </p:nvSpPr>
        <p:spPr>
          <a:xfrm>
            <a:off x="3086100" y="8924925"/>
            <a:ext cx="847725" cy="171450"/>
          </a:xfrm>
          <a:prstGeom prst="rect">
            <a:avLst/>
          </a:prstGeom>
          <a:noFill/>
          <a:ln w="190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7" name="Rectangle 5"/>
          <p:cNvSpPr>
            <a:spLocks noChangeArrowheads="1"/>
          </p:cNvSpPr>
          <p:nvPr/>
        </p:nvSpPr>
        <p:spPr bwMode="auto">
          <a:xfrm>
            <a:off x="0" y="533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6"/>
          <p:cNvSpPr>
            <a:spLocks noChangeArrowheads="1"/>
          </p:cNvSpPr>
          <p:nvPr/>
        </p:nvSpPr>
        <p:spPr bwMode="auto">
          <a:xfrm>
            <a:off x="0" y="14859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11" name="矩形 10"/>
          <p:cNvSpPr/>
          <p:nvPr/>
        </p:nvSpPr>
        <p:spPr>
          <a:xfrm>
            <a:off x="1187624" y="2740901"/>
            <a:ext cx="6336704" cy="646331"/>
          </a:xfrm>
          <a:prstGeom prst="rect">
            <a:avLst/>
          </a:prstGeom>
        </p:spPr>
        <p:txBody>
          <a:bodyPr wrap="square">
            <a:spAutoFit/>
          </a:bodyPr>
          <a:lstStyle/>
          <a:p>
            <a:r>
              <a:rPr lang="zh-CN" altLang="en-US" sz="3600" dirty="0"/>
              <a:t>请参照书上步骤，自行完成</a:t>
            </a:r>
          </a:p>
        </p:txBody>
      </p:sp>
    </p:spTree>
    <p:extLst>
      <p:ext uri="{BB962C8B-B14F-4D97-AF65-F5344CB8AC3E}">
        <p14:creationId xmlns:p14="http://schemas.microsoft.com/office/powerpoint/2010/main" val="279249024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800" dirty="0"/>
              <a:t>3.5</a:t>
            </a:r>
            <a:r>
              <a:rPr lang="zh-CN" altLang="zh-CN" sz="2800" dirty="0"/>
              <a:t>制作“好书推荐”、“时尚”版面和</a:t>
            </a:r>
            <a:r>
              <a:rPr lang="zh-CN" altLang="zh-CN" sz="2800" dirty="0" smtClean="0"/>
              <a:t>封面</a:t>
            </a:r>
            <a:r>
              <a:rPr lang="en-US" altLang="zh-CN" sz="2800" dirty="0" smtClean="0"/>
              <a:t/>
            </a:r>
            <a:br>
              <a:rPr lang="en-US" altLang="zh-CN" sz="2800" dirty="0" smtClean="0"/>
            </a:br>
            <a:r>
              <a:rPr lang="zh-CN" altLang="en-US" sz="2800" dirty="0" smtClean="0"/>
              <a:t>扩展与</a:t>
            </a:r>
            <a:r>
              <a:rPr lang="zh-CN" altLang="en-US" sz="2800" dirty="0"/>
              <a:t>提高</a:t>
            </a:r>
          </a:p>
        </p:txBody>
      </p:sp>
      <p:sp>
        <p:nvSpPr>
          <p:cNvPr id="3" name="内容占位符 2"/>
          <p:cNvSpPr>
            <a:spLocks noGrp="1"/>
          </p:cNvSpPr>
          <p:nvPr>
            <p:ph idx="1"/>
          </p:nvPr>
        </p:nvSpPr>
        <p:spPr/>
        <p:txBody>
          <a:bodyPr/>
          <a:lstStyle/>
          <a:p>
            <a:r>
              <a:rPr lang="en-US" altLang="zh-CN" sz="2000" dirty="0"/>
              <a:t>DM</a:t>
            </a:r>
            <a:r>
              <a:rPr lang="zh-CN" altLang="zh-CN" sz="2000" dirty="0"/>
              <a:t>单有其自身的特点，这就决定了在制作</a:t>
            </a:r>
            <a:r>
              <a:rPr lang="en-US" altLang="zh-CN" sz="2000" dirty="0"/>
              <a:t>DM</a:t>
            </a:r>
            <a:r>
              <a:rPr lang="zh-CN" altLang="zh-CN" sz="2000" dirty="0"/>
              <a:t>单时应注意的一些问题，具体如下：</a:t>
            </a:r>
          </a:p>
          <a:p>
            <a:r>
              <a:rPr lang="en-US" altLang="zh-CN" sz="2000" dirty="0"/>
              <a:t>1</a:t>
            </a:r>
            <a:r>
              <a:rPr lang="zh-CN" altLang="zh-CN" sz="2000" dirty="0"/>
              <a:t>、在有限的版面中体现最主要的内容</a:t>
            </a:r>
          </a:p>
          <a:p>
            <a:r>
              <a:rPr lang="en-US" altLang="zh-CN" sz="2000" dirty="0"/>
              <a:t>2</a:t>
            </a:r>
            <a:r>
              <a:rPr lang="zh-CN" altLang="zh-CN" sz="2000" dirty="0"/>
              <a:t>、要极具吸引力，让消费者看到后会主动查看内容。</a:t>
            </a:r>
          </a:p>
          <a:p>
            <a:r>
              <a:rPr lang="en-US" altLang="zh-CN" sz="2000" dirty="0"/>
              <a:t>3</a:t>
            </a:r>
            <a:r>
              <a:rPr lang="zh-CN" altLang="zh-CN" sz="2000" dirty="0"/>
              <a:t>、能用图片尽量使用图片。</a:t>
            </a:r>
          </a:p>
          <a:p>
            <a:r>
              <a:rPr lang="en-US" altLang="zh-CN" sz="2000" dirty="0"/>
              <a:t>4</a:t>
            </a:r>
            <a:r>
              <a:rPr lang="zh-CN" altLang="zh-CN" sz="2000" dirty="0"/>
              <a:t>、关键信息要直观醒目地体现出来。</a:t>
            </a:r>
          </a:p>
          <a:p>
            <a:r>
              <a:rPr lang="zh-CN" altLang="zh-CN" sz="2000" dirty="0"/>
              <a:t>另在封面的设计中，如果对插入的封面不满意，可以将其删除。具体操作方法如下：</a:t>
            </a:r>
          </a:p>
          <a:p>
            <a:r>
              <a:rPr lang="zh-CN" altLang="zh-CN" sz="2000" dirty="0"/>
              <a:t>（</a:t>
            </a:r>
            <a:r>
              <a:rPr lang="en-US" altLang="zh-CN" sz="2000" dirty="0"/>
              <a:t>1</a:t>
            </a:r>
            <a:r>
              <a:rPr lang="zh-CN" altLang="zh-CN" sz="2000" dirty="0"/>
              <a:t>）在文档中单击选中插入的封面。</a:t>
            </a:r>
          </a:p>
          <a:p>
            <a:r>
              <a:rPr lang="zh-CN" altLang="zh-CN" sz="2000" dirty="0"/>
              <a:t>（</a:t>
            </a:r>
            <a:r>
              <a:rPr lang="en-US" altLang="zh-CN" sz="2000" dirty="0"/>
              <a:t>2</a:t>
            </a:r>
            <a:r>
              <a:rPr lang="zh-CN" altLang="zh-CN" sz="2000" dirty="0"/>
              <a:t>）在“插入”功能区的“页”组中单击“封面”按钮，从弹出的下拉面板中选择“删除当前封面”命令即可。</a:t>
            </a:r>
            <a:endParaRPr lang="zh-CN" altLang="en-US" sz="2000" dirty="0"/>
          </a:p>
        </p:txBody>
      </p:sp>
    </p:spTree>
    <p:extLst>
      <p:ext uri="{BB962C8B-B14F-4D97-AF65-F5344CB8AC3E}">
        <p14:creationId xmlns:p14="http://schemas.microsoft.com/office/powerpoint/2010/main" val="203761005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3.6</a:t>
            </a:r>
            <a:r>
              <a:rPr lang="zh-CN" altLang="zh-CN" dirty="0"/>
              <a:t>知识拓展</a:t>
            </a:r>
            <a:br>
              <a:rPr lang="zh-CN" altLang="zh-CN" dirty="0"/>
            </a:br>
            <a:endParaRPr lang="zh-CN" altLang="en-US" dirty="0"/>
          </a:p>
        </p:txBody>
      </p:sp>
      <p:sp>
        <p:nvSpPr>
          <p:cNvPr id="5" name="矩形 4"/>
          <p:cNvSpPr/>
          <p:nvPr/>
        </p:nvSpPr>
        <p:spPr>
          <a:xfrm>
            <a:off x="4038600" y="8601075"/>
            <a:ext cx="1295400" cy="171450"/>
          </a:xfrm>
          <a:prstGeom prst="rect">
            <a:avLst/>
          </a:prstGeom>
          <a:noFill/>
          <a:ln w="190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6" name="矩形 5"/>
          <p:cNvSpPr/>
          <p:nvPr/>
        </p:nvSpPr>
        <p:spPr>
          <a:xfrm>
            <a:off x="3086100" y="8924925"/>
            <a:ext cx="847725" cy="171450"/>
          </a:xfrm>
          <a:prstGeom prst="rect">
            <a:avLst/>
          </a:prstGeom>
          <a:noFill/>
          <a:ln w="190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7" name="Rectangle 5"/>
          <p:cNvSpPr>
            <a:spLocks noChangeArrowheads="1"/>
          </p:cNvSpPr>
          <p:nvPr/>
        </p:nvSpPr>
        <p:spPr bwMode="auto">
          <a:xfrm>
            <a:off x="0" y="533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6"/>
          <p:cNvSpPr>
            <a:spLocks noChangeArrowheads="1"/>
          </p:cNvSpPr>
          <p:nvPr/>
        </p:nvSpPr>
        <p:spPr bwMode="auto">
          <a:xfrm>
            <a:off x="0" y="14859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13" name="内容占位符 2"/>
          <p:cNvSpPr>
            <a:spLocks noGrp="1"/>
          </p:cNvSpPr>
          <p:nvPr>
            <p:ph idx="1"/>
          </p:nvPr>
        </p:nvSpPr>
        <p:spPr>
          <a:xfrm>
            <a:off x="457200" y="1183568"/>
            <a:ext cx="8229600" cy="604664"/>
          </a:xfrm>
        </p:spPr>
        <p:txBody>
          <a:bodyPr/>
          <a:lstStyle/>
          <a:p>
            <a:pPr marL="0" indent="0">
              <a:buNone/>
            </a:pPr>
            <a:r>
              <a:rPr lang="zh-CN" altLang="zh-CN" dirty="0"/>
              <a:t>主题颜色</a:t>
            </a:r>
          </a:p>
        </p:txBody>
      </p:sp>
      <p:cxnSp>
        <p:nvCxnSpPr>
          <p:cNvPr id="12" name="直接箭头连接符 11"/>
          <p:cNvCxnSpPr/>
          <p:nvPr/>
        </p:nvCxnSpPr>
        <p:spPr>
          <a:xfrm flipH="1">
            <a:off x="4535996" y="3251885"/>
            <a:ext cx="4036" cy="1517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513444" y="1844824"/>
            <a:ext cx="7802971" cy="1754326"/>
          </a:xfrm>
          <a:prstGeom prst="rect">
            <a:avLst/>
          </a:prstGeom>
        </p:spPr>
        <p:txBody>
          <a:bodyPr wrap="square">
            <a:spAutoFit/>
          </a:bodyPr>
          <a:lstStyle/>
          <a:p>
            <a:r>
              <a:rPr lang="en-US" altLang="zh-CN" dirty="0" smtClean="0"/>
              <a:t>      </a:t>
            </a:r>
            <a:r>
              <a:rPr lang="zh-CN" altLang="zh-CN" dirty="0" smtClean="0"/>
              <a:t>当</a:t>
            </a:r>
            <a:r>
              <a:rPr lang="zh-CN" altLang="zh-CN" dirty="0"/>
              <a:t>在同一个主题下更改主题颜色时，文档中所有的颜色都会发生变化，但字体格式、形状样式等不会发生变化。</a:t>
            </a:r>
          </a:p>
          <a:p>
            <a:r>
              <a:rPr lang="zh-CN" altLang="zh-CN" dirty="0"/>
              <a:t>新建主题颜色：</a:t>
            </a:r>
          </a:p>
          <a:p>
            <a:r>
              <a:rPr lang="en-US" altLang="zh-CN" dirty="0" smtClean="0"/>
              <a:t>      </a:t>
            </a:r>
            <a:r>
              <a:rPr lang="zh-CN" altLang="zh-CN" dirty="0" smtClean="0"/>
              <a:t>在</a:t>
            </a:r>
            <a:r>
              <a:rPr lang="zh-CN" altLang="zh-CN" dirty="0"/>
              <a:t>“页面布局”选项卡的“主题”组中单击“颜色”下三角按钮，在下拉列表底部单击“新建主题颜色”选项，打开“新建主题颜色”对话框。用户可以在该对话框中定制每一项颜色，然后将该方案保存为自己的主题颜色。</a:t>
            </a:r>
          </a:p>
        </p:txBody>
      </p:sp>
      <p:pic>
        <p:nvPicPr>
          <p:cNvPr id="15" name="图片 14"/>
          <p:cNvPicPr/>
          <p:nvPr/>
        </p:nvPicPr>
        <p:blipFill>
          <a:blip r:embed="rId2">
            <a:extLst>
              <a:ext uri="{28A0092B-C50C-407E-A947-70E740481C1C}">
                <a14:useLocalDpi xmlns:a14="http://schemas.microsoft.com/office/drawing/2010/main" val="0"/>
              </a:ext>
            </a:extLst>
          </a:blip>
          <a:srcRect/>
          <a:stretch>
            <a:fillRect/>
          </a:stretch>
        </p:blipFill>
        <p:spPr bwMode="auto">
          <a:xfrm>
            <a:off x="755576" y="3789040"/>
            <a:ext cx="1656184" cy="2520280"/>
          </a:xfrm>
          <a:prstGeom prst="rect">
            <a:avLst/>
          </a:prstGeom>
          <a:noFill/>
          <a:ln>
            <a:noFill/>
          </a:ln>
        </p:spPr>
      </p:pic>
    </p:spTree>
    <p:extLst>
      <p:ext uri="{BB962C8B-B14F-4D97-AF65-F5344CB8AC3E}">
        <p14:creationId xmlns:p14="http://schemas.microsoft.com/office/powerpoint/2010/main" val="701520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3.6</a:t>
            </a:r>
            <a:r>
              <a:rPr lang="zh-CN" altLang="zh-CN" dirty="0"/>
              <a:t>知识</a:t>
            </a:r>
            <a:r>
              <a:rPr lang="zh-CN" altLang="zh-CN" dirty="0" smtClean="0"/>
              <a:t>拓展</a:t>
            </a:r>
            <a:endParaRPr lang="zh-CN" altLang="en-US" dirty="0"/>
          </a:p>
        </p:txBody>
      </p:sp>
      <p:sp>
        <p:nvSpPr>
          <p:cNvPr id="3" name="内容占位符 2"/>
          <p:cNvSpPr>
            <a:spLocks noGrp="1"/>
          </p:cNvSpPr>
          <p:nvPr>
            <p:ph idx="1"/>
          </p:nvPr>
        </p:nvSpPr>
        <p:spPr>
          <a:xfrm>
            <a:off x="467544" y="1340768"/>
            <a:ext cx="8229600" cy="4525963"/>
          </a:xfrm>
        </p:spPr>
        <p:txBody>
          <a:bodyPr/>
          <a:lstStyle/>
          <a:p>
            <a:r>
              <a:rPr lang="zh-CN" altLang="zh-CN" dirty="0"/>
              <a:t>主题</a:t>
            </a:r>
            <a:r>
              <a:rPr lang="zh-CN" altLang="zh-CN" dirty="0" smtClean="0"/>
              <a:t>字体</a:t>
            </a:r>
            <a:endParaRPr lang="en-US" altLang="zh-CN" dirty="0" smtClean="0"/>
          </a:p>
          <a:p>
            <a:pPr marL="0" indent="0">
              <a:buNone/>
            </a:pPr>
            <a:r>
              <a:rPr lang="zh-CN" altLang="zh-CN" sz="2000" dirty="0"/>
              <a:t>在“页面布局”选项卡的“主题”组中单击“字体”下三角按钮，从展开的下拉列表中选择“暗香扑面”，此时，发现标题字体更改为“微软雅黑”，内容字体更改为“黑体”</a:t>
            </a:r>
            <a:r>
              <a:rPr lang="zh-CN" altLang="zh-CN" sz="2000" dirty="0" smtClean="0"/>
              <a:t>。</a:t>
            </a:r>
            <a:endParaRPr lang="en-US" altLang="zh-CN" sz="2000" dirty="0" smtClean="0"/>
          </a:p>
          <a:p>
            <a:pPr marL="0" indent="0">
              <a:buNone/>
            </a:pPr>
            <a:endParaRPr lang="zh-CN" altLang="en-US" sz="2000" dirty="0"/>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1331640" y="3212976"/>
            <a:ext cx="1944216" cy="3168352"/>
          </a:xfrm>
          <a:prstGeom prst="rect">
            <a:avLst/>
          </a:prstGeom>
          <a:noFill/>
          <a:ln>
            <a:noFill/>
          </a:ln>
        </p:spPr>
      </p:pic>
    </p:spTree>
    <p:extLst>
      <p:ext uri="{BB962C8B-B14F-4D97-AF65-F5344CB8AC3E}">
        <p14:creationId xmlns:p14="http://schemas.microsoft.com/office/powerpoint/2010/main" val="317800643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3.6</a:t>
            </a:r>
            <a:r>
              <a:rPr lang="zh-CN" altLang="zh-CN" dirty="0"/>
              <a:t>知识拓展</a:t>
            </a:r>
            <a:endParaRPr lang="zh-CN" altLang="en-US" dirty="0"/>
          </a:p>
        </p:txBody>
      </p:sp>
      <p:sp>
        <p:nvSpPr>
          <p:cNvPr id="3" name="内容占位符 2"/>
          <p:cNvSpPr>
            <a:spLocks noGrp="1"/>
          </p:cNvSpPr>
          <p:nvPr>
            <p:ph idx="1"/>
          </p:nvPr>
        </p:nvSpPr>
        <p:spPr/>
        <p:txBody>
          <a:bodyPr/>
          <a:lstStyle/>
          <a:p>
            <a:r>
              <a:rPr lang="zh-CN" altLang="zh-CN" dirty="0"/>
              <a:t>主题</a:t>
            </a:r>
            <a:r>
              <a:rPr lang="zh-CN" altLang="zh-CN" dirty="0" smtClean="0"/>
              <a:t>效果</a:t>
            </a:r>
            <a:endParaRPr lang="en-US" altLang="zh-CN" dirty="0" smtClean="0"/>
          </a:p>
          <a:p>
            <a:r>
              <a:rPr lang="zh-CN" altLang="zh-CN" sz="2000" dirty="0"/>
              <a:t>主题效果指定如何将效果应用于图形、</a:t>
            </a:r>
            <a:r>
              <a:rPr lang="en-US" altLang="zh-CN" sz="2000" dirty="0"/>
              <a:t>SmartArt</a:t>
            </a:r>
            <a:r>
              <a:rPr lang="zh-CN" altLang="zh-CN" sz="2000" dirty="0"/>
              <a:t>图形、形状、图片、表格、艺术字和文本。通过使用主题效果库，可以替换不同的效果集，以快速更改这些对象的外观。与主题、主题颜色和字体不同的是，主题效果不允许自己创建。</a:t>
            </a:r>
          </a:p>
          <a:p>
            <a:r>
              <a:rPr lang="zh-CN" altLang="zh-CN" sz="2000" dirty="0"/>
              <a:t>在实际工作中，只有单页内容的文档占少数，更多的是我们需要处理的页数较多的长文档。要使文档具有最佳的视觉效果，使读者感到赏心悦目，需要对文档进行整体的版面设计，使读者在第一时间对文档产生美的遐想与共鸣，吸引读者愉快地阅读文档的具体内容，并且能使作者的观点与涵养进入读者的心灵。</a:t>
            </a:r>
          </a:p>
          <a:p>
            <a:pPr marL="0" indent="0">
              <a:buNone/>
            </a:pPr>
            <a:endParaRPr lang="zh-CN" altLang="en-US" dirty="0"/>
          </a:p>
        </p:txBody>
      </p:sp>
    </p:spTree>
    <p:extLst>
      <p:ext uri="{BB962C8B-B14F-4D97-AF65-F5344CB8AC3E}">
        <p14:creationId xmlns:p14="http://schemas.microsoft.com/office/powerpoint/2010/main" val="363955099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3.2</a:t>
            </a:r>
            <a:r>
              <a:rPr lang="zh-CN" altLang="zh-CN" dirty="0"/>
              <a:t>文档版面整体设计和标题设计</a:t>
            </a:r>
            <a:br>
              <a:rPr lang="zh-CN" altLang="zh-CN" dirty="0"/>
            </a:br>
            <a:r>
              <a:rPr lang="en-US" altLang="zh-CN" dirty="0" smtClean="0"/>
              <a:t> </a:t>
            </a:r>
            <a:r>
              <a:rPr lang="zh-CN" altLang="zh-CN" dirty="0"/>
              <a:t>知识点</a:t>
            </a:r>
            <a:r>
              <a:rPr lang="zh-CN" altLang="zh-CN" dirty="0" smtClean="0"/>
              <a:t>解析</a:t>
            </a:r>
            <a:endParaRPr lang="zh-CN" altLang="en-US" dirty="0"/>
          </a:p>
        </p:txBody>
      </p:sp>
      <p:sp>
        <p:nvSpPr>
          <p:cNvPr id="12" name="矩形 11"/>
          <p:cNvSpPr/>
          <p:nvPr/>
        </p:nvSpPr>
        <p:spPr>
          <a:xfrm>
            <a:off x="755576" y="1628800"/>
            <a:ext cx="7200800" cy="1354217"/>
          </a:xfrm>
          <a:prstGeom prst="rect">
            <a:avLst/>
          </a:prstGeom>
        </p:spPr>
        <p:txBody>
          <a:bodyPr wrap="square">
            <a:spAutoFit/>
          </a:bodyPr>
          <a:lstStyle/>
          <a:p>
            <a:r>
              <a:rPr lang="en-US" altLang="zh-CN" sz="2800" dirty="0" smtClean="0"/>
              <a:t>1</a:t>
            </a:r>
            <a:r>
              <a:rPr lang="zh-CN" altLang="en-US" dirty="0" smtClean="0"/>
              <a:t>、</a:t>
            </a:r>
            <a:r>
              <a:rPr lang="zh-CN" altLang="zh-CN" sz="2800" b="1" dirty="0">
                <a:latin typeface="宋体" pitchFamily="2" charset="-122"/>
                <a:ea typeface="宋体" pitchFamily="2" charset="-122"/>
              </a:rPr>
              <a:t>认识</a:t>
            </a:r>
            <a:r>
              <a:rPr lang="zh-CN" altLang="zh-CN" sz="2800" b="1" dirty="0">
                <a:latin typeface="宋体" pitchFamily="2" charset="-122"/>
                <a:ea typeface="宋体" pitchFamily="2" charset="-122"/>
              </a:rPr>
              <a:t>页面、版式、文档各元素间的</a:t>
            </a:r>
            <a:r>
              <a:rPr lang="zh-CN" altLang="zh-CN" sz="2800" b="1" dirty="0">
                <a:latin typeface="宋体" pitchFamily="2" charset="-122"/>
                <a:ea typeface="宋体" pitchFamily="2" charset="-122"/>
              </a:rPr>
              <a:t>关系</a:t>
            </a:r>
            <a:endParaRPr lang="en-US" altLang="zh-CN" sz="2800" b="1" dirty="0">
              <a:latin typeface="宋体" pitchFamily="2" charset="-122"/>
              <a:ea typeface="宋体" pitchFamily="2" charset="-122"/>
            </a:endParaRPr>
          </a:p>
          <a:p>
            <a:r>
              <a:rPr lang="en-US" altLang="zh-CN" dirty="0" smtClean="0"/>
              <a:t>      </a:t>
            </a:r>
            <a:r>
              <a:rPr lang="zh-CN" altLang="zh-CN" dirty="0" smtClean="0"/>
              <a:t>从</a:t>
            </a:r>
            <a:r>
              <a:rPr lang="zh-CN" altLang="zh-CN" dirty="0"/>
              <a:t>文档的内容与版式两个方面解析了文档的结构。从底层开始，版式是由版面配色、分栏、图文混排、版面分割表现的，而版式和内容又构成了一份完整的能说话的文档。</a:t>
            </a:r>
            <a:endParaRPr lang="zh-CN" altLang="en-US" dirty="0"/>
          </a:p>
        </p:txBody>
      </p:sp>
      <p:sp>
        <p:nvSpPr>
          <p:cNvPr id="14" name="矩形 13"/>
          <p:cNvSpPr/>
          <p:nvPr/>
        </p:nvSpPr>
        <p:spPr>
          <a:xfrm>
            <a:off x="762472" y="2988967"/>
            <a:ext cx="7121896" cy="3570208"/>
          </a:xfrm>
          <a:prstGeom prst="rect">
            <a:avLst/>
          </a:prstGeom>
        </p:spPr>
        <p:txBody>
          <a:bodyPr wrap="square">
            <a:spAutoFit/>
          </a:bodyPr>
          <a:lstStyle/>
          <a:p>
            <a:r>
              <a:rPr lang="en-US" altLang="zh-CN" sz="2800" dirty="0" smtClean="0"/>
              <a:t>2</a:t>
            </a:r>
            <a:r>
              <a:rPr lang="zh-CN" altLang="en-US" sz="2800" dirty="0" smtClean="0"/>
              <a:t>、</a:t>
            </a:r>
            <a:r>
              <a:rPr lang="zh-CN" altLang="zh-CN" sz="2800" dirty="0" smtClean="0"/>
              <a:t>文档</a:t>
            </a:r>
            <a:r>
              <a:rPr lang="zh-CN" altLang="zh-CN" sz="2800" dirty="0"/>
              <a:t>版面整体设计三</a:t>
            </a:r>
            <a:r>
              <a:rPr lang="zh-CN" altLang="zh-CN" sz="2800" dirty="0" smtClean="0"/>
              <a:t>要素</a:t>
            </a:r>
            <a:endParaRPr lang="en-US" altLang="zh-CN" sz="2800" dirty="0" smtClean="0"/>
          </a:p>
          <a:p>
            <a:r>
              <a:rPr lang="zh-CN" altLang="zh-CN" dirty="0"/>
              <a:t>版式设计属于视觉传达范畴，文档版面整体设计有识别性、统一性和灵活性三要素。</a:t>
            </a:r>
          </a:p>
          <a:p>
            <a:r>
              <a:rPr lang="zh-CN" altLang="zh-CN" dirty="0"/>
              <a:t>识别性：版式设计的作用是对表达内容进行辅助识别，只有对各种表达方式和内容提高其传递信息效果的编排形式才具有识别的意义。</a:t>
            </a:r>
          </a:p>
          <a:p>
            <a:r>
              <a:rPr lang="zh-CN" altLang="zh-CN" dirty="0"/>
              <a:t>统一性：即对多种综合设计表达内容和形式的编排，采用统一的手法，并通过大小、方向、位置、比例、颜色等视觉要素的规范化，表现出综合设计表达的统一性。</a:t>
            </a:r>
          </a:p>
          <a:p>
            <a:r>
              <a:rPr lang="zh-CN" altLang="zh-CN" dirty="0"/>
              <a:t>灵活性：由于各部分设计表达内容千差万别，有的图大一些，有的图小一些，有分析表格，也有说明文字，因此，在版式的编排设计上，应具有适应变化的要求，能够针对各部分表达内容的需要进行灵活调整，做到既符合统一的规范，又具有变化的适用性。</a:t>
            </a:r>
            <a:endParaRPr lang="zh-CN" altLang="en-US" dirty="0"/>
          </a:p>
        </p:txBody>
      </p:sp>
    </p:spTree>
    <p:extLst>
      <p:ext uri="{BB962C8B-B14F-4D97-AF65-F5344CB8AC3E}">
        <p14:creationId xmlns:p14="http://schemas.microsoft.com/office/powerpoint/2010/main" val="222483087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3.2</a:t>
            </a:r>
            <a:r>
              <a:rPr lang="zh-CN" altLang="zh-CN" dirty="0"/>
              <a:t>文档版面整体设计和标题设计</a:t>
            </a:r>
            <a:br>
              <a:rPr lang="zh-CN" altLang="zh-CN" dirty="0"/>
            </a:br>
            <a:r>
              <a:rPr lang="en-US" altLang="zh-CN" dirty="0"/>
              <a:t> </a:t>
            </a:r>
            <a:r>
              <a:rPr lang="zh-CN" altLang="zh-CN" dirty="0"/>
              <a:t>知识点解析</a:t>
            </a:r>
            <a:endParaRPr lang="zh-CN" altLang="en-US" dirty="0"/>
          </a:p>
        </p:txBody>
      </p:sp>
      <p:sp>
        <p:nvSpPr>
          <p:cNvPr id="3" name="内容占位符 2"/>
          <p:cNvSpPr>
            <a:spLocks noGrp="1"/>
          </p:cNvSpPr>
          <p:nvPr>
            <p:ph idx="1"/>
          </p:nvPr>
        </p:nvSpPr>
        <p:spPr/>
        <p:txBody>
          <a:bodyPr/>
          <a:lstStyle/>
          <a:p>
            <a:r>
              <a:rPr lang="en-US" altLang="zh-CN" dirty="0" smtClean="0"/>
              <a:t>3.</a:t>
            </a:r>
            <a:r>
              <a:rPr lang="zh-CN" altLang="zh-CN" dirty="0"/>
              <a:t>色调的统一与变化</a:t>
            </a:r>
          </a:p>
          <a:p>
            <a:r>
              <a:rPr lang="zh-CN" altLang="zh-CN" sz="2000" dirty="0"/>
              <a:t>色彩作为第一视觉语言，总是最先吸引人的视线。一份文档作为一个整体，色彩的运用应有统一的色调，通常可以结合企业的</a:t>
            </a:r>
            <a:r>
              <a:rPr lang="en-US" altLang="zh-CN" sz="2000" dirty="0"/>
              <a:t>VI</a:t>
            </a:r>
            <a:r>
              <a:rPr lang="zh-CN" altLang="zh-CN" sz="2000" dirty="0"/>
              <a:t>或</a:t>
            </a:r>
            <a:r>
              <a:rPr lang="en-US" altLang="zh-CN" sz="2000" dirty="0"/>
              <a:t>CI</a:t>
            </a:r>
            <a:r>
              <a:rPr lang="zh-CN" altLang="zh-CN" sz="2000" dirty="0"/>
              <a:t>来设计文档的整体配色方案；如果企业没有</a:t>
            </a:r>
            <a:r>
              <a:rPr lang="en-US" altLang="zh-CN" sz="2000" dirty="0"/>
              <a:t>VI</a:t>
            </a:r>
            <a:r>
              <a:rPr lang="zh-CN" altLang="zh-CN" sz="2000" dirty="0"/>
              <a:t>或</a:t>
            </a:r>
            <a:r>
              <a:rPr lang="en-US" altLang="zh-CN" sz="2000" dirty="0"/>
              <a:t>CI</a:t>
            </a:r>
            <a:r>
              <a:rPr lang="zh-CN" altLang="zh-CN" sz="2000" dirty="0"/>
              <a:t>，则可以根据所处的行业、要表达的内容来选择配色方案。</a:t>
            </a:r>
          </a:p>
          <a:p>
            <a:endParaRPr lang="zh-CN" altLang="en-US" dirty="0"/>
          </a:p>
        </p:txBody>
      </p:sp>
    </p:spTree>
    <p:extLst>
      <p:ext uri="{BB962C8B-B14F-4D97-AF65-F5344CB8AC3E}">
        <p14:creationId xmlns:p14="http://schemas.microsoft.com/office/powerpoint/2010/main" val="66158538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3.2</a:t>
            </a:r>
            <a:r>
              <a:rPr lang="zh-CN" altLang="zh-CN" dirty="0"/>
              <a:t>文档版面整体设计和标题设计</a:t>
            </a:r>
            <a:br>
              <a:rPr lang="zh-CN" altLang="zh-CN" dirty="0"/>
            </a:br>
            <a:r>
              <a:rPr lang="en-US" altLang="zh-CN" dirty="0"/>
              <a:t> </a:t>
            </a:r>
            <a:r>
              <a:rPr lang="zh-CN" altLang="zh-CN" dirty="0"/>
              <a:t>知识点解析</a:t>
            </a:r>
            <a:endParaRPr lang="zh-CN" altLang="en-US" dirty="0"/>
          </a:p>
        </p:txBody>
      </p:sp>
      <p:sp>
        <p:nvSpPr>
          <p:cNvPr id="3" name="内容占位符 2"/>
          <p:cNvSpPr>
            <a:spLocks noGrp="1"/>
          </p:cNvSpPr>
          <p:nvPr>
            <p:ph idx="1"/>
          </p:nvPr>
        </p:nvSpPr>
        <p:spPr/>
        <p:txBody>
          <a:bodyPr/>
          <a:lstStyle/>
          <a:p>
            <a:r>
              <a:rPr lang="en-US" altLang="zh-CN" dirty="0" smtClean="0"/>
              <a:t>4.</a:t>
            </a:r>
            <a:r>
              <a:rPr lang="zh-CN" altLang="zh-CN" dirty="0"/>
              <a:t>版面结构的统一与变化 </a:t>
            </a:r>
          </a:p>
          <a:p>
            <a:r>
              <a:rPr lang="zh-CN" altLang="zh-CN" sz="2000" dirty="0"/>
              <a:t>相对于配色来说，文档中的版面结构可以灵活一些。通常，可以按照版面的内容来安排版面结构，文档中允许包含多种版式，例如标题版式、文字型版式、图文混排型版式，以及全图型或主图型版式。通过不同的版式设计来设置版式，既避免了文档版式过分单一产生的单调感，又保证了文档版面的统一性。</a:t>
            </a:r>
          </a:p>
          <a:p>
            <a:endParaRPr lang="zh-CN" altLang="en-US" dirty="0"/>
          </a:p>
        </p:txBody>
      </p:sp>
    </p:spTree>
    <p:extLst>
      <p:ext uri="{BB962C8B-B14F-4D97-AF65-F5344CB8AC3E}">
        <p14:creationId xmlns:p14="http://schemas.microsoft.com/office/powerpoint/2010/main" val="99170040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3.2</a:t>
            </a:r>
            <a:r>
              <a:rPr lang="zh-CN" altLang="zh-CN" dirty="0"/>
              <a:t>文档版面整体设计和标题设计</a:t>
            </a:r>
            <a:br>
              <a:rPr lang="zh-CN" altLang="zh-CN" dirty="0"/>
            </a:br>
            <a:r>
              <a:rPr lang="en-US" altLang="zh-CN" dirty="0"/>
              <a:t> </a:t>
            </a:r>
            <a:r>
              <a:rPr lang="zh-CN" altLang="zh-CN" dirty="0"/>
              <a:t>知识点解析</a:t>
            </a:r>
            <a:endParaRPr lang="zh-CN" altLang="en-US" dirty="0"/>
          </a:p>
        </p:txBody>
      </p:sp>
      <p:sp>
        <p:nvSpPr>
          <p:cNvPr id="3" name="内容占位符 2"/>
          <p:cNvSpPr>
            <a:spLocks noGrp="1"/>
          </p:cNvSpPr>
          <p:nvPr>
            <p:ph idx="1"/>
          </p:nvPr>
        </p:nvSpPr>
        <p:spPr/>
        <p:txBody>
          <a:bodyPr/>
          <a:lstStyle/>
          <a:p>
            <a:r>
              <a:rPr lang="en-US" altLang="zh-CN" dirty="0" smtClean="0"/>
              <a:t>5</a:t>
            </a:r>
            <a:r>
              <a:rPr lang="zh-CN" altLang="en-US" dirty="0" smtClean="0"/>
              <a:t>、</a:t>
            </a:r>
            <a:r>
              <a:rPr lang="zh-CN" altLang="zh-CN" dirty="0" smtClean="0"/>
              <a:t>标题</a:t>
            </a:r>
            <a:r>
              <a:rPr lang="zh-CN" altLang="zh-CN" dirty="0"/>
              <a:t>的编排与</a:t>
            </a:r>
            <a:r>
              <a:rPr lang="zh-CN" altLang="zh-CN" dirty="0" smtClean="0"/>
              <a:t>设计</a:t>
            </a:r>
            <a:endParaRPr lang="en-US" altLang="zh-CN" dirty="0" smtClean="0"/>
          </a:p>
          <a:p>
            <a:pPr marL="0" indent="0">
              <a:buNone/>
            </a:pPr>
            <a:r>
              <a:rPr lang="zh-CN" altLang="zh-CN" sz="2000" dirty="0" smtClean="0"/>
              <a:t>（</a:t>
            </a:r>
            <a:r>
              <a:rPr lang="en-US" altLang="zh-CN" sz="2000" dirty="0"/>
              <a:t>1</a:t>
            </a:r>
            <a:r>
              <a:rPr lang="zh-CN" altLang="zh-CN" sz="2000" dirty="0"/>
              <a:t>）醒目。标题是文章的主题，必须配合文章内容的需要选择字体、字号</a:t>
            </a:r>
            <a:r>
              <a:rPr lang="zh-CN" altLang="zh-CN" sz="2000" dirty="0" smtClean="0"/>
              <a:t>。</a:t>
            </a:r>
            <a:endParaRPr lang="en-US" altLang="zh-CN" sz="2000" dirty="0" smtClean="0"/>
          </a:p>
          <a:p>
            <a:pPr marL="0" indent="0">
              <a:buNone/>
            </a:pPr>
            <a:r>
              <a:rPr lang="zh-CN" altLang="zh-CN" sz="2000" dirty="0"/>
              <a:t>（</a:t>
            </a:r>
            <a:r>
              <a:rPr lang="en-US" altLang="zh-CN" sz="2000" dirty="0"/>
              <a:t>2</a:t>
            </a:r>
            <a:r>
              <a:rPr lang="zh-CN" altLang="zh-CN" sz="2000" dirty="0"/>
              <a:t>）与其余级别标题的协调性。要照顾到篇题、章题、节题等各级标题的字体与字号，它们之间既要存在区别，同时也要有所联系</a:t>
            </a:r>
            <a:r>
              <a:rPr lang="zh-CN" altLang="zh-CN" sz="2000" dirty="0" smtClean="0"/>
              <a:t>。</a:t>
            </a:r>
            <a:endParaRPr lang="en-US" altLang="zh-CN" sz="2000" dirty="0" smtClean="0"/>
          </a:p>
          <a:p>
            <a:pPr marL="0" indent="0">
              <a:buNone/>
            </a:pPr>
            <a:r>
              <a:rPr lang="zh-CN" altLang="zh-CN" sz="2000" dirty="0"/>
              <a:t>（</a:t>
            </a:r>
            <a:r>
              <a:rPr lang="en-US" altLang="zh-CN" sz="2000" dirty="0"/>
              <a:t>3</a:t>
            </a:r>
            <a:r>
              <a:rPr lang="zh-CN" altLang="zh-CN" sz="2000" dirty="0"/>
              <a:t>）长标题转行要注意句义完整性</a:t>
            </a:r>
            <a:r>
              <a:rPr lang="zh-CN" altLang="zh-CN" sz="2000" dirty="0" smtClean="0"/>
              <a:t>。</a:t>
            </a:r>
            <a:endParaRPr lang="en-US" altLang="zh-CN" sz="2000" dirty="0" smtClean="0"/>
          </a:p>
          <a:p>
            <a:pPr marL="0" indent="0">
              <a:buNone/>
            </a:pPr>
            <a:r>
              <a:rPr lang="zh-CN" altLang="zh-CN" sz="2000" dirty="0"/>
              <a:t>（</a:t>
            </a:r>
            <a:r>
              <a:rPr lang="en-US" altLang="zh-CN" sz="2000" dirty="0"/>
              <a:t>4</a:t>
            </a:r>
            <a:r>
              <a:rPr lang="zh-CN" altLang="zh-CN" sz="2000" dirty="0"/>
              <a:t>）防止背题。</a:t>
            </a:r>
            <a:endParaRPr lang="zh-CN" altLang="en-US" sz="2000" dirty="0"/>
          </a:p>
        </p:txBody>
      </p:sp>
    </p:spTree>
    <p:extLst>
      <p:ext uri="{BB962C8B-B14F-4D97-AF65-F5344CB8AC3E}">
        <p14:creationId xmlns:p14="http://schemas.microsoft.com/office/powerpoint/2010/main" val="360455658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3.2</a:t>
            </a:r>
            <a:r>
              <a:rPr lang="zh-CN" altLang="zh-CN" dirty="0"/>
              <a:t>文档版面整体设计和标题设计</a:t>
            </a:r>
            <a:br>
              <a:rPr lang="zh-CN" altLang="zh-CN" dirty="0"/>
            </a:br>
            <a:r>
              <a:rPr lang="en-US" altLang="zh-CN" dirty="0"/>
              <a:t> </a:t>
            </a:r>
            <a:r>
              <a:rPr lang="zh-CN" altLang="zh-CN" dirty="0"/>
              <a:t>知识点解析</a:t>
            </a:r>
            <a:endParaRPr lang="zh-CN" altLang="en-US" dirty="0"/>
          </a:p>
        </p:txBody>
      </p:sp>
      <p:sp>
        <p:nvSpPr>
          <p:cNvPr id="3" name="内容占位符 2"/>
          <p:cNvSpPr>
            <a:spLocks noGrp="1"/>
          </p:cNvSpPr>
          <p:nvPr>
            <p:ph idx="1"/>
          </p:nvPr>
        </p:nvSpPr>
        <p:spPr/>
        <p:txBody>
          <a:bodyPr/>
          <a:lstStyle/>
          <a:p>
            <a:r>
              <a:rPr lang="en-US" altLang="zh-CN" dirty="0" smtClean="0"/>
              <a:t>6</a:t>
            </a:r>
            <a:r>
              <a:rPr lang="zh-CN" altLang="en-US" dirty="0" smtClean="0"/>
              <a:t>、</a:t>
            </a:r>
            <a:r>
              <a:rPr lang="zh-CN" altLang="zh-CN" sz="2000" dirty="0" smtClean="0"/>
              <a:t>单击</a:t>
            </a:r>
            <a:r>
              <a:rPr lang="zh-CN" altLang="zh-CN" sz="2000" dirty="0"/>
              <a:t>“视图”选项卡“文档视图”组中的“大纲视图”，即可切换到大纲视图页面，如图</a:t>
            </a:r>
            <a:r>
              <a:rPr lang="en-US" altLang="zh-CN" sz="2000" dirty="0"/>
              <a:t>3-4</a:t>
            </a:r>
            <a:r>
              <a:rPr lang="zh-CN" altLang="zh-CN" sz="2000" dirty="0"/>
              <a:t>所示，进入大纲视图模式后，功能区会自动出现“大纲”选项卡，利用其中各组的工具可以更好地在大纲视图模式下编辑文档</a:t>
            </a:r>
            <a:r>
              <a:rPr lang="zh-CN" altLang="zh-CN" sz="2000" dirty="0" smtClean="0"/>
              <a:t>。</a:t>
            </a:r>
            <a:endParaRPr lang="en-US" altLang="zh-CN" sz="2000" dirty="0" smtClean="0"/>
          </a:p>
          <a:p>
            <a:pPr marL="0" indent="0">
              <a:buNone/>
            </a:pPr>
            <a:endParaRPr lang="zh-CN" altLang="en-US" dirty="0"/>
          </a:p>
        </p:txBody>
      </p:sp>
      <p:pic>
        <p:nvPicPr>
          <p:cNvPr id="4" name="图片 3"/>
          <p:cNvPicPr/>
          <p:nvPr/>
        </p:nvPicPr>
        <p:blipFill>
          <a:blip r:embed="rId2"/>
          <a:stretch>
            <a:fillRect/>
          </a:stretch>
        </p:blipFill>
        <p:spPr>
          <a:xfrm>
            <a:off x="899592" y="3767911"/>
            <a:ext cx="7128792" cy="1512168"/>
          </a:xfrm>
          <a:prstGeom prst="rect">
            <a:avLst/>
          </a:prstGeom>
        </p:spPr>
      </p:pic>
    </p:spTree>
    <p:extLst>
      <p:ext uri="{BB962C8B-B14F-4D97-AF65-F5344CB8AC3E}">
        <p14:creationId xmlns:p14="http://schemas.microsoft.com/office/powerpoint/2010/main" val="35922861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3.2</a:t>
            </a:r>
            <a:r>
              <a:rPr lang="zh-CN" altLang="zh-CN" dirty="0"/>
              <a:t>文档版面整体设计和标题设计</a:t>
            </a:r>
            <a:br>
              <a:rPr lang="zh-CN" altLang="zh-CN" dirty="0"/>
            </a:br>
            <a:r>
              <a:rPr lang="zh-CN" altLang="zh-CN" dirty="0" smtClean="0"/>
              <a:t>任务</a:t>
            </a:r>
            <a:r>
              <a:rPr lang="zh-CN" altLang="zh-CN" dirty="0"/>
              <a:t>实现</a:t>
            </a:r>
            <a:endParaRPr lang="zh-CN" altLang="en-US" dirty="0"/>
          </a:p>
        </p:txBody>
      </p:sp>
      <p:sp>
        <p:nvSpPr>
          <p:cNvPr id="3" name="内容占位符 2"/>
          <p:cNvSpPr>
            <a:spLocks noGrp="1"/>
          </p:cNvSpPr>
          <p:nvPr>
            <p:ph idx="1"/>
          </p:nvPr>
        </p:nvSpPr>
        <p:spPr>
          <a:xfrm>
            <a:off x="755576" y="1196752"/>
            <a:ext cx="8229600" cy="432048"/>
          </a:xfrm>
        </p:spPr>
        <p:txBody>
          <a:bodyPr/>
          <a:lstStyle/>
          <a:p>
            <a:pPr marL="0" indent="0">
              <a:buNone/>
            </a:pPr>
            <a:endParaRPr lang="en-US" altLang="zh-CN" dirty="0" smtClean="0"/>
          </a:p>
          <a:p>
            <a:pPr marL="0" indent="0">
              <a:buNone/>
            </a:pPr>
            <a:endParaRPr lang="en-US" altLang="zh-CN" dirty="0" smtClean="0"/>
          </a:p>
          <a:p>
            <a:pPr marL="0" indent="0">
              <a:buNone/>
            </a:pPr>
            <a:endParaRPr lang="en-US" altLang="zh-CN" dirty="0"/>
          </a:p>
          <a:p>
            <a:pPr marL="0" indent="0">
              <a:buNone/>
            </a:pPr>
            <a:r>
              <a:rPr lang="zh-CN" altLang="en-US" dirty="0" smtClean="0"/>
              <a:t>请参照书上步骤，自行完成</a:t>
            </a:r>
            <a:endParaRPr lang="zh-CN" altLang="en-US" dirty="0"/>
          </a:p>
        </p:txBody>
      </p:sp>
    </p:spTree>
    <p:extLst>
      <p:ext uri="{BB962C8B-B14F-4D97-AF65-F5344CB8AC3E}">
        <p14:creationId xmlns:p14="http://schemas.microsoft.com/office/powerpoint/2010/main" val="939443073"/>
      </p:ext>
    </p:extLst>
  </p:cSld>
  <p:clrMapOvr>
    <a:masterClrMapping/>
  </p:clrMapOvr>
  <p:timing>
    <p:tnLst>
      <p:par>
        <p:cTn id="1" dur="indefinite" restart="never" nodeType="tmRoot"/>
      </p:par>
    </p:tnLst>
  </p:timing>
</p:sld>
</file>

<file path=ppt/theme/theme1.xml><?xml version="1.0" encoding="utf-8"?>
<a:theme xmlns:a="http://schemas.openxmlformats.org/drawingml/2006/main" name="1_多媒体课件制作技术漫谈">
  <a:themeElements>
    <a:clrScheme name="1_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多媒体课件制作技术漫谈">
      <a:majorFont>
        <a:latin typeface="Arial"/>
        <a:ea typeface="黑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1_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1_多媒体课件制作技术漫谈 2">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1_多媒体课件制作技术漫谈 3">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CC"/>
        </a:hlink>
        <a:folHlink>
          <a:srgbClr val="800080"/>
        </a:folHlink>
      </a:clrScheme>
      <a:clrMap bg1="lt1" tx1="dk1" bg2="lt2" tx2="dk2" accent1="accent1" accent2="accent2" accent3="accent3" accent4="accent4" accent5="accent5" accent6="accent6" hlink="hlink" folHlink="folHlink"/>
    </a:extraClrScheme>
    <a:extraClrScheme>
      <a:clrScheme name="1_多媒体课件制作技术漫谈 4">
        <a:dk1>
          <a:srgbClr val="000000"/>
        </a:dk1>
        <a:lt1>
          <a:srgbClr val="FFFFFF"/>
        </a:lt1>
        <a:dk2>
          <a:srgbClr val="1F497D"/>
        </a:dk2>
        <a:lt2>
          <a:srgbClr val="EEECE1"/>
        </a:lt2>
        <a:accent1>
          <a:srgbClr val="4015F7"/>
        </a:accent1>
        <a:accent2>
          <a:srgbClr val="C0504D"/>
        </a:accent2>
        <a:accent3>
          <a:srgbClr val="FFFFFF"/>
        </a:accent3>
        <a:accent4>
          <a:srgbClr val="000000"/>
        </a:accent4>
        <a:accent5>
          <a:srgbClr val="AFAAFA"/>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多媒体课件制作技术漫谈">
  <a:themeElements>
    <a:clrScheme name="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多媒体课件制作技术漫谈">
      <a:majorFont>
        <a:latin typeface="Arial"/>
        <a:ea typeface="黑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多媒体课件制作技术漫谈 2">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多媒体课件制作技术漫谈 3">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CC"/>
        </a:hlink>
        <a:folHlink>
          <a:srgbClr val="800080"/>
        </a:folHlink>
      </a:clrScheme>
      <a:clrMap bg1="lt1" tx1="dk1" bg2="lt2" tx2="dk2" accent1="accent1" accent2="accent2" accent3="accent3" accent4="accent4" accent5="accent5" accent6="accent6" hlink="hlink" folHlink="folHlink"/>
    </a:extraClrScheme>
    <a:extraClrScheme>
      <a:clrScheme name="多媒体课件制作技术漫谈 4">
        <a:dk1>
          <a:srgbClr val="000000"/>
        </a:dk1>
        <a:lt1>
          <a:srgbClr val="FFFFFF"/>
        </a:lt1>
        <a:dk2>
          <a:srgbClr val="1F497D"/>
        </a:dk2>
        <a:lt2>
          <a:srgbClr val="EEECE1"/>
        </a:lt2>
        <a:accent1>
          <a:srgbClr val="4015F7"/>
        </a:accent1>
        <a:accent2>
          <a:srgbClr val="C0504D"/>
        </a:accent2>
        <a:accent3>
          <a:srgbClr val="FFFFFF"/>
        </a:accent3>
        <a:accent4>
          <a:srgbClr val="000000"/>
        </a:accent4>
        <a:accent5>
          <a:srgbClr val="AFAAFA"/>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多媒体课件制作技术漫谈">
  <a:themeElements>
    <a:clrScheme name="2_多媒体课件制作技术漫谈 4">
      <a:dk1>
        <a:srgbClr val="000000"/>
      </a:dk1>
      <a:lt1>
        <a:srgbClr val="FFFFFF"/>
      </a:lt1>
      <a:dk2>
        <a:srgbClr val="1F497D"/>
      </a:dk2>
      <a:lt2>
        <a:srgbClr val="EEECE1"/>
      </a:lt2>
      <a:accent1>
        <a:srgbClr val="4015F7"/>
      </a:accent1>
      <a:accent2>
        <a:srgbClr val="C0504D"/>
      </a:accent2>
      <a:accent3>
        <a:srgbClr val="FFFFFF"/>
      </a:accent3>
      <a:accent4>
        <a:srgbClr val="000000"/>
      </a:accent4>
      <a:accent5>
        <a:srgbClr val="AFAAFA"/>
      </a:accent5>
      <a:accent6>
        <a:srgbClr val="AE4845"/>
      </a:accent6>
      <a:hlink>
        <a:srgbClr val="0000FF"/>
      </a:hlink>
      <a:folHlink>
        <a:srgbClr val="800080"/>
      </a:folHlink>
    </a:clrScheme>
    <a:fontScheme name="2_多媒体课件制作技术漫谈">
      <a:majorFont>
        <a:latin typeface="Arial"/>
        <a:ea typeface="黑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2_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2_多媒体课件制作技术漫谈 2">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2_多媒体课件制作技术漫谈 3">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CC"/>
        </a:hlink>
        <a:folHlink>
          <a:srgbClr val="800080"/>
        </a:folHlink>
      </a:clrScheme>
      <a:clrMap bg1="lt1" tx1="dk1" bg2="lt2" tx2="dk2" accent1="accent1" accent2="accent2" accent3="accent3" accent4="accent4" accent5="accent5" accent6="accent6" hlink="hlink" folHlink="folHlink"/>
    </a:extraClrScheme>
    <a:extraClrScheme>
      <a:clrScheme name="2_多媒体课件制作技术漫谈 4">
        <a:dk1>
          <a:srgbClr val="000000"/>
        </a:dk1>
        <a:lt1>
          <a:srgbClr val="FFFFFF"/>
        </a:lt1>
        <a:dk2>
          <a:srgbClr val="1F497D"/>
        </a:dk2>
        <a:lt2>
          <a:srgbClr val="EEECE1"/>
        </a:lt2>
        <a:accent1>
          <a:srgbClr val="4015F7"/>
        </a:accent1>
        <a:accent2>
          <a:srgbClr val="C0504D"/>
        </a:accent2>
        <a:accent3>
          <a:srgbClr val="FFFFFF"/>
        </a:accent3>
        <a:accent4>
          <a:srgbClr val="000000"/>
        </a:accent4>
        <a:accent5>
          <a:srgbClr val="AFAAFA"/>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多媒体课件制作技术漫谈">
  <a:themeElements>
    <a:clrScheme name="3_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_多媒体课件制作技术漫谈">
      <a:majorFont>
        <a:latin typeface="Arial"/>
        <a:ea typeface="黑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3_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3_多媒体课件制作技术漫谈 2">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3_多媒体课件制作技术漫谈 3">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CC"/>
        </a:hlink>
        <a:folHlink>
          <a:srgbClr val="800080"/>
        </a:folHlink>
      </a:clrScheme>
      <a:clrMap bg1="lt1" tx1="dk1" bg2="lt2" tx2="dk2" accent1="accent1" accent2="accent2" accent3="accent3" accent4="accent4" accent5="accent5" accent6="accent6" hlink="hlink" folHlink="folHlink"/>
    </a:extraClrScheme>
    <a:extraClrScheme>
      <a:clrScheme name="3_多媒体课件制作技术漫谈 4">
        <a:dk1>
          <a:srgbClr val="000000"/>
        </a:dk1>
        <a:lt1>
          <a:srgbClr val="FFFFFF"/>
        </a:lt1>
        <a:dk2>
          <a:srgbClr val="1F497D"/>
        </a:dk2>
        <a:lt2>
          <a:srgbClr val="EEECE1"/>
        </a:lt2>
        <a:accent1>
          <a:srgbClr val="4015F7"/>
        </a:accent1>
        <a:accent2>
          <a:srgbClr val="C0504D"/>
        </a:accent2>
        <a:accent3>
          <a:srgbClr val="FFFFFF"/>
        </a:accent3>
        <a:accent4>
          <a:srgbClr val="000000"/>
        </a:accent4>
        <a:accent5>
          <a:srgbClr val="AFAAFA"/>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多媒体课件制作技术漫谈">
  <a:themeElements>
    <a:clrScheme name="4_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4_多媒体课件制作技术漫谈">
      <a:majorFont>
        <a:latin typeface="Arial"/>
        <a:ea typeface="黑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4_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4_多媒体课件制作技术漫谈 2">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4_多媒体课件制作技术漫谈 3">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CC"/>
        </a:hlink>
        <a:folHlink>
          <a:srgbClr val="800080"/>
        </a:folHlink>
      </a:clrScheme>
      <a:clrMap bg1="lt1" tx1="dk1" bg2="lt2" tx2="dk2" accent1="accent1" accent2="accent2" accent3="accent3" accent4="accent4" accent5="accent5" accent6="accent6" hlink="hlink" folHlink="folHlink"/>
    </a:extraClrScheme>
    <a:extraClrScheme>
      <a:clrScheme name="4_多媒体课件制作技术漫谈 4">
        <a:dk1>
          <a:srgbClr val="000000"/>
        </a:dk1>
        <a:lt1>
          <a:srgbClr val="FFFFFF"/>
        </a:lt1>
        <a:dk2>
          <a:srgbClr val="1F497D"/>
        </a:dk2>
        <a:lt2>
          <a:srgbClr val="EEECE1"/>
        </a:lt2>
        <a:accent1>
          <a:srgbClr val="4015F7"/>
        </a:accent1>
        <a:accent2>
          <a:srgbClr val="C0504D"/>
        </a:accent2>
        <a:accent3>
          <a:srgbClr val="FFFFFF"/>
        </a:accent3>
        <a:accent4>
          <a:srgbClr val="000000"/>
        </a:accent4>
        <a:accent5>
          <a:srgbClr val="AFAAFA"/>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5_多媒体课件制作技术漫谈">
  <a:themeElements>
    <a:clrScheme name="5_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5_多媒体课件制作技术漫谈">
      <a:majorFont>
        <a:latin typeface="Arial"/>
        <a:ea typeface="黑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5_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5_多媒体课件制作技术漫谈 2">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5_多媒体课件制作技术漫谈 3">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CC"/>
        </a:hlink>
        <a:folHlink>
          <a:srgbClr val="800080"/>
        </a:folHlink>
      </a:clrScheme>
      <a:clrMap bg1="lt1" tx1="dk1" bg2="lt2" tx2="dk2" accent1="accent1" accent2="accent2" accent3="accent3" accent4="accent4" accent5="accent5" accent6="accent6" hlink="hlink" folHlink="folHlink"/>
    </a:extraClrScheme>
    <a:extraClrScheme>
      <a:clrScheme name="5_多媒体课件制作技术漫谈 4">
        <a:dk1>
          <a:srgbClr val="000000"/>
        </a:dk1>
        <a:lt1>
          <a:srgbClr val="FFFFFF"/>
        </a:lt1>
        <a:dk2>
          <a:srgbClr val="1F497D"/>
        </a:dk2>
        <a:lt2>
          <a:srgbClr val="EEECE1"/>
        </a:lt2>
        <a:accent1>
          <a:srgbClr val="4015F7"/>
        </a:accent1>
        <a:accent2>
          <a:srgbClr val="C0504D"/>
        </a:accent2>
        <a:accent3>
          <a:srgbClr val="FFFFFF"/>
        </a:accent3>
        <a:accent4>
          <a:srgbClr val="000000"/>
        </a:accent4>
        <a:accent5>
          <a:srgbClr val="AFAAFA"/>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经典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JAV程序员核心课程</Template>
  <TotalTime>497</TotalTime>
  <Words>2968</Words>
  <Application>Microsoft Office PowerPoint</Application>
  <PresentationFormat>全屏显示(4:3)</PresentationFormat>
  <Paragraphs>128</Paragraphs>
  <Slides>34</Slides>
  <Notes>0</Notes>
  <HiddenSlides>0</HiddenSlides>
  <MMClips>0</MMClips>
  <ScaleCrop>false</ScaleCrop>
  <HeadingPairs>
    <vt:vector size="4" baseType="variant">
      <vt:variant>
        <vt:lpstr>主题</vt:lpstr>
      </vt:variant>
      <vt:variant>
        <vt:i4>7</vt:i4>
      </vt:variant>
      <vt:variant>
        <vt:lpstr>幻灯片标题</vt:lpstr>
      </vt:variant>
      <vt:variant>
        <vt:i4>34</vt:i4>
      </vt:variant>
    </vt:vector>
  </HeadingPairs>
  <TitlesOfParts>
    <vt:vector size="41" baseType="lpstr">
      <vt:lpstr>1_多媒体课件制作技术漫谈</vt:lpstr>
      <vt:lpstr>多媒体课件制作技术漫谈</vt:lpstr>
      <vt:lpstr>2_多媒体课件制作技术漫谈</vt:lpstr>
      <vt:lpstr>3_多媒体课件制作技术漫谈</vt:lpstr>
      <vt:lpstr>4_多媒体课件制作技术漫谈</vt:lpstr>
      <vt:lpstr>5_多媒体课件制作技术漫谈</vt:lpstr>
      <vt:lpstr>Office 主题</vt:lpstr>
      <vt:lpstr>第3章 Word综合应用—企业画册的制作</vt:lpstr>
      <vt:lpstr>3.1  项目分析</vt:lpstr>
      <vt:lpstr>3.1  项目分析</vt:lpstr>
      <vt:lpstr>3.2文档版面整体设计和标题设计  知识点解析</vt:lpstr>
      <vt:lpstr>3.2文档版面整体设计和标题设计  知识点解析</vt:lpstr>
      <vt:lpstr>3.2文档版面整体设计和标题设计  知识点解析</vt:lpstr>
      <vt:lpstr>3.2文档版面整体设计和标题设计  知识点解析</vt:lpstr>
      <vt:lpstr>3.2文档版面整体设计和标题设计  知识点解析</vt:lpstr>
      <vt:lpstr>3.2文档版面整体设计和标题设计 任务实现</vt:lpstr>
      <vt:lpstr> 3.2文档版面整体设计和标题设计 扩展与提高</vt:lpstr>
      <vt:lpstr>3.2文档版面整体设计和标题设计 扩展与提高</vt:lpstr>
      <vt:lpstr>3.3制作“趋势”版面 知识点解析</vt:lpstr>
      <vt:lpstr>3.3制作“趋势”版面 知识点解析</vt:lpstr>
      <vt:lpstr>3.3制作“趋势”版面 知识点解析</vt:lpstr>
      <vt:lpstr>3.3制作“趋势”版面 知识点解析</vt:lpstr>
      <vt:lpstr>3.3制作“趋势”版面 知识点解析</vt:lpstr>
      <vt:lpstr>3.3制作“趋势”版面 任务实现</vt:lpstr>
      <vt:lpstr>3.3制作“趋势”版面 扩展与提高</vt:lpstr>
      <vt:lpstr>3.3制作“趋势”版面 扩展与提高</vt:lpstr>
      <vt:lpstr>3.4制作“商业模式”版面 知识点解析</vt:lpstr>
      <vt:lpstr>3.4制作“商业模式”版面 知识点解析</vt:lpstr>
      <vt:lpstr>3.4制作“商业模式”版面 知识点解析</vt:lpstr>
      <vt:lpstr>3.4制作“商业模式”版面 知识点解析</vt:lpstr>
      <vt:lpstr>3.4制作“商业模式”版面 任务实现</vt:lpstr>
      <vt:lpstr>3.4制作“商业模式”版面 扩展与提高</vt:lpstr>
      <vt:lpstr>3.4制作“商业模式”版面 扩展与提高</vt:lpstr>
      <vt:lpstr>3.5制作“好书推荐”、“时尚”版面和封面   知识点解析</vt:lpstr>
      <vt:lpstr>3.5制作“好书推荐”、“时尚”版面和封面   知识点解析</vt:lpstr>
      <vt:lpstr>3.5制作“好书推荐”、“时尚”版面和封面   知识点解析</vt:lpstr>
      <vt:lpstr>3.5制作“好书推荐”、“时尚”版面和封面 任务实现</vt:lpstr>
      <vt:lpstr>3.5制作“好书推荐”、“时尚”版面和封面 扩展与提高</vt:lpstr>
      <vt:lpstr>3.6知识拓展 </vt:lpstr>
      <vt:lpstr>3.6知识拓展</vt:lpstr>
      <vt:lpstr>3.6知识拓展</vt:lpstr>
    </vt:vector>
  </TitlesOfParts>
  <Company>Lenovo (Beijing) Limited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第3章  Excel基本应用</dc:title>
  <dc:creator>Lenovo User</dc:creator>
  <cp:lastModifiedBy>微软用户</cp:lastModifiedBy>
  <cp:revision>84</cp:revision>
  <dcterms:created xsi:type="dcterms:W3CDTF">2013-05-17T02:56:54Z</dcterms:created>
  <dcterms:modified xsi:type="dcterms:W3CDTF">2014-12-27T07:56:32Z</dcterms:modified>
</cp:coreProperties>
</file>