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"/>
  </p:notesMasterIdLst>
  <p:sldIdLst>
    <p:sldId id="257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6.7  </a:t>
            </a:r>
            <a:r>
              <a:rPr lang="zh-CN" altLang="zh-CN" sz="4100" b="1" dirty="0" smtClean="0"/>
              <a:t>空</a:t>
            </a:r>
            <a:r>
              <a:rPr lang="zh-CN" altLang="zh-CN" sz="4100" b="1" dirty="0"/>
              <a:t>报表布局视图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84784"/>
            <a:ext cx="6912768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6.8  </a:t>
            </a:r>
            <a:r>
              <a:rPr lang="zh-CN" altLang="zh-CN" sz="4100" b="1" dirty="0" smtClean="0"/>
              <a:t>添加</a:t>
            </a:r>
            <a:r>
              <a:rPr lang="zh-CN" altLang="zh-CN" sz="4100" b="1" dirty="0"/>
              <a:t>字段后的布局视图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56792"/>
            <a:ext cx="7704856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43</TotalTime>
  <Words>15</Words>
  <Application>Microsoft Office PowerPoint</Application>
  <PresentationFormat>全屏显示(4:3)</PresentationFormat>
  <Paragraphs>3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相邻</vt:lpstr>
      <vt:lpstr>图6.7  空报表布局视图</vt:lpstr>
      <vt:lpstr>图6.8  添加字段后的布局视图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116</cp:revision>
  <dcterms:modified xsi:type="dcterms:W3CDTF">2014-03-06T09:17:12Z</dcterms:modified>
</cp:coreProperties>
</file>