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diagrams/data6.xml" ContentType="application/vnd.openxmlformats-officedocument.drawingml.diagramData+xml"/>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comments/comment1.xml" ContentType="application/vnd.openxmlformats-officedocument.presentationml.comments+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an" initials="小王"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7660" autoAdjust="0"/>
    <p:restoredTop sz="93467" autoAdjust="0"/>
  </p:normalViewPr>
  <p:slideViewPr>
    <p:cSldViewPr snapToObjects="1">
      <p:cViewPr varScale="1">
        <p:scale>
          <a:sx n="67" d="100"/>
          <a:sy n="67" d="100"/>
        </p:scale>
        <p:origin x="-240" y="-96"/>
      </p:cViewPr>
      <p:guideLst>
        <p:guide orient="horz" pos="2160"/>
        <p:guide pos="2880"/>
      </p:guideLst>
    </p:cSldViewPr>
  </p:slideViewPr>
  <p:notesTextViewPr>
    <p:cViewPr>
      <p:scale>
        <a:sx n="100" d="100"/>
        <a:sy n="100" d="100"/>
      </p:scale>
      <p:origin x="0" y="0"/>
    </p:cViewPr>
  </p:notesText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8-10-20T17:40:21.703" idx="1">
    <p:pos x="4848" y="1014"/>
    <p:text/>
  </p:cm>
</p:cmLst>
</file>

<file path=ppt/diagrams/_rels/data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eg"/></Relationships>
</file>

<file path=ppt/diagrams/_rels/data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eg"/></Relationships>
</file>

<file path=ppt/diagrams/_rels/data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F7A6F-9C84-4BD3-84FE-862381D3EBA9}" type="doc">
      <dgm:prSet loTypeId="urn:microsoft.com/office/officeart/2005/8/layout/orgChart1" loCatId="hierarchy" qsTypeId="urn:microsoft.com/office/officeart/2005/8/quickstyle/3d3" qsCatId="3D" csTypeId="urn:microsoft.com/office/officeart/2005/8/colors/accent3_4" csCatId="accent3" phldr="1"/>
      <dgm:spPr/>
      <dgm:t>
        <a:bodyPr/>
        <a:lstStyle/>
        <a:p>
          <a:endParaRPr lang="zh-CN" altLang="en-US"/>
        </a:p>
      </dgm:t>
    </dgm:pt>
    <dgm:pt modelId="{305CEC57-9AB3-4465-AD9F-36DE228B1C67}">
      <dgm:prSet phldrT="[文本]"/>
      <dgm:spPr/>
      <dgm:t>
        <a:bodyPr/>
        <a:lstStyle/>
        <a:p>
          <a:r>
            <a:rPr lang="zh-CN" altLang="en-US" dirty="0" smtClean="0"/>
            <a:t>董事长</a:t>
          </a:r>
          <a:endParaRPr lang="zh-CN" altLang="en-US" dirty="0"/>
        </a:p>
      </dgm:t>
    </dgm:pt>
    <dgm:pt modelId="{8E6EDB6B-59BF-4BC5-9ECB-2552FB6EBF83}" type="parTrans" cxnId="{B414F468-40BF-4714-AE21-8C3E65DBFD79}">
      <dgm:prSet/>
      <dgm:spPr/>
      <dgm:t>
        <a:bodyPr/>
        <a:lstStyle/>
        <a:p>
          <a:endParaRPr lang="zh-CN" altLang="en-US"/>
        </a:p>
      </dgm:t>
    </dgm:pt>
    <dgm:pt modelId="{7466827A-72B5-497D-986C-2C85AA4E2F4E}" type="sibTrans" cxnId="{B414F468-40BF-4714-AE21-8C3E65DBFD79}">
      <dgm:prSet/>
      <dgm:spPr/>
      <dgm:t>
        <a:bodyPr/>
        <a:lstStyle/>
        <a:p>
          <a:endParaRPr lang="zh-CN" altLang="en-US"/>
        </a:p>
      </dgm:t>
    </dgm:pt>
    <dgm:pt modelId="{01F0D014-FBB9-411E-BE0D-1E69FE716E5B}">
      <dgm:prSet phldrT="[文本]"/>
      <dgm:spPr/>
      <dgm:t>
        <a:bodyPr/>
        <a:lstStyle/>
        <a:p>
          <a:r>
            <a:rPr lang="zh-CN" altLang="en-US" dirty="0" smtClean="0"/>
            <a:t>北京分公司经理</a:t>
          </a:r>
          <a:endParaRPr lang="zh-CN" altLang="en-US" dirty="0"/>
        </a:p>
      </dgm:t>
    </dgm:pt>
    <dgm:pt modelId="{479D2405-B40F-416C-AC6E-C57C14E60E12}" type="parTrans" cxnId="{B3E9A05D-1DF4-4461-A971-01BC604CD8BD}">
      <dgm:prSet/>
      <dgm:spPr/>
      <dgm:t>
        <a:bodyPr/>
        <a:lstStyle/>
        <a:p>
          <a:endParaRPr lang="zh-CN" altLang="en-US"/>
        </a:p>
      </dgm:t>
    </dgm:pt>
    <dgm:pt modelId="{6D4490F7-C436-43DB-BE7B-19A5A0C4BAAB}" type="sibTrans" cxnId="{B3E9A05D-1DF4-4461-A971-01BC604CD8BD}">
      <dgm:prSet/>
      <dgm:spPr/>
      <dgm:t>
        <a:bodyPr/>
        <a:lstStyle/>
        <a:p>
          <a:endParaRPr lang="zh-CN" altLang="en-US"/>
        </a:p>
      </dgm:t>
    </dgm:pt>
    <dgm:pt modelId="{E2A4B0DC-D2C0-4690-B326-A0F57CE82DCE}">
      <dgm:prSet phldrT="[文本]"/>
      <dgm:spPr/>
      <dgm:t>
        <a:bodyPr/>
        <a:lstStyle/>
        <a:p>
          <a:r>
            <a:rPr lang="zh-CN" altLang="en-US" dirty="0" smtClean="0"/>
            <a:t>上海分公司经理</a:t>
          </a:r>
          <a:endParaRPr lang="zh-CN" altLang="en-US" dirty="0"/>
        </a:p>
      </dgm:t>
    </dgm:pt>
    <dgm:pt modelId="{869376C8-F241-461E-8C04-D73B6DFB1610}" type="sibTrans" cxnId="{303F275A-8FE8-4D5B-AA78-987B1FCC1E57}">
      <dgm:prSet/>
      <dgm:spPr/>
      <dgm:t>
        <a:bodyPr/>
        <a:lstStyle/>
        <a:p>
          <a:endParaRPr lang="zh-CN" altLang="en-US"/>
        </a:p>
      </dgm:t>
    </dgm:pt>
    <dgm:pt modelId="{102B5CD5-B780-4DE5-A658-567869FA65BC}" type="parTrans" cxnId="{303F275A-8FE8-4D5B-AA78-987B1FCC1E57}">
      <dgm:prSet/>
      <dgm:spPr/>
      <dgm:t>
        <a:bodyPr/>
        <a:lstStyle/>
        <a:p>
          <a:endParaRPr lang="zh-CN" altLang="en-US"/>
        </a:p>
      </dgm:t>
    </dgm:pt>
    <dgm:pt modelId="{9DC9F8C4-52C4-475A-B418-2816DA22127A}">
      <dgm:prSet/>
      <dgm:spPr/>
      <dgm:t>
        <a:bodyPr/>
        <a:lstStyle/>
        <a:p>
          <a:r>
            <a:rPr lang="zh-CN" dirty="0" smtClean="0"/>
            <a:t>研发经理</a:t>
          </a:r>
          <a:endParaRPr lang="zh-CN" altLang="en-US" dirty="0"/>
        </a:p>
      </dgm:t>
    </dgm:pt>
    <dgm:pt modelId="{245CAA0D-B50D-4147-9E82-C11E2DF5E89E}" type="parTrans" cxnId="{BF4C8526-2362-4BE6-ADE2-D9958C13CAD3}">
      <dgm:prSet/>
      <dgm:spPr/>
      <dgm:t>
        <a:bodyPr/>
        <a:lstStyle/>
        <a:p>
          <a:endParaRPr lang="zh-CN" altLang="en-US"/>
        </a:p>
      </dgm:t>
    </dgm:pt>
    <dgm:pt modelId="{A5F84D30-487B-4447-8131-0F8B0252FA90}" type="sibTrans" cxnId="{BF4C8526-2362-4BE6-ADE2-D9958C13CAD3}">
      <dgm:prSet/>
      <dgm:spPr/>
      <dgm:t>
        <a:bodyPr/>
        <a:lstStyle/>
        <a:p>
          <a:endParaRPr lang="zh-CN" altLang="en-US"/>
        </a:p>
      </dgm:t>
    </dgm:pt>
    <dgm:pt modelId="{3F801CD0-F294-440C-9B2A-7BC50E87BE90}">
      <dgm:prSet/>
      <dgm:spPr/>
      <dgm:t>
        <a:bodyPr/>
        <a:lstStyle/>
        <a:p>
          <a:r>
            <a:rPr lang="zh-CN" dirty="0" smtClean="0"/>
            <a:t>市场经理</a:t>
          </a:r>
          <a:endParaRPr lang="zh-CN" altLang="en-US" dirty="0"/>
        </a:p>
      </dgm:t>
    </dgm:pt>
    <dgm:pt modelId="{A29CF15D-5F4B-44C5-9715-02442C56460A}" type="parTrans" cxnId="{1C157C24-D46C-47B1-AFAA-693EFBED0331}">
      <dgm:prSet/>
      <dgm:spPr/>
      <dgm:t>
        <a:bodyPr/>
        <a:lstStyle/>
        <a:p>
          <a:endParaRPr lang="zh-CN" altLang="en-US"/>
        </a:p>
      </dgm:t>
    </dgm:pt>
    <dgm:pt modelId="{28A525CC-B749-4A81-8F18-EA1529B4C333}" type="sibTrans" cxnId="{1C157C24-D46C-47B1-AFAA-693EFBED0331}">
      <dgm:prSet/>
      <dgm:spPr/>
      <dgm:t>
        <a:bodyPr/>
        <a:lstStyle/>
        <a:p>
          <a:endParaRPr lang="zh-CN" altLang="en-US"/>
        </a:p>
      </dgm:t>
    </dgm:pt>
    <dgm:pt modelId="{1D32D533-4043-4892-A521-7F2FBC06BC70}">
      <dgm:prSet/>
      <dgm:spPr/>
      <dgm:t>
        <a:bodyPr/>
        <a:lstStyle/>
        <a:p>
          <a:r>
            <a:rPr lang="zh-CN" altLang="en-US" dirty="0" smtClean="0"/>
            <a:t>渠道经理</a:t>
          </a:r>
          <a:endParaRPr lang="zh-CN" altLang="en-US" dirty="0"/>
        </a:p>
      </dgm:t>
    </dgm:pt>
    <dgm:pt modelId="{12268A18-DF62-48D1-9859-E09560C2F038}" type="parTrans" cxnId="{3329CDC5-1043-47AF-AAB9-3167DE0937A7}">
      <dgm:prSet/>
      <dgm:spPr/>
      <dgm:t>
        <a:bodyPr/>
        <a:lstStyle/>
        <a:p>
          <a:endParaRPr lang="zh-CN" altLang="en-US"/>
        </a:p>
      </dgm:t>
    </dgm:pt>
    <dgm:pt modelId="{841381DB-38A3-4DFB-9248-C6D866FC9188}" type="sibTrans" cxnId="{3329CDC5-1043-47AF-AAB9-3167DE0937A7}">
      <dgm:prSet/>
      <dgm:spPr/>
      <dgm:t>
        <a:bodyPr/>
        <a:lstStyle/>
        <a:p>
          <a:endParaRPr lang="zh-CN" altLang="en-US"/>
        </a:p>
      </dgm:t>
    </dgm:pt>
    <dgm:pt modelId="{0049706F-87C8-4715-8B14-D509EAAB54E1}">
      <dgm:prSet/>
      <dgm:spPr/>
      <dgm:t>
        <a:bodyPr/>
        <a:lstStyle/>
        <a:p>
          <a:r>
            <a:rPr lang="zh-CN" altLang="en-US" dirty="0" smtClean="0"/>
            <a:t>业务经理</a:t>
          </a:r>
          <a:endParaRPr lang="zh-CN" altLang="en-US" dirty="0"/>
        </a:p>
      </dgm:t>
    </dgm:pt>
    <dgm:pt modelId="{99B5FD2D-0501-4276-B553-26B18E5E99D2}" type="parTrans" cxnId="{F0AC07D4-D591-4618-851E-22E017732F8B}">
      <dgm:prSet/>
      <dgm:spPr/>
      <dgm:t>
        <a:bodyPr/>
        <a:lstStyle/>
        <a:p>
          <a:endParaRPr lang="zh-CN" altLang="en-US"/>
        </a:p>
      </dgm:t>
    </dgm:pt>
    <dgm:pt modelId="{224D6114-FA26-43CC-89BD-8627C97D5FCF}" type="sibTrans" cxnId="{F0AC07D4-D591-4618-851E-22E017732F8B}">
      <dgm:prSet/>
      <dgm:spPr/>
      <dgm:t>
        <a:bodyPr/>
        <a:lstStyle/>
        <a:p>
          <a:endParaRPr lang="zh-CN" altLang="en-US"/>
        </a:p>
      </dgm:t>
    </dgm:pt>
    <dgm:pt modelId="{AED0472E-785B-419A-A3F7-60ADEAB5D2A4}" type="asst">
      <dgm:prSet/>
      <dgm:spPr/>
      <dgm:t>
        <a:bodyPr/>
        <a:lstStyle/>
        <a:p>
          <a:r>
            <a:rPr lang="zh-CN" altLang="en-US" dirty="0" smtClean="0"/>
            <a:t>助理秘书</a:t>
          </a:r>
          <a:endParaRPr lang="zh-CN" altLang="en-US" dirty="0"/>
        </a:p>
      </dgm:t>
    </dgm:pt>
    <dgm:pt modelId="{E9086571-A0FB-465B-A27C-6F399C2D13EC}" type="parTrans" cxnId="{71A9A60F-B630-4AF5-9833-C9074D37702C}">
      <dgm:prSet/>
      <dgm:spPr/>
      <dgm:t>
        <a:bodyPr/>
        <a:lstStyle/>
        <a:p>
          <a:endParaRPr lang="zh-CN" altLang="en-US"/>
        </a:p>
      </dgm:t>
    </dgm:pt>
    <dgm:pt modelId="{17006110-674E-46E6-8D77-A17DDC80801F}" type="sibTrans" cxnId="{71A9A60F-B630-4AF5-9833-C9074D37702C}">
      <dgm:prSet/>
      <dgm:spPr/>
      <dgm:t>
        <a:bodyPr/>
        <a:lstStyle/>
        <a:p>
          <a:endParaRPr lang="zh-CN" altLang="en-US"/>
        </a:p>
      </dgm:t>
    </dgm:pt>
    <dgm:pt modelId="{0748D7D8-4516-47F1-A058-41DFFBF4A60B}" type="pres">
      <dgm:prSet presAssocID="{B4CF7A6F-9C84-4BD3-84FE-862381D3EBA9}" presName="hierChild1" presStyleCnt="0">
        <dgm:presLayoutVars>
          <dgm:orgChart val="1"/>
          <dgm:chPref val="1"/>
          <dgm:dir val="rev"/>
          <dgm:animOne val="branch"/>
          <dgm:animLvl val="lvl"/>
          <dgm:resizeHandles/>
        </dgm:presLayoutVars>
      </dgm:prSet>
      <dgm:spPr/>
      <dgm:t>
        <a:bodyPr/>
        <a:lstStyle/>
        <a:p>
          <a:endParaRPr lang="zh-CN" altLang="en-US"/>
        </a:p>
      </dgm:t>
    </dgm:pt>
    <dgm:pt modelId="{D03B492C-24B4-415E-9F99-71F6A5AE9889}" type="pres">
      <dgm:prSet presAssocID="{305CEC57-9AB3-4465-AD9F-36DE228B1C67}" presName="hierRoot1" presStyleCnt="0">
        <dgm:presLayoutVars>
          <dgm:hierBranch val="init"/>
        </dgm:presLayoutVars>
      </dgm:prSet>
      <dgm:spPr/>
    </dgm:pt>
    <dgm:pt modelId="{8069B6EB-D9B6-492C-82AA-63B4572E8E6F}" type="pres">
      <dgm:prSet presAssocID="{305CEC57-9AB3-4465-AD9F-36DE228B1C67}" presName="rootComposite1" presStyleCnt="0"/>
      <dgm:spPr/>
    </dgm:pt>
    <dgm:pt modelId="{C60FA3F2-87EC-4E19-A4CF-32547D6D83F5}" type="pres">
      <dgm:prSet presAssocID="{305CEC57-9AB3-4465-AD9F-36DE228B1C67}" presName="rootText1" presStyleLbl="node0" presStyleIdx="0" presStyleCnt="1">
        <dgm:presLayoutVars>
          <dgm:chPref val="3"/>
        </dgm:presLayoutVars>
      </dgm:prSet>
      <dgm:spPr/>
      <dgm:t>
        <a:bodyPr/>
        <a:lstStyle/>
        <a:p>
          <a:endParaRPr lang="zh-CN" altLang="en-US"/>
        </a:p>
      </dgm:t>
    </dgm:pt>
    <dgm:pt modelId="{916D8AE9-F13A-4A44-BD85-4D4D1E5B763B}" type="pres">
      <dgm:prSet presAssocID="{305CEC57-9AB3-4465-AD9F-36DE228B1C67}" presName="rootConnector1" presStyleLbl="node1" presStyleIdx="0" presStyleCnt="0"/>
      <dgm:spPr/>
      <dgm:t>
        <a:bodyPr/>
        <a:lstStyle/>
        <a:p>
          <a:endParaRPr lang="zh-CN" altLang="en-US"/>
        </a:p>
      </dgm:t>
    </dgm:pt>
    <dgm:pt modelId="{C2EA9E54-B22D-45D9-926B-3ABB98D16FA1}" type="pres">
      <dgm:prSet presAssocID="{305CEC57-9AB3-4465-AD9F-36DE228B1C67}" presName="hierChild2" presStyleCnt="0"/>
      <dgm:spPr/>
    </dgm:pt>
    <dgm:pt modelId="{B6F1B059-C01E-410C-AB0F-062505D2DCA3}" type="pres">
      <dgm:prSet presAssocID="{479D2405-B40F-416C-AC6E-C57C14E60E12}" presName="Name37" presStyleLbl="parChTrans1D2" presStyleIdx="0" presStyleCnt="3"/>
      <dgm:spPr/>
      <dgm:t>
        <a:bodyPr/>
        <a:lstStyle/>
        <a:p>
          <a:endParaRPr lang="zh-CN" altLang="en-US"/>
        </a:p>
      </dgm:t>
    </dgm:pt>
    <dgm:pt modelId="{20CE0522-68C3-4D88-AD63-91C6A52D4456}" type="pres">
      <dgm:prSet presAssocID="{01F0D014-FBB9-411E-BE0D-1E69FE716E5B}" presName="hierRoot2" presStyleCnt="0">
        <dgm:presLayoutVars>
          <dgm:hierBranch/>
        </dgm:presLayoutVars>
      </dgm:prSet>
      <dgm:spPr/>
    </dgm:pt>
    <dgm:pt modelId="{5437834B-6643-4927-B534-A7452291BAC8}" type="pres">
      <dgm:prSet presAssocID="{01F0D014-FBB9-411E-BE0D-1E69FE716E5B}" presName="rootComposite" presStyleCnt="0"/>
      <dgm:spPr/>
    </dgm:pt>
    <dgm:pt modelId="{466E951B-5001-459B-8E39-48FC24BB224C}" type="pres">
      <dgm:prSet presAssocID="{01F0D014-FBB9-411E-BE0D-1E69FE716E5B}" presName="rootText" presStyleLbl="node2" presStyleIdx="0" presStyleCnt="2" custScaleX="114542">
        <dgm:presLayoutVars>
          <dgm:chPref val="3"/>
        </dgm:presLayoutVars>
      </dgm:prSet>
      <dgm:spPr/>
      <dgm:t>
        <a:bodyPr/>
        <a:lstStyle/>
        <a:p>
          <a:endParaRPr lang="zh-CN" altLang="en-US"/>
        </a:p>
      </dgm:t>
    </dgm:pt>
    <dgm:pt modelId="{DB66E95E-8D2C-4A11-914D-E627296BEABA}" type="pres">
      <dgm:prSet presAssocID="{01F0D014-FBB9-411E-BE0D-1E69FE716E5B}" presName="rootConnector" presStyleLbl="node2" presStyleIdx="0" presStyleCnt="2"/>
      <dgm:spPr/>
      <dgm:t>
        <a:bodyPr/>
        <a:lstStyle/>
        <a:p>
          <a:endParaRPr lang="zh-CN" altLang="en-US"/>
        </a:p>
      </dgm:t>
    </dgm:pt>
    <dgm:pt modelId="{9D23E112-8ED5-4F41-9A74-1A1D8917A064}" type="pres">
      <dgm:prSet presAssocID="{01F0D014-FBB9-411E-BE0D-1E69FE716E5B}" presName="hierChild4" presStyleCnt="0"/>
      <dgm:spPr/>
    </dgm:pt>
    <dgm:pt modelId="{8BE38CAC-5FC8-42A9-B7BF-E5632674B9AD}" type="pres">
      <dgm:prSet presAssocID="{245CAA0D-B50D-4147-9E82-C11E2DF5E89E}" presName="Name35" presStyleLbl="parChTrans1D3" presStyleIdx="0" presStyleCnt="4"/>
      <dgm:spPr/>
      <dgm:t>
        <a:bodyPr/>
        <a:lstStyle/>
        <a:p>
          <a:endParaRPr lang="zh-CN" altLang="en-US"/>
        </a:p>
      </dgm:t>
    </dgm:pt>
    <dgm:pt modelId="{7A29C9C6-21ED-48FC-AE70-3898C0890394}" type="pres">
      <dgm:prSet presAssocID="{9DC9F8C4-52C4-475A-B418-2816DA22127A}" presName="hierRoot2" presStyleCnt="0">
        <dgm:presLayoutVars>
          <dgm:hierBranch val="l"/>
        </dgm:presLayoutVars>
      </dgm:prSet>
      <dgm:spPr/>
    </dgm:pt>
    <dgm:pt modelId="{CE65401C-52A1-406A-8749-1BB3FA01E305}" type="pres">
      <dgm:prSet presAssocID="{9DC9F8C4-52C4-475A-B418-2816DA22127A}" presName="rootComposite" presStyleCnt="0"/>
      <dgm:spPr/>
    </dgm:pt>
    <dgm:pt modelId="{12778F51-799D-49E4-A059-B16DD7AF63ED}" type="pres">
      <dgm:prSet presAssocID="{9DC9F8C4-52C4-475A-B418-2816DA22127A}" presName="rootText" presStyleLbl="node3" presStyleIdx="0" presStyleCnt="4">
        <dgm:presLayoutVars>
          <dgm:chPref val="3"/>
        </dgm:presLayoutVars>
      </dgm:prSet>
      <dgm:spPr/>
      <dgm:t>
        <a:bodyPr/>
        <a:lstStyle/>
        <a:p>
          <a:endParaRPr lang="zh-CN" altLang="en-US"/>
        </a:p>
      </dgm:t>
    </dgm:pt>
    <dgm:pt modelId="{7EE94565-D75D-48C7-9CEF-0567FAB56E08}" type="pres">
      <dgm:prSet presAssocID="{9DC9F8C4-52C4-475A-B418-2816DA22127A}" presName="rootConnector" presStyleLbl="node3" presStyleIdx="0" presStyleCnt="4"/>
      <dgm:spPr/>
      <dgm:t>
        <a:bodyPr/>
        <a:lstStyle/>
        <a:p>
          <a:endParaRPr lang="zh-CN" altLang="en-US"/>
        </a:p>
      </dgm:t>
    </dgm:pt>
    <dgm:pt modelId="{39A9F3C1-1F1A-40C2-A692-F2A4FB5602FC}" type="pres">
      <dgm:prSet presAssocID="{9DC9F8C4-52C4-475A-B418-2816DA22127A}" presName="hierChild4" presStyleCnt="0"/>
      <dgm:spPr/>
    </dgm:pt>
    <dgm:pt modelId="{E77D0C9F-B45B-49D2-AB5E-DA7E2D81151B}" type="pres">
      <dgm:prSet presAssocID="{9DC9F8C4-52C4-475A-B418-2816DA22127A}" presName="hierChild5" presStyleCnt="0"/>
      <dgm:spPr/>
    </dgm:pt>
    <dgm:pt modelId="{DEEDEE9C-B8A4-4CA5-83C9-11FEE50C24AF}" type="pres">
      <dgm:prSet presAssocID="{A29CF15D-5F4B-44C5-9715-02442C56460A}" presName="Name35" presStyleLbl="parChTrans1D3" presStyleIdx="1" presStyleCnt="4"/>
      <dgm:spPr/>
      <dgm:t>
        <a:bodyPr/>
        <a:lstStyle/>
        <a:p>
          <a:endParaRPr lang="zh-CN" altLang="en-US"/>
        </a:p>
      </dgm:t>
    </dgm:pt>
    <dgm:pt modelId="{AB35C60A-E6DC-4297-A08A-53A8CFB5F506}" type="pres">
      <dgm:prSet presAssocID="{3F801CD0-F294-440C-9B2A-7BC50E87BE90}" presName="hierRoot2" presStyleCnt="0">
        <dgm:presLayoutVars>
          <dgm:hierBranch val="l"/>
        </dgm:presLayoutVars>
      </dgm:prSet>
      <dgm:spPr/>
    </dgm:pt>
    <dgm:pt modelId="{2B473CB5-DDCA-481A-BC39-D1EEA4AF20B0}" type="pres">
      <dgm:prSet presAssocID="{3F801CD0-F294-440C-9B2A-7BC50E87BE90}" presName="rootComposite" presStyleCnt="0"/>
      <dgm:spPr/>
    </dgm:pt>
    <dgm:pt modelId="{BB28038D-B53C-422C-B209-07C1DDA9B2EB}" type="pres">
      <dgm:prSet presAssocID="{3F801CD0-F294-440C-9B2A-7BC50E87BE90}" presName="rootText" presStyleLbl="node3" presStyleIdx="1" presStyleCnt="4">
        <dgm:presLayoutVars>
          <dgm:chPref val="3"/>
        </dgm:presLayoutVars>
      </dgm:prSet>
      <dgm:spPr/>
      <dgm:t>
        <a:bodyPr/>
        <a:lstStyle/>
        <a:p>
          <a:endParaRPr lang="zh-CN" altLang="en-US"/>
        </a:p>
      </dgm:t>
    </dgm:pt>
    <dgm:pt modelId="{EA905A1A-8C00-41DD-93B6-3A9AE45842D3}" type="pres">
      <dgm:prSet presAssocID="{3F801CD0-F294-440C-9B2A-7BC50E87BE90}" presName="rootConnector" presStyleLbl="node3" presStyleIdx="1" presStyleCnt="4"/>
      <dgm:spPr/>
      <dgm:t>
        <a:bodyPr/>
        <a:lstStyle/>
        <a:p>
          <a:endParaRPr lang="zh-CN" altLang="en-US"/>
        </a:p>
      </dgm:t>
    </dgm:pt>
    <dgm:pt modelId="{DD389FB7-9221-4221-AD05-9C56E1EA4ED3}" type="pres">
      <dgm:prSet presAssocID="{3F801CD0-F294-440C-9B2A-7BC50E87BE90}" presName="hierChild4" presStyleCnt="0"/>
      <dgm:spPr/>
    </dgm:pt>
    <dgm:pt modelId="{BB84C33E-0894-4D72-9D0E-4647038070E5}" type="pres">
      <dgm:prSet presAssocID="{3F801CD0-F294-440C-9B2A-7BC50E87BE90}" presName="hierChild5" presStyleCnt="0"/>
      <dgm:spPr/>
    </dgm:pt>
    <dgm:pt modelId="{EE7840CE-E489-45FF-BCF5-EEB096875C52}" type="pres">
      <dgm:prSet presAssocID="{01F0D014-FBB9-411E-BE0D-1E69FE716E5B}" presName="hierChild5" presStyleCnt="0"/>
      <dgm:spPr/>
    </dgm:pt>
    <dgm:pt modelId="{DC1A0086-5BAB-4772-8AEC-B675C6E7CDBA}" type="pres">
      <dgm:prSet presAssocID="{102B5CD5-B780-4DE5-A658-567869FA65BC}" presName="Name37" presStyleLbl="parChTrans1D2" presStyleIdx="1" presStyleCnt="3"/>
      <dgm:spPr/>
      <dgm:t>
        <a:bodyPr/>
        <a:lstStyle/>
        <a:p>
          <a:endParaRPr lang="zh-CN" altLang="en-US"/>
        </a:p>
      </dgm:t>
    </dgm:pt>
    <dgm:pt modelId="{D292ECF7-2B7D-4502-B11D-A63C9DF2245D}" type="pres">
      <dgm:prSet presAssocID="{E2A4B0DC-D2C0-4690-B326-A0F57CE82DCE}" presName="hierRoot2" presStyleCnt="0">
        <dgm:presLayoutVars>
          <dgm:hierBranch/>
        </dgm:presLayoutVars>
      </dgm:prSet>
      <dgm:spPr/>
    </dgm:pt>
    <dgm:pt modelId="{9FAB92DE-B592-476A-95C4-025C49116CF0}" type="pres">
      <dgm:prSet presAssocID="{E2A4B0DC-D2C0-4690-B326-A0F57CE82DCE}" presName="rootComposite" presStyleCnt="0"/>
      <dgm:spPr/>
    </dgm:pt>
    <dgm:pt modelId="{E08C0931-05CA-4509-A380-4FF50C7D2EC4}" type="pres">
      <dgm:prSet presAssocID="{E2A4B0DC-D2C0-4690-B326-A0F57CE82DCE}" presName="rootText" presStyleLbl="node2" presStyleIdx="1" presStyleCnt="2" custScaleX="113322">
        <dgm:presLayoutVars>
          <dgm:chPref val="3"/>
        </dgm:presLayoutVars>
      </dgm:prSet>
      <dgm:spPr/>
      <dgm:t>
        <a:bodyPr/>
        <a:lstStyle/>
        <a:p>
          <a:endParaRPr lang="zh-CN" altLang="en-US"/>
        </a:p>
      </dgm:t>
    </dgm:pt>
    <dgm:pt modelId="{87D8E16F-3CAD-4CE5-BC3F-C7046630D4CA}" type="pres">
      <dgm:prSet presAssocID="{E2A4B0DC-D2C0-4690-B326-A0F57CE82DCE}" presName="rootConnector" presStyleLbl="node2" presStyleIdx="1" presStyleCnt="2"/>
      <dgm:spPr/>
      <dgm:t>
        <a:bodyPr/>
        <a:lstStyle/>
        <a:p>
          <a:endParaRPr lang="zh-CN" altLang="en-US"/>
        </a:p>
      </dgm:t>
    </dgm:pt>
    <dgm:pt modelId="{1791CC54-1F56-46CB-80C0-7180FCA2A61D}" type="pres">
      <dgm:prSet presAssocID="{E2A4B0DC-D2C0-4690-B326-A0F57CE82DCE}" presName="hierChild4" presStyleCnt="0"/>
      <dgm:spPr/>
    </dgm:pt>
    <dgm:pt modelId="{D969B71D-97F4-47FC-BAFF-5370008B1B90}" type="pres">
      <dgm:prSet presAssocID="{12268A18-DF62-48D1-9859-E09560C2F038}" presName="Name35" presStyleLbl="parChTrans1D3" presStyleIdx="2" presStyleCnt="4"/>
      <dgm:spPr/>
      <dgm:t>
        <a:bodyPr/>
        <a:lstStyle/>
        <a:p>
          <a:endParaRPr lang="zh-CN" altLang="en-US"/>
        </a:p>
      </dgm:t>
    </dgm:pt>
    <dgm:pt modelId="{C3B6573E-37FA-4768-9B54-93AB9018A7E7}" type="pres">
      <dgm:prSet presAssocID="{1D32D533-4043-4892-A521-7F2FBC06BC70}" presName="hierRoot2" presStyleCnt="0">
        <dgm:presLayoutVars>
          <dgm:hierBranch val="init"/>
        </dgm:presLayoutVars>
      </dgm:prSet>
      <dgm:spPr/>
    </dgm:pt>
    <dgm:pt modelId="{3D80E0B7-925C-4A15-ADAA-8885DB0C5A69}" type="pres">
      <dgm:prSet presAssocID="{1D32D533-4043-4892-A521-7F2FBC06BC70}" presName="rootComposite" presStyleCnt="0"/>
      <dgm:spPr/>
    </dgm:pt>
    <dgm:pt modelId="{4102D898-4D21-4C38-9B8C-0E41CE277221}" type="pres">
      <dgm:prSet presAssocID="{1D32D533-4043-4892-A521-7F2FBC06BC70}" presName="rootText" presStyleLbl="node3" presStyleIdx="2" presStyleCnt="4">
        <dgm:presLayoutVars>
          <dgm:chPref val="3"/>
        </dgm:presLayoutVars>
      </dgm:prSet>
      <dgm:spPr/>
      <dgm:t>
        <a:bodyPr/>
        <a:lstStyle/>
        <a:p>
          <a:endParaRPr lang="zh-CN" altLang="en-US"/>
        </a:p>
      </dgm:t>
    </dgm:pt>
    <dgm:pt modelId="{2E64FB79-D115-4365-8720-2AAA8DF79D82}" type="pres">
      <dgm:prSet presAssocID="{1D32D533-4043-4892-A521-7F2FBC06BC70}" presName="rootConnector" presStyleLbl="node3" presStyleIdx="2" presStyleCnt="4"/>
      <dgm:spPr/>
      <dgm:t>
        <a:bodyPr/>
        <a:lstStyle/>
        <a:p>
          <a:endParaRPr lang="zh-CN" altLang="en-US"/>
        </a:p>
      </dgm:t>
    </dgm:pt>
    <dgm:pt modelId="{374C6B34-DF8A-40F6-8757-00717C276653}" type="pres">
      <dgm:prSet presAssocID="{1D32D533-4043-4892-A521-7F2FBC06BC70}" presName="hierChild4" presStyleCnt="0"/>
      <dgm:spPr/>
    </dgm:pt>
    <dgm:pt modelId="{2C8736AB-6CF8-44FD-B1F2-16A572B20E1E}" type="pres">
      <dgm:prSet presAssocID="{1D32D533-4043-4892-A521-7F2FBC06BC70}" presName="hierChild5" presStyleCnt="0"/>
      <dgm:spPr/>
    </dgm:pt>
    <dgm:pt modelId="{D5610FF1-8FAB-4BAD-96C7-5B41E4B6461B}" type="pres">
      <dgm:prSet presAssocID="{99B5FD2D-0501-4276-B553-26B18E5E99D2}" presName="Name35" presStyleLbl="parChTrans1D3" presStyleIdx="3" presStyleCnt="4"/>
      <dgm:spPr/>
      <dgm:t>
        <a:bodyPr/>
        <a:lstStyle/>
        <a:p>
          <a:endParaRPr lang="zh-CN" altLang="en-US"/>
        </a:p>
      </dgm:t>
    </dgm:pt>
    <dgm:pt modelId="{70408D36-1C90-47EE-8BDB-375A1A8922DF}" type="pres">
      <dgm:prSet presAssocID="{0049706F-87C8-4715-8B14-D509EAAB54E1}" presName="hierRoot2" presStyleCnt="0">
        <dgm:presLayoutVars>
          <dgm:hierBranch val="init"/>
        </dgm:presLayoutVars>
      </dgm:prSet>
      <dgm:spPr/>
    </dgm:pt>
    <dgm:pt modelId="{037D3895-753A-4F8B-A2D6-66721D5F8737}" type="pres">
      <dgm:prSet presAssocID="{0049706F-87C8-4715-8B14-D509EAAB54E1}" presName="rootComposite" presStyleCnt="0"/>
      <dgm:spPr/>
    </dgm:pt>
    <dgm:pt modelId="{7491272B-6F9B-4280-B566-48C8CB393594}" type="pres">
      <dgm:prSet presAssocID="{0049706F-87C8-4715-8B14-D509EAAB54E1}" presName="rootText" presStyleLbl="node3" presStyleIdx="3" presStyleCnt="4">
        <dgm:presLayoutVars>
          <dgm:chPref val="3"/>
        </dgm:presLayoutVars>
      </dgm:prSet>
      <dgm:spPr/>
      <dgm:t>
        <a:bodyPr/>
        <a:lstStyle/>
        <a:p>
          <a:endParaRPr lang="zh-CN" altLang="en-US"/>
        </a:p>
      </dgm:t>
    </dgm:pt>
    <dgm:pt modelId="{E172C5DE-98D5-4E51-9CF8-EE01081207B8}" type="pres">
      <dgm:prSet presAssocID="{0049706F-87C8-4715-8B14-D509EAAB54E1}" presName="rootConnector" presStyleLbl="node3" presStyleIdx="3" presStyleCnt="4"/>
      <dgm:spPr/>
      <dgm:t>
        <a:bodyPr/>
        <a:lstStyle/>
        <a:p>
          <a:endParaRPr lang="zh-CN" altLang="en-US"/>
        </a:p>
      </dgm:t>
    </dgm:pt>
    <dgm:pt modelId="{0C1BA4B0-4649-42A6-B0AC-0BFBB38ED991}" type="pres">
      <dgm:prSet presAssocID="{0049706F-87C8-4715-8B14-D509EAAB54E1}" presName="hierChild4" presStyleCnt="0"/>
      <dgm:spPr/>
    </dgm:pt>
    <dgm:pt modelId="{42AFED3D-FB84-466F-93E1-0220F4007E62}" type="pres">
      <dgm:prSet presAssocID="{0049706F-87C8-4715-8B14-D509EAAB54E1}" presName="hierChild5" presStyleCnt="0"/>
      <dgm:spPr/>
    </dgm:pt>
    <dgm:pt modelId="{E071A9DF-E968-4101-B9AF-9791A46666E5}" type="pres">
      <dgm:prSet presAssocID="{E2A4B0DC-D2C0-4690-B326-A0F57CE82DCE}" presName="hierChild5" presStyleCnt="0"/>
      <dgm:spPr/>
    </dgm:pt>
    <dgm:pt modelId="{D61CA616-D6D5-4654-9F61-50550CEEBAD9}" type="pres">
      <dgm:prSet presAssocID="{305CEC57-9AB3-4465-AD9F-36DE228B1C67}" presName="hierChild3" presStyleCnt="0"/>
      <dgm:spPr/>
    </dgm:pt>
    <dgm:pt modelId="{97573B47-F75F-4538-89BC-8C0DEB5B6A90}" type="pres">
      <dgm:prSet presAssocID="{E9086571-A0FB-465B-A27C-6F399C2D13EC}" presName="Name111" presStyleLbl="parChTrans1D2" presStyleIdx="2" presStyleCnt="3"/>
      <dgm:spPr/>
      <dgm:t>
        <a:bodyPr/>
        <a:lstStyle/>
        <a:p>
          <a:endParaRPr lang="zh-CN" altLang="en-US"/>
        </a:p>
      </dgm:t>
    </dgm:pt>
    <dgm:pt modelId="{E19A50BC-E6E0-4FC0-94BB-19A408B1014A}" type="pres">
      <dgm:prSet presAssocID="{AED0472E-785B-419A-A3F7-60ADEAB5D2A4}" presName="hierRoot3" presStyleCnt="0">
        <dgm:presLayoutVars>
          <dgm:hierBranch val="init"/>
        </dgm:presLayoutVars>
      </dgm:prSet>
      <dgm:spPr/>
    </dgm:pt>
    <dgm:pt modelId="{222FEA36-0E8A-4218-8341-012A8AAB6305}" type="pres">
      <dgm:prSet presAssocID="{AED0472E-785B-419A-A3F7-60ADEAB5D2A4}" presName="rootComposite3" presStyleCnt="0"/>
      <dgm:spPr/>
    </dgm:pt>
    <dgm:pt modelId="{BC9A270F-F2A6-4F8F-B83A-A31F25047E6F}" type="pres">
      <dgm:prSet presAssocID="{AED0472E-785B-419A-A3F7-60ADEAB5D2A4}" presName="rootText3" presStyleLbl="asst1" presStyleIdx="0" presStyleCnt="1">
        <dgm:presLayoutVars>
          <dgm:chPref val="3"/>
        </dgm:presLayoutVars>
      </dgm:prSet>
      <dgm:spPr/>
      <dgm:t>
        <a:bodyPr/>
        <a:lstStyle/>
        <a:p>
          <a:endParaRPr lang="zh-CN" altLang="en-US"/>
        </a:p>
      </dgm:t>
    </dgm:pt>
    <dgm:pt modelId="{03C17B01-C1B0-4931-90C3-B47B0F62AFED}" type="pres">
      <dgm:prSet presAssocID="{AED0472E-785B-419A-A3F7-60ADEAB5D2A4}" presName="rootConnector3" presStyleLbl="asst1" presStyleIdx="0" presStyleCnt="1"/>
      <dgm:spPr/>
      <dgm:t>
        <a:bodyPr/>
        <a:lstStyle/>
        <a:p>
          <a:endParaRPr lang="zh-CN" altLang="en-US"/>
        </a:p>
      </dgm:t>
    </dgm:pt>
    <dgm:pt modelId="{539AA7FC-0ECF-44DC-8A48-4922E4AA3488}" type="pres">
      <dgm:prSet presAssocID="{AED0472E-785B-419A-A3F7-60ADEAB5D2A4}" presName="hierChild6" presStyleCnt="0"/>
      <dgm:spPr/>
    </dgm:pt>
    <dgm:pt modelId="{7FE1D46E-8CAD-4D0F-BEF4-A05EA502ED1B}" type="pres">
      <dgm:prSet presAssocID="{AED0472E-785B-419A-A3F7-60ADEAB5D2A4}" presName="hierChild7" presStyleCnt="0"/>
      <dgm:spPr/>
    </dgm:pt>
  </dgm:ptLst>
  <dgm:cxnLst>
    <dgm:cxn modelId="{2E1E0A76-11D4-4131-A7AB-59D1254D2D01}" type="presOf" srcId="{245CAA0D-B50D-4147-9E82-C11E2DF5E89E}" destId="{8BE38CAC-5FC8-42A9-B7BF-E5632674B9AD}" srcOrd="0" destOrd="0" presId="urn:microsoft.com/office/officeart/2005/8/layout/orgChart1"/>
    <dgm:cxn modelId="{44BDDA3B-9C07-42CB-BF79-C2602C51B4E9}" type="presOf" srcId="{B4CF7A6F-9C84-4BD3-84FE-862381D3EBA9}" destId="{0748D7D8-4516-47F1-A058-41DFFBF4A60B}" srcOrd="0" destOrd="0" presId="urn:microsoft.com/office/officeart/2005/8/layout/orgChart1"/>
    <dgm:cxn modelId="{1EB1AF18-7FC3-478C-BE41-9005A0D0855B}" type="presOf" srcId="{305CEC57-9AB3-4465-AD9F-36DE228B1C67}" destId="{C60FA3F2-87EC-4E19-A4CF-32547D6D83F5}" srcOrd="0" destOrd="0" presId="urn:microsoft.com/office/officeart/2005/8/layout/orgChart1"/>
    <dgm:cxn modelId="{30F9400C-A3AB-4DAF-9B28-D2ABD09F6D3F}" type="presOf" srcId="{01F0D014-FBB9-411E-BE0D-1E69FE716E5B}" destId="{466E951B-5001-459B-8E39-48FC24BB224C}" srcOrd="0" destOrd="0" presId="urn:microsoft.com/office/officeart/2005/8/layout/orgChart1"/>
    <dgm:cxn modelId="{3F875BAA-60D1-4A1E-98CF-3BC40B87AA31}" type="presOf" srcId="{99B5FD2D-0501-4276-B553-26B18E5E99D2}" destId="{D5610FF1-8FAB-4BAD-96C7-5B41E4B6461B}" srcOrd="0" destOrd="0" presId="urn:microsoft.com/office/officeart/2005/8/layout/orgChart1"/>
    <dgm:cxn modelId="{EBD76738-7172-4CC1-9BF0-2873A127D1D7}" type="presOf" srcId="{12268A18-DF62-48D1-9859-E09560C2F038}" destId="{D969B71D-97F4-47FC-BAFF-5370008B1B90}" srcOrd="0" destOrd="0" presId="urn:microsoft.com/office/officeart/2005/8/layout/orgChart1"/>
    <dgm:cxn modelId="{B3B900A6-1D70-4F4D-8CFC-8A28C886889B}" type="presOf" srcId="{1D32D533-4043-4892-A521-7F2FBC06BC70}" destId="{2E64FB79-D115-4365-8720-2AAA8DF79D82}" srcOrd="1" destOrd="0" presId="urn:microsoft.com/office/officeart/2005/8/layout/orgChart1"/>
    <dgm:cxn modelId="{BF4C8526-2362-4BE6-ADE2-D9958C13CAD3}" srcId="{01F0D014-FBB9-411E-BE0D-1E69FE716E5B}" destId="{9DC9F8C4-52C4-475A-B418-2816DA22127A}" srcOrd="0" destOrd="0" parTransId="{245CAA0D-B50D-4147-9E82-C11E2DF5E89E}" sibTransId="{A5F84D30-487B-4447-8131-0F8B0252FA90}"/>
    <dgm:cxn modelId="{E4B35B56-4EF8-4584-A894-3A42F337476C}" type="presOf" srcId="{AED0472E-785B-419A-A3F7-60ADEAB5D2A4}" destId="{03C17B01-C1B0-4931-90C3-B47B0F62AFED}" srcOrd="1" destOrd="0" presId="urn:microsoft.com/office/officeart/2005/8/layout/orgChart1"/>
    <dgm:cxn modelId="{F4537A3F-6480-4C44-B1E8-FCDE7720EB3A}" type="presOf" srcId="{E2A4B0DC-D2C0-4690-B326-A0F57CE82DCE}" destId="{87D8E16F-3CAD-4CE5-BC3F-C7046630D4CA}" srcOrd="1" destOrd="0" presId="urn:microsoft.com/office/officeart/2005/8/layout/orgChart1"/>
    <dgm:cxn modelId="{3329CDC5-1043-47AF-AAB9-3167DE0937A7}" srcId="{E2A4B0DC-D2C0-4690-B326-A0F57CE82DCE}" destId="{1D32D533-4043-4892-A521-7F2FBC06BC70}" srcOrd="0" destOrd="0" parTransId="{12268A18-DF62-48D1-9859-E09560C2F038}" sibTransId="{841381DB-38A3-4DFB-9248-C6D866FC9188}"/>
    <dgm:cxn modelId="{BFFF818F-3875-4963-BB25-DD1C7DDD1825}" type="presOf" srcId="{E2A4B0DC-D2C0-4690-B326-A0F57CE82DCE}" destId="{E08C0931-05CA-4509-A380-4FF50C7D2EC4}" srcOrd="0" destOrd="0" presId="urn:microsoft.com/office/officeart/2005/8/layout/orgChart1"/>
    <dgm:cxn modelId="{321679A3-13B9-43AD-BDA3-BD3610DEDFFE}" type="presOf" srcId="{A29CF15D-5F4B-44C5-9715-02442C56460A}" destId="{DEEDEE9C-B8A4-4CA5-83C9-11FEE50C24AF}" srcOrd="0" destOrd="0" presId="urn:microsoft.com/office/officeart/2005/8/layout/orgChart1"/>
    <dgm:cxn modelId="{D0ADED76-12C4-4CA7-B0C3-E55D07A4A623}" type="presOf" srcId="{1D32D533-4043-4892-A521-7F2FBC06BC70}" destId="{4102D898-4D21-4C38-9B8C-0E41CE277221}" srcOrd="0" destOrd="0" presId="urn:microsoft.com/office/officeart/2005/8/layout/orgChart1"/>
    <dgm:cxn modelId="{F0AC07D4-D591-4618-851E-22E017732F8B}" srcId="{E2A4B0DC-D2C0-4690-B326-A0F57CE82DCE}" destId="{0049706F-87C8-4715-8B14-D509EAAB54E1}" srcOrd="1" destOrd="0" parTransId="{99B5FD2D-0501-4276-B553-26B18E5E99D2}" sibTransId="{224D6114-FA26-43CC-89BD-8627C97D5FCF}"/>
    <dgm:cxn modelId="{32E54C1C-B6B7-4BE2-9822-03E7EAAB9F33}" type="presOf" srcId="{3F801CD0-F294-440C-9B2A-7BC50E87BE90}" destId="{BB28038D-B53C-422C-B209-07C1DDA9B2EB}" srcOrd="0" destOrd="0" presId="urn:microsoft.com/office/officeart/2005/8/layout/orgChart1"/>
    <dgm:cxn modelId="{71A9A60F-B630-4AF5-9833-C9074D37702C}" srcId="{305CEC57-9AB3-4465-AD9F-36DE228B1C67}" destId="{AED0472E-785B-419A-A3F7-60ADEAB5D2A4}" srcOrd="2" destOrd="0" parTransId="{E9086571-A0FB-465B-A27C-6F399C2D13EC}" sibTransId="{17006110-674E-46E6-8D77-A17DDC80801F}"/>
    <dgm:cxn modelId="{3E0DE95B-E07B-4EF6-AA36-596D80678439}" type="presOf" srcId="{0049706F-87C8-4715-8B14-D509EAAB54E1}" destId="{E172C5DE-98D5-4E51-9CF8-EE01081207B8}" srcOrd="1" destOrd="0" presId="urn:microsoft.com/office/officeart/2005/8/layout/orgChart1"/>
    <dgm:cxn modelId="{58D8CAE6-14D4-46AE-BD62-4E1B7ACE80FF}" type="presOf" srcId="{9DC9F8C4-52C4-475A-B418-2816DA22127A}" destId="{12778F51-799D-49E4-A059-B16DD7AF63ED}" srcOrd="0" destOrd="0" presId="urn:microsoft.com/office/officeart/2005/8/layout/orgChart1"/>
    <dgm:cxn modelId="{499425EF-F2A0-4794-A5C5-831EA3F89F8F}" type="presOf" srcId="{01F0D014-FBB9-411E-BE0D-1E69FE716E5B}" destId="{DB66E95E-8D2C-4A11-914D-E627296BEABA}" srcOrd="1" destOrd="0" presId="urn:microsoft.com/office/officeart/2005/8/layout/orgChart1"/>
    <dgm:cxn modelId="{73CE1DA0-A4D6-4C8E-9622-6D72A9CAD8F8}" type="presOf" srcId="{AED0472E-785B-419A-A3F7-60ADEAB5D2A4}" destId="{BC9A270F-F2A6-4F8F-B83A-A31F25047E6F}" srcOrd="0" destOrd="0" presId="urn:microsoft.com/office/officeart/2005/8/layout/orgChart1"/>
    <dgm:cxn modelId="{1C157C24-D46C-47B1-AFAA-693EFBED0331}" srcId="{01F0D014-FBB9-411E-BE0D-1E69FE716E5B}" destId="{3F801CD0-F294-440C-9B2A-7BC50E87BE90}" srcOrd="1" destOrd="0" parTransId="{A29CF15D-5F4B-44C5-9715-02442C56460A}" sibTransId="{28A525CC-B749-4A81-8F18-EA1529B4C333}"/>
    <dgm:cxn modelId="{203FB297-52A7-4C44-8445-BBE6C18C9C6E}" type="presOf" srcId="{0049706F-87C8-4715-8B14-D509EAAB54E1}" destId="{7491272B-6F9B-4280-B566-48C8CB393594}" srcOrd="0" destOrd="0" presId="urn:microsoft.com/office/officeart/2005/8/layout/orgChart1"/>
    <dgm:cxn modelId="{ABD786F6-1601-4114-B1EB-041B1012CD5C}" type="presOf" srcId="{102B5CD5-B780-4DE5-A658-567869FA65BC}" destId="{DC1A0086-5BAB-4772-8AEC-B675C6E7CDBA}" srcOrd="0" destOrd="0" presId="urn:microsoft.com/office/officeart/2005/8/layout/orgChart1"/>
    <dgm:cxn modelId="{822CAAA0-1003-47F5-941C-E546E1263D28}" type="presOf" srcId="{3F801CD0-F294-440C-9B2A-7BC50E87BE90}" destId="{EA905A1A-8C00-41DD-93B6-3A9AE45842D3}" srcOrd="1" destOrd="0" presId="urn:microsoft.com/office/officeart/2005/8/layout/orgChart1"/>
    <dgm:cxn modelId="{B414F468-40BF-4714-AE21-8C3E65DBFD79}" srcId="{B4CF7A6F-9C84-4BD3-84FE-862381D3EBA9}" destId="{305CEC57-9AB3-4465-AD9F-36DE228B1C67}" srcOrd="0" destOrd="0" parTransId="{8E6EDB6B-59BF-4BC5-9ECB-2552FB6EBF83}" sibTransId="{7466827A-72B5-497D-986C-2C85AA4E2F4E}"/>
    <dgm:cxn modelId="{662B3373-2C2C-4C45-B3E0-BEF1F7FE3C57}" type="presOf" srcId="{305CEC57-9AB3-4465-AD9F-36DE228B1C67}" destId="{916D8AE9-F13A-4A44-BD85-4D4D1E5B763B}" srcOrd="1" destOrd="0" presId="urn:microsoft.com/office/officeart/2005/8/layout/orgChart1"/>
    <dgm:cxn modelId="{F9CF03DF-CB8B-4AAD-A474-49AA64D27329}" type="presOf" srcId="{9DC9F8C4-52C4-475A-B418-2816DA22127A}" destId="{7EE94565-D75D-48C7-9CEF-0567FAB56E08}" srcOrd="1" destOrd="0" presId="urn:microsoft.com/office/officeart/2005/8/layout/orgChart1"/>
    <dgm:cxn modelId="{C6A5B1C6-16E4-4999-B1DC-317D9E00949E}" type="presOf" srcId="{479D2405-B40F-416C-AC6E-C57C14E60E12}" destId="{B6F1B059-C01E-410C-AB0F-062505D2DCA3}" srcOrd="0" destOrd="0" presId="urn:microsoft.com/office/officeart/2005/8/layout/orgChart1"/>
    <dgm:cxn modelId="{B3E9A05D-1DF4-4461-A971-01BC604CD8BD}" srcId="{305CEC57-9AB3-4465-AD9F-36DE228B1C67}" destId="{01F0D014-FBB9-411E-BE0D-1E69FE716E5B}" srcOrd="0" destOrd="0" parTransId="{479D2405-B40F-416C-AC6E-C57C14E60E12}" sibTransId="{6D4490F7-C436-43DB-BE7B-19A5A0C4BAAB}"/>
    <dgm:cxn modelId="{7B95D2E0-32CD-42FC-AF97-FF2770EBA048}" type="presOf" srcId="{E9086571-A0FB-465B-A27C-6F399C2D13EC}" destId="{97573B47-F75F-4538-89BC-8C0DEB5B6A90}" srcOrd="0" destOrd="0" presId="urn:microsoft.com/office/officeart/2005/8/layout/orgChart1"/>
    <dgm:cxn modelId="{303F275A-8FE8-4D5B-AA78-987B1FCC1E57}" srcId="{305CEC57-9AB3-4465-AD9F-36DE228B1C67}" destId="{E2A4B0DC-D2C0-4690-B326-A0F57CE82DCE}" srcOrd="1" destOrd="0" parTransId="{102B5CD5-B780-4DE5-A658-567869FA65BC}" sibTransId="{869376C8-F241-461E-8C04-D73B6DFB1610}"/>
    <dgm:cxn modelId="{F9A13BA1-B9F4-49B5-9393-4392EE29D992}" type="presParOf" srcId="{0748D7D8-4516-47F1-A058-41DFFBF4A60B}" destId="{D03B492C-24B4-415E-9F99-71F6A5AE9889}" srcOrd="0" destOrd="0" presId="urn:microsoft.com/office/officeart/2005/8/layout/orgChart1"/>
    <dgm:cxn modelId="{68C45E46-47D9-4787-B29E-84D9B48524D4}" type="presParOf" srcId="{D03B492C-24B4-415E-9F99-71F6A5AE9889}" destId="{8069B6EB-D9B6-492C-82AA-63B4572E8E6F}" srcOrd="0" destOrd="0" presId="urn:microsoft.com/office/officeart/2005/8/layout/orgChart1"/>
    <dgm:cxn modelId="{FD64712A-BD19-42D5-8C2A-0DA977B1C999}" type="presParOf" srcId="{8069B6EB-D9B6-492C-82AA-63B4572E8E6F}" destId="{C60FA3F2-87EC-4E19-A4CF-32547D6D83F5}" srcOrd="0" destOrd="0" presId="urn:microsoft.com/office/officeart/2005/8/layout/orgChart1"/>
    <dgm:cxn modelId="{BCC17AD1-FA4A-43E3-AF45-6EC022B0A915}" type="presParOf" srcId="{8069B6EB-D9B6-492C-82AA-63B4572E8E6F}" destId="{916D8AE9-F13A-4A44-BD85-4D4D1E5B763B}" srcOrd="1" destOrd="0" presId="urn:microsoft.com/office/officeart/2005/8/layout/orgChart1"/>
    <dgm:cxn modelId="{2E54585D-8382-4B25-A50A-DEBA6E665111}" type="presParOf" srcId="{D03B492C-24B4-415E-9F99-71F6A5AE9889}" destId="{C2EA9E54-B22D-45D9-926B-3ABB98D16FA1}" srcOrd="1" destOrd="0" presId="urn:microsoft.com/office/officeart/2005/8/layout/orgChart1"/>
    <dgm:cxn modelId="{92C6611E-8A7A-4018-A52A-3872225B3790}" type="presParOf" srcId="{C2EA9E54-B22D-45D9-926B-3ABB98D16FA1}" destId="{B6F1B059-C01E-410C-AB0F-062505D2DCA3}" srcOrd="0" destOrd="0" presId="urn:microsoft.com/office/officeart/2005/8/layout/orgChart1"/>
    <dgm:cxn modelId="{8F526A6B-0C06-4FC6-80AB-C1C92C82630B}" type="presParOf" srcId="{C2EA9E54-B22D-45D9-926B-3ABB98D16FA1}" destId="{20CE0522-68C3-4D88-AD63-91C6A52D4456}" srcOrd="1" destOrd="0" presId="urn:microsoft.com/office/officeart/2005/8/layout/orgChart1"/>
    <dgm:cxn modelId="{BCEB3920-E043-40D7-B31B-79E5331B3E6E}" type="presParOf" srcId="{20CE0522-68C3-4D88-AD63-91C6A52D4456}" destId="{5437834B-6643-4927-B534-A7452291BAC8}" srcOrd="0" destOrd="0" presId="urn:microsoft.com/office/officeart/2005/8/layout/orgChart1"/>
    <dgm:cxn modelId="{477BB0B1-BFA6-43DB-9CC2-C08A3BD32EBD}" type="presParOf" srcId="{5437834B-6643-4927-B534-A7452291BAC8}" destId="{466E951B-5001-459B-8E39-48FC24BB224C}" srcOrd="0" destOrd="0" presId="urn:microsoft.com/office/officeart/2005/8/layout/orgChart1"/>
    <dgm:cxn modelId="{5405F91E-6A88-490D-AA2A-B9596F331758}" type="presParOf" srcId="{5437834B-6643-4927-B534-A7452291BAC8}" destId="{DB66E95E-8D2C-4A11-914D-E627296BEABA}" srcOrd="1" destOrd="0" presId="urn:microsoft.com/office/officeart/2005/8/layout/orgChart1"/>
    <dgm:cxn modelId="{7DAC2C9D-993F-4912-8EA6-FDD40AB42009}" type="presParOf" srcId="{20CE0522-68C3-4D88-AD63-91C6A52D4456}" destId="{9D23E112-8ED5-4F41-9A74-1A1D8917A064}" srcOrd="1" destOrd="0" presId="urn:microsoft.com/office/officeart/2005/8/layout/orgChart1"/>
    <dgm:cxn modelId="{C4CD979C-4763-4515-99F3-2E431C4012F2}" type="presParOf" srcId="{9D23E112-8ED5-4F41-9A74-1A1D8917A064}" destId="{8BE38CAC-5FC8-42A9-B7BF-E5632674B9AD}" srcOrd="0" destOrd="0" presId="urn:microsoft.com/office/officeart/2005/8/layout/orgChart1"/>
    <dgm:cxn modelId="{C9D2D300-4160-4456-B50C-E747DC0118D8}" type="presParOf" srcId="{9D23E112-8ED5-4F41-9A74-1A1D8917A064}" destId="{7A29C9C6-21ED-48FC-AE70-3898C0890394}" srcOrd="1" destOrd="0" presId="urn:microsoft.com/office/officeart/2005/8/layout/orgChart1"/>
    <dgm:cxn modelId="{CBE7316B-1934-41E0-B158-EF7699497DA2}" type="presParOf" srcId="{7A29C9C6-21ED-48FC-AE70-3898C0890394}" destId="{CE65401C-52A1-406A-8749-1BB3FA01E305}" srcOrd="0" destOrd="0" presId="urn:microsoft.com/office/officeart/2005/8/layout/orgChart1"/>
    <dgm:cxn modelId="{DA60C79D-5F08-47C4-89CF-4A5C731480CB}" type="presParOf" srcId="{CE65401C-52A1-406A-8749-1BB3FA01E305}" destId="{12778F51-799D-49E4-A059-B16DD7AF63ED}" srcOrd="0" destOrd="0" presId="urn:microsoft.com/office/officeart/2005/8/layout/orgChart1"/>
    <dgm:cxn modelId="{586FCD76-F67A-4A5D-95D8-17F6A7CD003C}" type="presParOf" srcId="{CE65401C-52A1-406A-8749-1BB3FA01E305}" destId="{7EE94565-D75D-48C7-9CEF-0567FAB56E08}" srcOrd="1" destOrd="0" presId="urn:microsoft.com/office/officeart/2005/8/layout/orgChart1"/>
    <dgm:cxn modelId="{A7EA4DAF-71F4-46D8-AFD7-30D99518AD99}" type="presParOf" srcId="{7A29C9C6-21ED-48FC-AE70-3898C0890394}" destId="{39A9F3C1-1F1A-40C2-A692-F2A4FB5602FC}" srcOrd="1" destOrd="0" presId="urn:microsoft.com/office/officeart/2005/8/layout/orgChart1"/>
    <dgm:cxn modelId="{C635F2F4-9BD1-48C6-9B75-DC3B64730EF7}" type="presParOf" srcId="{7A29C9C6-21ED-48FC-AE70-3898C0890394}" destId="{E77D0C9F-B45B-49D2-AB5E-DA7E2D81151B}" srcOrd="2" destOrd="0" presId="urn:microsoft.com/office/officeart/2005/8/layout/orgChart1"/>
    <dgm:cxn modelId="{53124E94-3EDC-4D7A-90EB-CE8763CD19A6}" type="presParOf" srcId="{9D23E112-8ED5-4F41-9A74-1A1D8917A064}" destId="{DEEDEE9C-B8A4-4CA5-83C9-11FEE50C24AF}" srcOrd="2" destOrd="0" presId="urn:microsoft.com/office/officeart/2005/8/layout/orgChart1"/>
    <dgm:cxn modelId="{FEF382CD-530F-4A7F-85FA-433C48803715}" type="presParOf" srcId="{9D23E112-8ED5-4F41-9A74-1A1D8917A064}" destId="{AB35C60A-E6DC-4297-A08A-53A8CFB5F506}" srcOrd="3" destOrd="0" presId="urn:microsoft.com/office/officeart/2005/8/layout/orgChart1"/>
    <dgm:cxn modelId="{9784D73B-0250-4F3C-B36F-B7785F388BFB}" type="presParOf" srcId="{AB35C60A-E6DC-4297-A08A-53A8CFB5F506}" destId="{2B473CB5-DDCA-481A-BC39-D1EEA4AF20B0}" srcOrd="0" destOrd="0" presId="urn:microsoft.com/office/officeart/2005/8/layout/orgChart1"/>
    <dgm:cxn modelId="{88785B7B-6A15-4EE4-86BF-75B6F3DC0C2E}" type="presParOf" srcId="{2B473CB5-DDCA-481A-BC39-D1EEA4AF20B0}" destId="{BB28038D-B53C-422C-B209-07C1DDA9B2EB}" srcOrd="0" destOrd="0" presId="urn:microsoft.com/office/officeart/2005/8/layout/orgChart1"/>
    <dgm:cxn modelId="{06E30F5E-DCCE-4F65-B571-63FFE3B8F021}" type="presParOf" srcId="{2B473CB5-DDCA-481A-BC39-D1EEA4AF20B0}" destId="{EA905A1A-8C00-41DD-93B6-3A9AE45842D3}" srcOrd="1" destOrd="0" presId="urn:microsoft.com/office/officeart/2005/8/layout/orgChart1"/>
    <dgm:cxn modelId="{B23ABBEE-3E80-4BD2-8B2F-83389F35B439}" type="presParOf" srcId="{AB35C60A-E6DC-4297-A08A-53A8CFB5F506}" destId="{DD389FB7-9221-4221-AD05-9C56E1EA4ED3}" srcOrd="1" destOrd="0" presId="urn:microsoft.com/office/officeart/2005/8/layout/orgChart1"/>
    <dgm:cxn modelId="{7FC0F768-9E8F-428F-820F-1F0FE8B32BD1}" type="presParOf" srcId="{AB35C60A-E6DC-4297-A08A-53A8CFB5F506}" destId="{BB84C33E-0894-4D72-9D0E-4647038070E5}" srcOrd="2" destOrd="0" presId="urn:microsoft.com/office/officeart/2005/8/layout/orgChart1"/>
    <dgm:cxn modelId="{35D6A52F-4442-4A0B-8920-E40CF14F7955}" type="presParOf" srcId="{20CE0522-68C3-4D88-AD63-91C6A52D4456}" destId="{EE7840CE-E489-45FF-BCF5-EEB096875C52}" srcOrd="2" destOrd="0" presId="urn:microsoft.com/office/officeart/2005/8/layout/orgChart1"/>
    <dgm:cxn modelId="{567458B1-2C71-47C0-93F2-7C0132230B0B}" type="presParOf" srcId="{C2EA9E54-B22D-45D9-926B-3ABB98D16FA1}" destId="{DC1A0086-5BAB-4772-8AEC-B675C6E7CDBA}" srcOrd="2" destOrd="0" presId="urn:microsoft.com/office/officeart/2005/8/layout/orgChart1"/>
    <dgm:cxn modelId="{E6EB0C00-98FE-4AB9-B9E4-A8097B917B30}" type="presParOf" srcId="{C2EA9E54-B22D-45D9-926B-3ABB98D16FA1}" destId="{D292ECF7-2B7D-4502-B11D-A63C9DF2245D}" srcOrd="3" destOrd="0" presId="urn:microsoft.com/office/officeart/2005/8/layout/orgChart1"/>
    <dgm:cxn modelId="{0FA2B14C-809A-43DB-8DDA-7B41A19DC24D}" type="presParOf" srcId="{D292ECF7-2B7D-4502-B11D-A63C9DF2245D}" destId="{9FAB92DE-B592-476A-95C4-025C49116CF0}" srcOrd="0" destOrd="0" presId="urn:microsoft.com/office/officeart/2005/8/layout/orgChart1"/>
    <dgm:cxn modelId="{C97D71EE-53BF-4C1B-B9BB-FDDA45F30084}" type="presParOf" srcId="{9FAB92DE-B592-476A-95C4-025C49116CF0}" destId="{E08C0931-05CA-4509-A380-4FF50C7D2EC4}" srcOrd="0" destOrd="0" presId="urn:microsoft.com/office/officeart/2005/8/layout/orgChart1"/>
    <dgm:cxn modelId="{B3A94D7B-10C5-4219-9051-6AD37D425A7E}" type="presParOf" srcId="{9FAB92DE-B592-476A-95C4-025C49116CF0}" destId="{87D8E16F-3CAD-4CE5-BC3F-C7046630D4CA}" srcOrd="1" destOrd="0" presId="urn:microsoft.com/office/officeart/2005/8/layout/orgChart1"/>
    <dgm:cxn modelId="{6371CEEE-C4DA-4E1E-BF54-3D4EFE57916A}" type="presParOf" srcId="{D292ECF7-2B7D-4502-B11D-A63C9DF2245D}" destId="{1791CC54-1F56-46CB-80C0-7180FCA2A61D}" srcOrd="1" destOrd="0" presId="urn:microsoft.com/office/officeart/2005/8/layout/orgChart1"/>
    <dgm:cxn modelId="{BD034907-F1D4-44D4-99CB-BD99C66E0FBD}" type="presParOf" srcId="{1791CC54-1F56-46CB-80C0-7180FCA2A61D}" destId="{D969B71D-97F4-47FC-BAFF-5370008B1B90}" srcOrd="0" destOrd="0" presId="urn:microsoft.com/office/officeart/2005/8/layout/orgChart1"/>
    <dgm:cxn modelId="{87AAEB74-00D4-41EF-90C4-E08EA27EA804}" type="presParOf" srcId="{1791CC54-1F56-46CB-80C0-7180FCA2A61D}" destId="{C3B6573E-37FA-4768-9B54-93AB9018A7E7}" srcOrd="1" destOrd="0" presId="urn:microsoft.com/office/officeart/2005/8/layout/orgChart1"/>
    <dgm:cxn modelId="{FFFD98D6-9E43-44C1-9A25-873ACFDB1D7A}" type="presParOf" srcId="{C3B6573E-37FA-4768-9B54-93AB9018A7E7}" destId="{3D80E0B7-925C-4A15-ADAA-8885DB0C5A69}" srcOrd="0" destOrd="0" presId="urn:microsoft.com/office/officeart/2005/8/layout/orgChart1"/>
    <dgm:cxn modelId="{DC49E67E-4B30-4FB6-9466-7D03148E72EC}" type="presParOf" srcId="{3D80E0B7-925C-4A15-ADAA-8885DB0C5A69}" destId="{4102D898-4D21-4C38-9B8C-0E41CE277221}" srcOrd="0" destOrd="0" presId="urn:microsoft.com/office/officeart/2005/8/layout/orgChart1"/>
    <dgm:cxn modelId="{F88209C0-A638-4A98-8BC4-C0D3992076B0}" type="presParOf" srcId="{3D80E0B7-925C-4A15-ADAA-8885DB0C5A69}" destId="{2E64FB79-D115-4365-8720-2AAA8DF79D82}" srcOrd="1" destOrd="0" presId="urn:microsoft.com/office/officeart/2005/8/layout/orgChart1"/>
    <dgm:cxn modelId="{FBAF157B-34CB-42DD-A470-4708987A625F}" type="presParOf" srcId="{C3B6573E-37FA-4768-9B54-93AB9018A7E7}" destId="{374C6B34-DF8A-40F6-8757-00717C276653}" srcOrd="1" destOrd="0" presId="urn:microsoft.com/office/officeart/2005/8/layout/orgChart1"/>
    <dgm:cxn modelId="{DC90A0B0-C46C-4A40-8519-60B46041EF1A}" type="presParOf" srcId="{C3B6573E-37FA-4768-9B54-93AB9018A7E7}" destId="{2C8736AB-6CF8-44FD-B1F2-16A572B20E1E}" srcOrd="2" destOrd="0" presId="urn:microsoft.com/office/officeart/2005/8/layout/orgChart1"/>
    <dgm:cxn modelId="{B377736E-F1F6-49F9-8DDC-C692B27651FD}" type="presParOf" srcId="{1791CC54-1F56-46CB-80C0-7180FCA2A61D}" destId="{D5610FF1-8FAB-4BAD-96C7-5B41E4B6461B}" srcOrd="2" destOrd="0" presId="urn:microsoft.com/office/officeart/2005/8/layout/orgChart1"/>
    <dgm:cxn modelId="{9B64ABBF-AE43-44EF-BA77-6937E585E633}" type="presParOf" srcId="{1791CC54-1F56-46CB-80C0-7180FCA2A61D}" destId="{70408D36-1C90-47EE-8BDB-375A1A8922DF}" srcOrd="3" destOrd="0" presId="urn:microsoft.com/office/officeart/2005/8/layout/orgChart1"/>
    <dgm:cxn modelId="{A9FE9DD6-2920-4DCB-8886-478C0E29BFEA}" type="presParOf" srcId="{70408D36-1C90-47EE-8BDB-375A1A8922DF}" destId="{037D3895-753A-4F8B-A2D6-66721D5F8737}" srcOrd="0" destOrd="0" presId="urn:microsoft.com/office/officeart/2005/8/layout/orgChart1"/>
    <dgm:cxn modelId="{FA666350-2694-41ED-B58D-D6BDBE62C8B9}" type="presParOf" srcId="{037D3895-753A-4F8B-A2D6-66721D5F8737}" destId="{7491272B-6F9B-4280-B566-48C8CB393594}" srcOrd="0" destOrd="0" presId="urn:microsoft.com/office/officeart/2005/8/layout/orgChart1"/>
    <dgm:cxn modelId="{7A760F6B-1480-45F5-9BE2-52168594DBDB}" type="presParOf" srcId="{037D3895-753A-4F8B-A2D6-66721D5F8737}" destId="{E172C5DE-98D5-4E51-9CF8-EE01081207B8}" srcOrd="1" destOrd="0" presId="urn:microsoft.com/office/officeart/2005/8/layout/orgChart1"/>
    <dgm:cxn modelId="{4DC801DF-BA89-4A0B-9E94-4D896953C2DC}" type="presParOf" srcId="{70408D36-1C90-47EE-8BDB-375A1A8922DF}" destId="{0C1BA4B0-4649-42A6-B0AC-0BFBB38ED991}" srcOrd="1" destOrd="0" presId="urn:microsoft.com/office/officeart/2005/8/layout/orgChart1"/>
    <dgm:cxn modelId="{6651BDF1-6019-4398-8C15-DF636D5835F9}" type="presParOf" srcId="{70408D36-1C90-47EE-8BDB-375A1A8922DF}" destId="{42AFED3D-FB84-466F-93E1-0220F4007E62}" srcOrd="2" destOrd="0" presId="urn:microsoft.com/office/officeart/2005/8/layout/orgChart1"/>
    <dgm:cxn modelId="{F894574D-C5F7-410B-9D93-8A627BD652F8}" type="presParOf" srcId="{D292ECF7-2B7D-4502-B11D-A63C9DF2245D}" destId="{E071A9DF-E968-4101-B9AF-9791A46666E5}" srcOrd="2" destOrd="0" presId="urn:microsoft.com/office/officeart/2005/8/layout/orgChart1"/>
    <dgm:cxn modelId="{7433784B-32A9-4204-A7B4-9838917BA48D}" type="presParOf" srcId="{D03B492C-24B4-415E-9F99-71F6A5AE9889}" destId="{D61CA616-D6D5-4654-9F61-50550CEEBAD9}" srcOrd="2" destOrd="0" presId="urn:microsoft.com/office/officeart/2005/8/layout/orgChart1"/>
    <dgm:cxn modelId="{245D7BCB-820C-4FBE-BE0D-D47A43F7F0DD}" type="presParOf" srcId="{D61CA616-D6D5-4654-9F61-50550CEEBAD9}" destId="{97573B47-F75F-4538-89BC-8C0DEB5B6A90}" srcOrd="0" destOrd="0" presId="urn:microsoft.com/office/officeart/2005/8/layout/orgChart1"/>
    <dgm:cxn modelId="{F45F1F45-9EAC-487C-B5E6-E6A2C78F540B}" type="presParOf" srcId="{D61CA616-D6D5-4654-9F61-50550CEEBAD9}" destId="{E19A50BC-E6E0-4FC0-94BB-19A408B1014A}" srcOrd="1" destOrd="0" presId="urn:microsoft.com/office/officeart/2005/8/layout/orgChart1"/>
    <dgm:cxn modelId="{2C6E2EED-AEC2-48A6-BB85-78288DB402C8}" type="presParOf" srcId="{E19A50BC-E6E0-4FC0-94BB-19A408B1014A}" destId="{222FEA36-0E8A-4218-8341-012A8AAB6305}" srcOrd="0" destOrd="0" presId="urn:microsoft.com/office/officeart/2005/8/layout/orgChart1"/>
    <dgm:cxn modelId="{2D323338-1630-4B45-A348-3CFDE9BD919D}" type="presParOf" srcId="{222FEA36-0E8A-4218-8341-012A8AAB6305}" destId="{BC9A270F-F2A6-4F8F-B83A-A31F25047E6F}" srcOrd="0" destOrd="0" presId="urn:microsoft.com/office/officeart/2005/8/layout/orgChart1"/>
    <dgm:cxn modelId="{56CFCBBB-AE05-4836-BED0-29FCB59F981D}" type="presParOf" srcId="{222FEA36-0E8A-4218-8341-012A8AAB6305}" destId="{03C17B01-C1B0-4931-90C3-B47B0F62AFED}" srcOrd="1" destOrd="0" presId="urn:microsoft.com/office/officeart/2005/8/layout/orgChart1"/>
    <dgm:cxn modelId="{19A99925-91EF-45BB-B506-2B667C3010FA}" type="presParOf" srcId="{E19A50BC-E6E0-4FC0-94BB-19A408B1014A}" destId="{539AA7FC-0ECF-44DC-8A48-4922E4AA3488}" srcOrd="1" destOrd="0" presId="urn:microsoft.com/office/officeart/2005/8/layout/orgChart1"/>
    <dgm:cxn modelId="{09F40F0E-EDE5-4514-82D9-1455AFF448FF}" type="presParOf" srcId="{E19A50BC-E6E0-4FC0-94BB-19A408B1014A}" destId="{7FE1D46E-8CAD-4D0F-BEF4-A05EA502ED1B}"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B4CF7A6F-9C84-4BD3-84FE-862381D3EBA9}" type="doc">
      <dgm:prSet loTypeId="urn:microsoft.com/office/officeart/2005/8/layout/orgChart1" loCatId="hierarchy" qsTypeId="urn:microsoft.com/office/officeart/2005/8/quickstyle/3d3" qsCatId="3D" csTypeId="urn:microsoft.com/office/officeart/2005/8/colors/accent3_4" csCatId="accent3" phldr="1"/>
      <dgm:spPr/>
      <dgm:t>
        <a:bodyPr/>
        <a:lstStyle/>
        <a:p>
          <a:endParaRPr lang="zh-CN" altLang="en-US"/>
        </a:p>
      </dgm:t>
    </dgm:pt>
    <dgm:pt modelId="{305CEC57-9AB3-4465-AD9F-36DE228B1C67}">
      <dgm:prSet phldrT="[文本]"/>
      <dgm:spPr/>
      <dgm:t>
        <a:bodyPr/>
        <a:lstStyle/>
        <a:p>
          <a:r>
            <a:rPr lang="zh-CN" altLang="en-US" dirty="0" smtClean="0"/>
            <a:t>董事长</a:t>
          </a:r>
          <a:endParaRPr lang="zh-CN" altLang="en-US" dirty="0"/>
        </a:p>
      </dgm:t>
    </dgm:pt>
    <dgm:pt modelId="{8E6EDB6B-59BF-4BC5-9ECB-2552FB6EBF83}" type="parTrans" cxnId="{B414F468-40BF-4714-AE21-8C3E65DBFD79}">
      <dgm:prSet/>
      <dgm:spPr/>
      <dgm:t>
        <a:bodyPr/>
        <a:lstStyle/>
        <a:p>
          <a:endParaRPr lang="zh-CN" altLang="en-US"/>
        </a:p>
      </dgm:t>
    </dgm:pt>
    <dgm:pt modelId="{7466827A-72B5-497D-986C-2C85AA4E2F4E}" type="sibTrans" cxnId="{B414F468-40BF-4714-AE21-8C3E65DBFD79}">
      <dgm:prSet/>
      <dgm:spPr/>
      <dgm:t>
        <a:bodyPr/>
        <a:lstStyle/>
        <a:p>
          <a:endParaRPr lang="zh-CN" altLang="en-US"/>
        </a:p>
      </dgm:t>
    </dgm:pt>
    <dgm:pt modelId="{01F0D014-FBB9-411E-BE0D-1E69FE716E5B}">
      <dgm:prSet phldrT="[文本]"/>
      <dgm:spPr/>
      <dgm:t>
        <a:bodyPr/>
        <a:lstStyle/>
        <a:p>
          <a:r>
            <a:rPr lang="zh-CN" altLang="en-US" dirty="0" smtClean="0"/>
            <a:t>北京分公司经理</a:t>
          </a:r>
          <a:endParaRPr lang="zh-CN" altLang="en-US" dirty="0"/>
        </a:p>
      </dgm:t>
    </dgm:pt>
    <dgm:pt modelId="{479D2405-B40F-416C-AC6E-C57C14E60E12}" type="parTrans" cxnId="{B3E9A05D-1DF4-4461-A971-01BC604CD8BD}">
      <dgm:prSet/>
      <dgm:spPr/>
      <dgm:t>
        <a:bodyPr/>
        <a:lstStyle/>
        <a:p>
          <a:endParaRPr lang="zh-CN" altLang="en-US"/>
        </a:p>
      </dgm:t>
    </dgm:pt>
    <dgm:pt modelId="{6D4490F7-C436-43DB-BE7B-19A5A0C4BAAB}" type="sibTrans" cxnId="{B3E9A05D-1DF4-4461-A971-01BC604CD8BD}">
      <dgm:prSet/>
      <dgm:spPr/>
      <dgm:t>
        <a:bodyPr/>
        <a:lstStyle/>
        <a:p>
          <a:endParaRPr lang="zh-CN" altLang="en-US"/>
        </a:p>
      </dgm:t>
    </dgm:pt>
    <dgm:pt modelId="{E2A4B0DC-D2C0-4690-B326-A0F57CE82DCE}">
      <dgm:prSet phldrT="[文本]"/>
      <dgm:spPr/>
      <dgm:t>
        <a:bodyPr/>
        <a:lstStyle/>
        <a:p>
          <a:r>
            <a:rPr lang="zh-CN" altLang="en-US" dirty="0" smtClean="0"/>
            <a:t>上海分公司经理</a:t>
          </a:r>
          <a:endParaRPr lang="zh-CN" altLang="en-US" dirty="0"/>
        </a:p>
      </dgm:t>
    </dgm:pt>
    <dgm:pt modelId="{869376C8-F241-461E-8C04-D73B6DFB1610}" type="sibTrans" cxnId="{303F275A-8FE8-4D5B-AA78-987B1FCC1E57}">
      <dgm:prSet/>
      <dgm:spPr/>
      <dgm:t>
        <a:bodyPr/>
        <a:lstStyle/>
        <a:p>
          <a:endParaRPr lang="zh-CN" altLang="en-US"/>
        </a:p>
      </dgm:t>
    </dgm:pt>
    <dgm:pt modelId="{102B5CD5-B780-4DE5-A658-567869FA65BC}" type="parTrans" cxnId="{303F275A-8FE8-4D5B-AA78-987B1FCC1E57}">
      <dgm:prSet/>
      <dgm:spPr/>
      <dgm:t>
        <a:bodyPr/>
        <a:lstStyle/>
        <a:p>
          <a:endParaRPr lang="zh-CN" altLang="en-US"/>
        </a:p>
      </dgm:t>
    </dgm:pt>
    <dgm:pt modelId="{9DC9F8C4-52C4-475A-B418-2816DA22127A}">
      <dgm:prSet/>
      <dgm:spPr/>
      <dgm:t>
        <a:bodyPr/>
        <a:lstStyle/>
        <a:p>
          <a:r>
            <a:rPr lang="zh-CN" dirty="0" smtClean="0"/>
            <a:t>研发经理</a:t>
          </a:r>
          <a:endParaRPr lang="zh-CN" altLang="en-US" dirty="0"/>
        </a:p>
      </dgm:t>
    </dgm:pt>
    <dgm:pt modelId="{245CAA0D-B50D-4147-9E82-C11E2DF5E89E}" type="parTrans" cxnId="{BF4C8526-2362-4BE6-ADE2-D9958C13CAD3}">
      <dgm:prSet/>
      <dgm:spPr/>
      <dgm:t>
        <a:bodyPr/>
        <a:lstStyle/>
        <a:p>
          <a:endParaRPr lang="zh-CN" altLang="en-US"/>
        </a:p>
      </dgm:t>
    </dgm:pt>
    <dgm:pt modelId="{A5F84D30-487B-4447-8131-0F8B0252FA90}" type="sibTrans" cxnId="{BF4C8526-2362-4BE6-ADE2-D9958C13CAD3}">
      <dgm:prSet/>
      <dgm:spPr/>
      <dgm:t>
        <a:bodyPr/>
        <a:lstStyle/>
        <a:p>
          <a:endParaRPr lang="zh-CN" altLang="en-US"/>
        </a:p>
      </dgm:t>
    </dgm:pt>
    <dgm:pt modelId="{3F801CD0-F294-440C-9B2A-7BC50E87BE90}">
      <dgm:prSet/>
      <dgm:spPr/>
      <dgm:t>
        <a:bodyPr/>
        <a:lstStyle/>
        <a:p>
          <a:r>
            <a:rPr lang="zh-CN" dirty="0" smtClean="0"/>
            <a:t>市场经理</a:t>
          </a:r>
          <a:endParaRPr lang="zh-CN" altLang="en-US" dirty="0"/>
        </a:p>
      </dgm:t>
    </dgm:pt>
    <dgm:pt modelId="{A29CF15D-5F4B-44C5-9715-02442C56460A}" type="parTrans" cxnId="{1C157C24-D46C-47B1-AFAA-693EFBED0331}">
      <dgm:prSet/>
      <dgm:spPr/>
      <dgm:t>
        <a:bodyPr/>
        <a:lstStyle/>
        <a:p>
          <a:endParaRPr lang="zh-CN" altLang="en-US"/>
        </a:p>
      </dgm:t>
    </dgm:pt>
    <dgm:pt modelId="{28A525CC-B749-4A81-8F18-EA1529B4C333}" type="sibTrans" cxnId="{1C157C24-D46C-47B1-AFAA-693EFBED0331}">
      <dgm:prSet/>
      <dgm:spPr/>
      <dgm:t>
        <a:bodyPr/>
        <a:lstStyle/>
        <a:p>
          <a:endParaRPr lang="zh-CN" altLang="en-US"/>
        </a:p>
      </dgm:t>
    </dgm:pt>
    <dgm:pt modelId="{1D32D533-4043-4892-A521-7F2FBC06BC70}">
      <dgm:prSet/>
      <dgm:spPr/>
      <dgm:t>
        <a:bodyPr/>
        <a:lstStyle/>
        <a:p>
          <a:r>
            <a:rPr lang="zh-CN" altLang="en-US" dirty="0" smtClean="0"/>
            <a:t>渠道经理</a:t>
          </a:r>
          <a:endParaRPr lang="zh-CN" altLang="en-US" dirty="0"/>
        </a:p>
      </dgm:t>
    </dgm:pt>
    <dgm:pt modelId="{12268A18-DF62-48D1-9859-E09560C2F038}" type="parTrans" cxnId="{3329CDC5-1043-47AF-AAB9-3167DE0937A7}">
      <dgm:prSet/>
      <dgm:spPr/>
      <dgm:t>
        <a:bodyPr/>
        <a:lstStyle/>
        <a:p>
          <a:endParaRPr lang="zh-CN" altLang="en-US"/>
        </a:p>
      </dgm:t>
    </dgm:pt>
    <dgm:pt modelId="{841381DB-38A3-4DFB-9248-C6D866FC9188}" type="sibTrans" cxnId="{3329CDC5-1043-47AF-AAB9-3167DE0937A7}">
      <dgm:prSet/>
      <dgm:spPr/>
      <dgm:t>
        <a:bodyPr/>
        <a:lstStyle/>
        <a:p>
          <a:endParaRPr lang="zh-CN" altLang="en-US"/>
        </a:p>
      </dgm:t>
    </dgm:pt>
    <dgm:pt modelId="{0049706F-87C8-4715-8B14-D509EAAB54E1}">
      <dgm:prSet/>
      <dgm:spPr/>
      <dgm:t>
        <a:bodyPr/>
        <a:lstStyle/>
        <a:p>
          <a:r>
            <a:rPr lang="zh-CN" altLang="en-US" dirty="0" smtClean="0"/>
            <a:t>业务经理</a:t>
          </a:r>
          <a:endParaRPr lang="zh-CN" altLang="en-US" dirty="0"/>
        </a:p>
      </dgm:t>
    </dgm:pt>
    <dgm:pt modelId="{99B5FD2D-0501-4276-B553-26B18E5E99D2}" type="parTrans" cxnId="{F0AC07D4-D591-4618-851E-22E017732F8B}">
      <dgm:prSet/>
      <dgm:spPr/>
      <dgm:t>
        <a:bodyPr/>
        <a:lstStyle/>
        <a:p>
          <a:endParaRPr lang="zh-CN" altLang="en-US"/>
        </a:p>
      </dgm:t>
    </dgm:pt>
    <dgm:pt modelId="{224D6114-FA26-43CC-89BD-8627C97D5FCF}" type="sibTrans" cxnId="{F0AC07D4-D591-4618-851E-22E017732F8B}">
      <dgm:prSet/>
      <dgm:spPr/>
      <dgm:t>
        <a:bodyPr/>
        <a:lstStyle/>
        <a:p>
          <a:endParaRPr lang="zh-CN" altLang="en-US"/>
        </a:p>
      </dgm:t>
    </dgm:pt>
    <dgm:pt modelId="{AED0472E-785B-419A-A3F7-60ADEAB5D2A4}" type="asst">
      <dgm:prSet/>
      <dgm:spPr/>
      <dgm:t>
        <a:bodyPr/>
        <a:lstStyle/>
        <a:p>
          <a:r>
            <a:rPr lang="zh-CN" altLang="en-US" dirty="0" smtClean="0"/>
            <a:t>助理秘书</a:t>
          </a:r>
          <a:endParaRPr lang="zh-CN" altLang="en-US" dirty="0"/>
        </a:p>
      </dgm:t>
    </dgm:pt>
    <dgm:pt modelId="{E9086571-A0FB-465B-A27C-6F399C2D13EC}" type="parTrans" cxnId="{71A9A60F-B630-4AF5-9833-C9074D37702C}">
      <dgm:prSet/>
      <dgm:spPr/>
      <dgm:t>
        <a:bodyPr/>
        <a:lstStyle/>
        <a:p>
          <a:endParaRPr lang="zh-CN" altLang="en-US"/>
        </a:p>
      </dgm:t>
    </dgm:pt>
    <dgm:pt modelId="{17006110-674E-46E6-8D77-A17DDC80801F}" type="sibTrans" cxnId="{71A9A60F-B630-4AF5-9833-C9074D37702C}">
      <dgm:prSet/>
      <dgm:spPr/>
      <dgm:t>
        <a:bodyPr/>
        <a:lstStyle/>
        <a:p>
          <a:endParaRPr lang="zh-CN" altLang="en-US"/>
        </a:p>
      </dgm:t>
    </dgm:pt>
    <dgm:pt modelId="{0748D7D8-4516-47F1-A058-41DFFBF4A60B}" type="pres">
      <dgm:prSet presAssocID="{B4CF7A6F-9C84-4BD3-84FE-862381D3EBA9}" presName="hierChild1" presStyleCnt="0">
        <dgm:presLayoutVars>
          <dgm:orgChart val="1"/>
          <dgm:chPref val="1"/>
          <dgm:dir val="rev"/>
          <dgm:animOne val="branch"/>
          <dgm:animLvl val="lvl"/>
          <dgm:resizeHandles/>
        </dgm:presLayoutVars>
      </dgm:prSet>
      <dgm:spPr/>
      <dgm:t>
        <a:bodyPr/>
        <a:lstStyle/>
        <a:p>
          <a:endParaRPr lang="zh-CN" altLang="en-US"/>
        </a:p>
      </dgm:t>
    </dgm:pt>
    <dgm:pt modelId="{D03B492C-24B4-415E-9F99-71F6A5AE9889}" type="pres">
      <dgm:prSet presAssocID="{305CEC57-9AB3-4465-AD9F-36DE228B1C67}" presName="hierRoot1" presStyleCnt="0">
        <dgm:presLayoutVars>
          <dgm:hierBranch val="init"/>
        </dgm:presLayoutVars>
      </dgm:prSet>
      <dgm:spPr/>
    </dgm:pt>
    <dgm:pt modelId="{8069B6EB-D9B6-492C-82AA-63B4572E8E6F}" type="pres">
      <dgm:prSet presAssocID="{305CEC57-9AB3-4465-AD9F-36DE228B1C67}" presName="rootComposite1" presStyleCnt="0"/>
      <dgm:spPr/>
    </dgm:pt>
    <dgm:pt modelId="{C60FA3F2-87EC-4E19-A4CF-32547D6D83F5}" type="pres">
      <dgm:prSet presAssocID="{305CEC57-9AB3-4465-AD9F-36DE228B1C67}" presName="rootText1" presStyleLbl="node0" presStyleIdx="0" presStyleCnt="1">
        <dgm:presLayoutVars>
          <dgm:chPref val="3"/>
        </dgm:presLayoutVars>
      </dgm:prSet>
      <dgm:spPr/>
      <dgm:t>
        <a:bodyPr/>
        <a:lstStyle/>
        <a:p>
          <a:endParaRPr lang="zh-CN" altLang="en-US"/>
        </a:p>
      </dgm:t>
    </dgm:pt>
    <dgm:pt modelId="{916D8AE9-F13A-4A44-BD85-4D4D1E5B763B}" type="pres">
      <dgm:prSet presAssocID="{305CEC57-9AB3-4465-AD9F-36DE228B1C67}" presName="rootConnector1" presStyleLbl="node1" presStyleIdx="0" presStyleCnt="0"/>
      <dgm:spPr/>
      <dgm:t>
        <a:bodyPr/>
        <a:lstStyle/>
        <a:p>
          <a:endParaRPr lang="zh-CN" altLang="en-US"/>
        </a:p>
      </dgm:t>
    </dgm:pt>
    <dgm:pt modelId="{C2EA9E54-B22D-45D9-926B-3ABB98D16FA1}" type="pres">
      <dgm:prSet presAssocID="{305CEC57-9AB3-4465-AD9F-36DE228B1C67}" presName="hierChild2" presStyleCnt="0"/>
      <dgm:spPr/>
    </dgm:pt>
    <dgm:pt modelId="{B6F1B059-C01E-410C-AB0F-062505D2DCA3}" type="pres">
      <dgm:prSet presAssocID="{479D2405-B40F-416C-AC6E-C57C14E60E12}" presName="Name37" presStyleLbl="parChTrans1D2" presStyleIdx="0" presStyleCnt="3"/>
      <dgm:spPr/>
      <dgm:t>
        <a:bodyPr/>
        <a:lstStyle/>
        <a:p>
          <a:endParaRPr lang="zh-CN" altLang="en-US"/>
        </a:p>
      </dgm:t>
    </dgm:pt>
    <dgm:pt modelId="{20CE0522-68C3-4D88-AD63-91C6A52D4456}" type="pres">
      <dgm:prSet presAssocID="{01F0D014-FBB9-411E-BE0D-1E69FE716E5B}" presName="hierRoot2" presStyleCnt="0">
        <dgm:presLayoutVars>
          <dgm:hierBranch/>
        </dgm:presLayoutVars>
      </dgm:prSet>
      <dgm:spPr/>
    </dgm:pt>
    <dgm:pt modelId="{5437834B-6643-4927-B534-A7452291BAC8}" type="pres">
      <dgm:prSet presAssocID="{01F0D014-FBB9-411E-BE0D-1E69FE716E5B}" presName="rootComposite" presStyleCnt="0"/>
      <dgm:spPr/>
    </dgm:pt>
    <dgm:pt modelId="{466E951B-5001-459B-8E39-48FC24BB224C}" type="pres">
      <dgm:prSet presAssocID="{01F0D014-FBB9-411E-BE0D-1E69FE716E5B}" presName="rootText" presStyleLbl="node2" presStyleIdx="0" presStyleCnt="2" custScaleX="114542">
        <dgm:presLayoutVars>
          <dgm:chPref val="3"/>
        </dgm:presLayoutVars>
      </dgm:prSet>
      <dgm:spPr/>
      <dgm:t>
        <a:bodyPr/>
        <a:lstStyle/>
        <a:p>
          <a:endParaRPr lang="zh-CN" altLang="en-US"/>
        </a:p>
      </dgm:t>
    </dgm:pt>
    <dgm:pt modelId="{DB66E95E-8D2C-4A11-914D-E627296BEABA}" type="pres">
      <dgm:prSet presAssocID="{01F0D014-FBB9-411E-BE0D-1E69FE716E5B}" presName="rootConnector" presStyleLbl="node2" presStyleIdx="0" presStyleCnt="2"/>
      <dgm:spPr/>
      <dgm:t>
        <a:bodyPr/>
        <a:lstStyle/>
        <a:p>
          <a:endParaRPr lang="zh-CN" altLang="en-US"/>
        </a:p>
      </dgm:t>
    </dgm:pt>
    <dgm:pt modelId="{9D23E112-8ED5-4F41-9A74-1A1D8917A064}" type="pres">
      <dgm:prSet presAssocID="{01F0D014-FBB9-411E-BE0D-1E69FE716E5B}" presName="hierChild4" presStyleCnt="0"/>
      <dgm:spPr/>
    </dgm:pt>
    <dgm:pt modelId="{8BE38CAC-5FC8-42A9-B7BF-E5632674B9AD}" type="pres">
      <dgm:prSet presAssocID="{245CAA0D-B50D-4147-9E82-C11E2DF5E89E}" presName="Name35" presStyleLbl="parChTrans1D3" presStyleIdx="0" presStyleCnt="4"/>
      <dgm:spPr/>
      <dgm:t>
        <a:bodyPr/>
        <a:lstStyle/>
        <a:p>
          <a:endParaRPr lang="zh-CN" altLang="en-US"/>
        </a:p>
      </dgm:t>
    </dgm:pt>
    <dgm:pt modelId="{7A29C9C6-21ED-48FC-AE70-3898C0890394}" type="pres">
      <dgm:prSet presAssocID="{9DC9F8C4-52C4-475A-B418-2816DA22127A}" presName="hierRoot2" presStyleCnt="0">
        <dgm:presLayoutVars>
          <dgm:hierBranch val="l"/>
        </dgm:presLayoutVars>
      </dgm:prSet>
      <dgm:spPr/>
    </dgm:pt>
    <dgm:pt modelId="{CE65401C-52A1-406A-8749-1BB3FA01E305}" type="pres">
      <dgm:prSet presAssocID="{9DC9F8C4-52C4-475A-B418-2816DA22127A}" presName="rootComposite" presStyleCnt="0"/>
      <dgm:spPr/>
    </dgm:pt>
    <dgm:pt modelId="{12778F51-799D-49E4-A059-B16DD7AF63ED}" type="pres">
      <dgm:prSet presAssocID="{9DC9F8C4-52C4-475A-B418-2816DA22127A}" presName="rootText" presStyleLbl="node3" presStyleIdx="0" presStyleCnt="4">
        <dgm:presLayoutVars>
          <dgm:chPref val="3"/>
        </dgm:presLayoutVars>
      </dgm:prSet>
      <dgm:spPr/>
      <dgm:t>
        <a:bodyPr/>
        <a:lstStyle/>
        <a:p>
          <a:endParaRPr lang="zh-CN" altLang="en-US"/>
        </a:p>
      </dgm:t>
    </dgm:pt>
    <dgm:pt modelId="{7EE94565-D75D-48C7-9CEF-0567FAB56E08}" type="pres">
      <dgm:prSet presAssocID="{9DC9F8C4-52C4-475A-B418-2816DA22127A}" presName="rootConnector" presStyleLbl="node3" presStyleIdx="0" presStyleCnt="4"/>
      <dgm:spPr/>
      <dgm:t>
        <a:bodyPr/>
        <a:lstStyle/>
        <a:p>
          <a:endParaRPr lang="zh-CN" altLang="en-US"/>
        </a:p>
      </dgm:t>
    </dgm:pt>
    <dgm:pt modelId="{39A9F3C1-1F1A-40C2-A692-F2A4FB5602FC}" type="pres">
      <dgm:prSet presAssocID="{9DC9F8C4-52C4-475A-B418-2816DA22127A}" presName="hierChild4" presStyleCnt="0"/>
      <dgm:spPr/>
    </dgm:pt>
    <dgm:pt modelId="{E77D0C9F-B45B-49D2-AB5E-DA7E2D81151B}" type="pres">
      <dgm:prSet presAssocID="{9DC9F8C4-52C4-475A-B418-2816DA22127A}" presName="hierChild5" presStyleCnt="0"/>
      <dgm:spPr/>
    </dgm:pt>
    <dgm:pt modelId="{DEEDEE9C-B8A4-4CA5-83C9-11FEE50C24AF}" type="pres">
      <dgm:prSet presAssocID="{A29CF15D-5F4B-44C5-9715-02442C56460A}" presName="Name35" presStyleLbl="parChTrans1D3" presStyleIdx="1" presStyleCnt="4"/>
      <dgm:spPr/>
      <dgm:t>
        <a:bodyPr/>
        <a:lstStyle/>
        <a:p>
          <a:endParaRPr lang="zh-CN" altLang="en-US"/>
        </a:p>
      </dgm:t>
    </dgm:pt>
    <dgm:pt modelId="{AB35C60A-E6DC-4297-A08A-53A8CFB5F506}" type="pres">
      <dgm:prSet presAssocID="{3F801CD0-F294-440C-9B2A-7BC50E87BE90}" presName="hierRoot2" presStyleCnt="0">
        <dgm:presLayoutVars>
          <dgm:hierBranch val="l"/>
        </dgm:presLayoutVars>
      </dgm:prSet>
      <dgm:spPr/>
    </dgm:pt>
    <dgm:pt modelId="{2B473CB5-DDCA-481A-BC39-D1EEA4AF20B0}" type="pres">
      <dgm:prSet presAssocID="{3F801CD0-F294-440C-9B2A-7BC50E87BE90}" presName="rootComposite" presStyleCnt="0"/>
      <dgm:spPr/>
    </dgm:pt>
    <dgm:pt modelId="{BB28038D-B53C-422C-B209-07C1DDA9B2EB}" type="pres">
      <dgm:prSet presAssocID="{3F801CD0-F294-440C-9B2A-7BC50E87BE90}" presName="rootText" presStyleLbl="node3" presStyleIdx="1" presStyleCnt="4">
        <dgm:presLayoutVars>
          <dgm:chPref val="3"/>
        </dgm:presLayoutVars>
      </dgm:prSet>
      <dgm:spPr/>
      <dgm:t>
        <a:bodyPr/>
        <a:lstStyle/>
        <a:p>
          <a:endParaRPr lang="zh-CN" altLang="en-US"/>
        </a:p>
      </dgm:t>
    </dgm:pt>
    <dgm:pt modelId="{EA905A1A-8C00-41DD-93B6-3A9AE45842D3}" type="pres">
      <dgm:prSet presAssocID="{3F801CD0-F294-440C-9B2A-7BC50E87BE90}" presName="rootConnector" presStyleLbl="node3" presStyleIdx="1" presStyleCnt="4"/>
      <dgm:spPr/>
      <dgm:t>
        <a:bodyPr/>
        <a:lstStyle/>
        <a:p>
          <a:endParaRPr lang="zh-CN" altLang="en-US"/>
        </a:p>
      </dgm:t>
    </dgm:pt>
    <dgm:pt modelId="{DD389FB7-9221-4221-AD05-9C56E1EA4ED3}" type="pres">
      <dgm:prSet presAssocID="{3F801CD0-F294-440C-9B2A-7BC50E87BE90}" presName="hierChild4" presStyleCnt="0"/>
      <dgm:spPr/>
    </dgm:pt>
    <dgm:pt modelId="{BB84C33E-0894-4D72-9D0E-4647038070E5}" type="pres">
      <dgm:prSet presAssocID="{3F801CD0-F294-440C-9B2A-7BC50E87BE90}" presName="hierChild5" presStyleCnt="0"/>
      <dgm:spPr/>
    </dgm:pt>
    <dgm:pt modelId="{EE7840CE-E489-45FF-BCF5-EEB096875C52}" type="pres">
      <dgm:prSet presAssocID="{01F0D014-FBB9-411E-BE0D-1E69FE716E5B}" presName="hierChild5" presStyleCnt="0"/>
      <dgm:spPr/>
    </dgm:pt>
    <dgm:pt modelId="{DC1A0086-5BAB-4772-8AEC-B675C6E7CDBA}" type="pres">
      <dgm:prSet presAssocID="{102B5CD5-B780-4DE5-A658-567869FA65BC}" presName="Name37" presStyleLbl="parChTrans1D2" presStyleIdx="1" presStyleCnt="3"/>
      <dgm:spPr/>
      <dgm:t>
        <a:bodyPr/>
        <a:lstStyle/>
        <a:p>
          <a:endParaRPr lang="zh-CN" altLang="en-US"/>
        </a:p>
      </dgm:t>
    </dgm:pt>
    <dgm:pt modelId="{D292ECF7-2B7D-4502-B11D-A63C9DF2245D}" type="pres">
      <dgm:prSet presAssocID="{E2A4B0DC-D2C0-4690-B326-A0F57CE82DCE}" presName="hierRoot2" presStyleCnt="0">
        <dgm:presLayoutVars>
          <dgm:hierBranch/>
        </dgm:presLayoutVars>
      </dgm:prSet>
      <dgm:spPr/>
    </dgm:pt>
    <dgm:pt modelId="{9FAB92DE-B592-476A-95C4-025C49116CF0}" type="pres">
      <dgm:prSet presAssocID="{E2A4B0DC-D2C0-4690-B326-A0F57CE82DCE}" presName="rootComposite" presStyleCnt="0"/>
      <dgm:spPr/>
    </dgm:pt>
    <dgm:pt modelId="{E08C0931-05CA-4509-A380-4FF50C7D2EC4}" type="pres">
      <dgm:prSet presAssocID="{E2A4B0DC-D2C0-4690-B326-A0F57CE82DCE}" presName="rootText" presStyleLbl="node2" presStyleIdx="1" presStyleCnt="2" custScaleX="113322">
        <dgm:presLayoutVars>
          <dgm:chPref val="3"/>
        </dgm:presLayoutVars>
      </dgm:prSet>
      <dgm:spPr/>
      <dgm:t>
        <a:bodyPr/>
        <a:lstStyle/>
        <a:p>
          <a:endParaRPr lang="zh-CN" altLang="en-US"/>
        </a:p>
      </dgm:t>
    </dgm:pt>
    <dgm:pt modelId="{87D8E16F-3CAD-4CE5-BC3F-C7046630D4CA}" type="pres">
      <dgm:prSet presAssocID="{E2A4B0DC-D2C0-4690-B326-A0F57CE82DCE}" presName="rootConnector" presStyleLbl="node2" presStyleIdx="1" presStyleCnt="2"/>
      <dgm:spPr/>
      <dgm:t>
        <a:bodyPr/>
        <a:lstStyle/>
        <a:p>
          <a:endParaRPr lang="zh-CN" altLang="en-US"/>
        </a:p>
      </dgm:t>
    </dgm:pt>
    <dgm:pt modelId="{1791CC54-1F56-46CB-80C0-7180FCA2A61D}" type="pres">
      <dgm:prSet presAssocID="{E2A4B0DC-D2C0-4690-B326-A0F57CE82DCE}" presName="hierChild4" presStyleCnt="0"/>
      <dgm:spPr/>
    </dgm:pt>
    <dgm:pt modelId="{D969B71D-97F4-47FC-BAFF-5370008B1B90}" type="pres">
      <dgm:prSet presAssocID="{12268A18-DF62-48D1-9859-E09560C2F038}" presName="Name35" presStyleLbl="parChTrans1D3" presStyleIdx="2" presStyleCnt="4"/>
      <dgm:spPr/>
      <dgm:t>
        <a:bodyPr/>
        <a:lstStyle/>
        <a:p>
          <a:endParaRPr lang="zh-CN" altLang="en-US"/>
        </a:p>
      </dgm:t>
    </dgm:pt>
    <dgm:pt modelId="{C3B6573E-37FA-4768-9B54-93AB9018A7E7}" type="pres">
      <dgm:prSet presAssocID="{1D32D533-4043-4892-A521-7F2FBC06BC70}" presName="hierRoot2" presStyleCnt="0">
        <dgm:presLayoutVars>
          <dgm:hierBranch val="init"/>
        </dgm:presLayoutVars>
      </dgm:prSet>
      <dgm:spPr/>
    </dgm:pt>
    <dgm:pt modelId="{3D80E0B7-925C-4A15-ADAA-8885DB0C5A69}" type="pres">
      <dgm:prSet presAssocID="{1D32D533-4043-4892-A521-7F2FBC06BC70}" presName="rootComposite" presStyleCnt="0"/>
      <dgm:spPr/>
    </dgm:pt>
    <dgm:pt modelId="{4102D898-4D21-4C38-9B8C-0E41CE277221}" type="pres">
      <dgm:prSet presAssocID="{1D32D533-4043-4892-A521-7F2FBC06BC70}" presName="rootText" presStyleLbl="node3" presStyleIdx="2" presStyleCnt="4">
        <dgm:presLayoutVars>
          <dgm:chPref val="3"/>
        </dgm:presLayoutVars>
      </dgm:prSet>
      <dgm:spPr/>
      <dgm:t>
        <a:bodyPr/>
        <a:lstStyle/>
        <a:p>
          <a:endParaRPr lang="zh-CN" altLang="en-US"/>
        </a:p>
      </dgm:t>
    </dgm:pt>
    <dgm:pt modelId="{2E64FB79-D115-4365-8720-2AAA8DF79D82}" type="pres">
      <dgm:prSet presAssocID="{1D32D533-4043-4892-A521-7F2FBC06BC70}" presName="rootConnector" presStyleLbl="node3" presStyleIdx="2" presStyleCnt="4"/>
      <dgm:spPr/>
      <dgm:t>
        <a:bodyPr/>
        <a:lstStyle/>
        <a:p>
          <a:endParaRPr lang="zh-CN" altLang="en-US"/>
        </a:p>
      </dgm:t>
    </dgm:pt>
    <dgm:pt modelId="{374C6B34-DF8A-40F6-8757-00717C276653}" type="pres">
      <dgm:prSet presAssocID="{1D32D533-4043-4892-A521-7F2FBC06BC70}" presName="hierChild4" presStyleCnt="0"/>
      <dgm:spPr/>
    </dgm:pt>
    <dgm:pt modelId="{2C8736AB-6CF8-44FD-B1F2-16A572B20E1E}" type="pres">
      <dgm:prSet presAssocID="{1D32D533-4043-4892-A521-7F2FBC06BC70}" presName="hierChild5" presStyleCnt="0"/>
      <dgm:spPr/>
    </dgm:pt>
    <dgm:pt modelId="{D5610FF1-8FAB-4BAD-96C7-5B41E4B6461B}" type="pres">
      <dgm:prSet presAssocID="{99B5FD2D-0501-4276-B553-26B18E5E99D2}" presName="Name35" presStyleLbl="parChTrans1D3" presStyleIdx="3" presStyleCnt="4"/>
      <dgm:spPr/>
      <dgm:t>
        <a:bodyPr/>
        <a:lstStyle/>
        <a:p>
          <a:endParaRPr lang="zh-CN" altLang="en-US"/>
        </a:p>
      </dgm:t>
    </dgm:pt>
    <dgm:pt modelId="{70408D36-1C90-47EE-8BDB-375A1A8922DF}" type="pres">
      <dgm:prSet presAssocID="{0049706F-87C8-4715-8B14-D509EAAB54E1}" presName="hierRoot2" presStyleCnt="0">
        <dgm:presLayoutVars>
          <dgm:hierBranch val="init"/>
        </dgm:presLayoutVars>
      </dgm:prSet>
      <dgm:spPr/>
    </dgm:pt>
    <dgm:pt modelId="{037D3895-753A-4F8B-A2D6-66721D5F8737}" type="pres">
      <dgm:prSet presAssocID="{0049706F-87C8-4715-8B14-D509EAAB54E1}" presName="rootComposite" presStyleCnt="0"/>
      <dgm:spPr/>
    </dgm:pt>
    <dgm:pt modelId="{7491272B-6F9B-4280-B566-48C8CB393594}" type="pres">
      <dgm:prSet presAssocID="{0049706F-87C8-4715-8B14-D509EAAB54E1}" presName="rootText" presStyleLbl="node3" presStyleIdx="3" presStyleCnt="4">
        <dgm:presLayoutVars>
          <dgm:chPref val="3"/>
        </dgm:presLayoutVars>
      </dgm:prSet>
      <dgm:spPr/>
      <dgm:t>
        <a:bodyPr/>
        <a:lstStyle/>
        <a:p>
          <a:endParaRPr lang="zh-CN" altLang="en-US"/>
        </a:p>
      </dgm:t>
    </dgm:pt>
    <dgm:pt modelId="{E172C5DE-98D5-4E51-9CF8-EE01081207B8}" type="pres">
      <dgm:prSet presAssocID="{0049706F-87C8-4715-8B14-D509EAAB54E1}" presName="rootConnector" presStyleLbl="node3" presStyleIdx="3" presStyleCnt="4"/>
      <dgm:spPr/>
      <dgm:t>
        <a:bodyPr/>
        <a:lstStyle/>
        <a:p>
          <a:endParaRPr lang="zh-CN" altLang="en-US"/>
        </a:p>
      </dgm:t>
    </dgm:pt>
    <dgm:pt modelId="{0C1BA4B0-4649-42A6-B0AC-0BFBB38ED991}" type="pres">
      <dgm:prSet presAssocID="{0049706F-87C8-4715-8B14-D509EAAB54E1}" presName="hierChild4" presStyleCnt="0"/>
      <dgm:spPr/>
    </dgm:pt>
    <dgm:pt modelId="{42AFED3D-FB84-466F-93E1-0220F4007E62}" type="pres">
      <dgm:prSet presAssocID="{0049706F-87C8-4715-8B14-D509EAAB54E1}" presName="hierChild5" presStyleCnt="0"/>
      <dgm:spPr/>
    </dgm:pt>
    <dgm:pt modelId="{E071A9DF-E968-4101-B9AF-9791A46666E5}" type="pres">
      <dgm:prSet presAssocID="{E2A4B0DC-D2C0-4690-B326-A0F57CE82DCE}" presName="hierChild5" presStyleCnt="0"/>
      <dgm:spPr/>
    </dgm:pt>
    <dgm:pt modelId="{D61CA616-D6D5-4654-9F61-50550CEEBAD9}" type="pres">
      <dgm:prSet presAssocID="{305CEC57-9AB3-4465-AD9F-36DE228B1C67}" presName="hierChild3" presStyleCnt="0"/>
      <dgm:spPr/>
    </dgm:pt>
    <dgm:pt modelId="{97573B47-F75F-4538-89BC-8C0DEB5B6A90}" type="pres">
      <dgm:prSet presAssocID="{E9086571-A0FB-465B-A27C-6F399C2D13EC}" presName="Name111" presStyleLbl="parChTrans1D2" presStyleIdx="2" presStyleCnt="3"/>
      <dgm:spPr/>
      <dgm:t>
        <a:bodyPr/>
        <a:lstStyle/>
        <a:p>
          <a:endParaRPr lang="zh-CN" altLang="en-US"/>
        </a:p>
      </dgm:t>
    </dgm:pt>
    <dgm:pt modelId="{E19A50BC-E6E0-4FC0-94BB-19A408B1014A}" type="pres">
      <dgm:prSet presAssocID="{AED0472E-785B-419A-A3F7-60ADEAB5D2A4}" presName="hierRoot3" presStyleCnt="0">
        <dgm:presLayoutVars>
          <dgm:hierBranch val="init"/>
        </dgm:presLayoutVars>
      </dgm:prSet>
      <dgm:spPr/>
    </dgm:pt>
    <dgm:pt modelId="{222FEA36-0E8A-4218-8341-012A8AAB6305}" type="pres">
      <dgm:prSet presAssocID="{AED0472E-785B-419A-A3F7-60ADEAB5D2A4}" presName="rootComposite3" presStyleCnt="0"/>
      <dgm:spPr/>
    </dgm:pt>
    <dgm:pt modelId="{BC9A270F-F2A6-4F8F-B83A-A31F25047E6F}" type="pres">
      <dgm:prSet presAssocID="{AED0472E-785B-419A-A3F7-60ADEAB5D2A4}" presName="rootText3" presStyleLbl="asst1" presStyleIdx="0" presStyleCnt="1">
        <dgm:presLayoutVars>
          <dgm:chPref val="3"/>
        </dgm:presLayoutVars>
      </dgm:prSet>
      <dgm:spPr/>
      <dgm:t>
        <a:bodyPr/>
        <a:lstStyle/>
        <a:p>
          <a:endParaRPr lang="zh-CN" altLang="en-US"/>
        </a:p>
      </dgm:t>
    </dgm:pt>
    <dgm:pt modelId="{03C17B01-C1B0-4931-90C3-B47B0F62AFED}" type="pres">
      <dgm:prSet presAssocID="{AED0472E-785B-419A-A3F7-60ADEAB5D2A4}" presName="rootConnector3" presStyleLbl="asst1" presStyleIdx="0" presStyleCnt="1"/>
      <dgm:spPr/>
      <dgm:t>
        <a:bodyPr/>
        <a:lstStyle/>
        <a:p>
          <a:endParaRPr lang="zh-CN" altLang="en-US"/>
        </a:p>
      </dgm:t>
    </dgm:pt>
    <dgm:pt modelId="{539AA7FC-0ECF-44DC-8A48-4922E4AA3488}" type="pres">
      <dgm:prSet presAssocID="{AED0472E-785B-419A-A3F7-60ADEAB5D2A4}" presName="hierChild6" presStyleCnt="0"/>
      <dgm:spPr/>
    </dgm:pt>
    <dgm:pt modelId="{7FE1D46E-8CAD-4D0F-BEF4-A05EA502ED1B}" type="pres">
      <dgm:prSet presAssocID="{AED0472E-785B-419A-A3F7-60ADEAB5D2A4}" presName="hierChild7" presStyleCnt="0"/>
      <dgm:spPr/>
    </dgm:pt>
  </dgm:ptLst>
  <dgm:cxnLst>
    <dgm:cxn modelId="{DDC2A728-687F-4F8E-B7AF-98F58391B096}" type="presOf" srcId="{99B5FD2D-0501-4276-B553-26B18E5E99D2}" destId="{D5610FF1-8FAB-4BAD-96C7-5B41E4B6461B}" srcOrd="0" destOrd="0" presId="urn:microsoft.com/office/officeart/2005/8/layout/orgChart1"/>
    <dgm:cxn modelId="{26352584-19F2-4B77-A73E-89F2292FFCFB}" type="presOf" srcId="{AED0472E-785B-419A-A3F7-60ADEAB5D2A4}" destId="{03C17B01-C1B0-4931-90C3-B47B0F62AFED}" srcOrd="1" destOrd="0" presId="urn:microsoft.com/office/officeart/2005/8/layout/orgChart1"/>
    <dgm:cxn modelId="{3329CDC5-1043-47AF-AAB9-3167DE0937A7}" srcId="{E2A4B0DC-D2C0-4690-B326-A0F57CE82DCE}" destId="{1D32D533-4043-4892-A521-7F2FBC06BC70}" srcOrd="0" destOrd="0" parTransId="{12268A18-DF62-48D1-9859-E09560C2F038}" sibTransId="{841381DB-38A3-4DFB-9248-C6D866FC9188}"/>
    <dgm:cxn modelId="{AEB46DFE-4384-451A-8995-F585BCB74421}" type="presOf" srcId="{245CAA0D-B50D-4147-9E82-C11E2DF5E89E}" destId="{8BE38CAC-5FC8-42A9-B7BF-E5632674B9AD}" srcOrd="0" destOrd="0" presId="urn:microsoft.com/office/officeart/2005/8/layout/orgChart1"/>
    <dgm:cxn modelId="{9E0F50BF-DB46-4CEE-B9FA-518274712C6A}" type="presOf" srcId="{01F0D014-FBB9-411E-BE0D-1E69FE716E5B}" destId="{466E951B-5001-459B-8E39-48FC24BB224C}" srcOrd="0" destOrd="0" presId="urn:microsoft.com/office/officeart/2005/8/layout/orgChart1"/>
    <dgm:cxn modelId="{9EC46251-E1DC-4272-8C55-DBA28265FB20}" type="presOf" srcId="{9DC9F8C4-52C4-475A-B418-2816DA22127A}" destId="{7EE94565-D75D-48C7-9CEF-0567FAB56E08}" srcOrd="1" destOrd="0" presId="urn:microsoft.com/office/officeart/2005/8/layout/orgChart1"/>
    <dgm:cxn modelId="{33401C0A-DCB1-46B3-83C3-234FE035B0A6}" type="presOf" srcId="{0049706F-87C8-4715-8B14-D509EAAB54E1}" destId="{7491272B-6F9B-4280-B566-48C8CB393594}" srcOrd="0" destOrd="0" presId="urn:microsoft.com/office/officeart/2005/8/layout/orgChart1"/>
    <dgm:cxn modelId="{1C157C24-D46C-47B1-AFAA-693EFBED0331}" srcId="{01F0D014-FBB9-411E-BE0D-1E69FE716E5B}" destId="{3F801CD0-F294-440C-9B2A-7BC50E87BE90}" srcOrd="1" destOrd="0" parTransId="{A29CF15D-5F4B-44C5-9715-02442C56460A}" sibTransId="{28A525CC-B749-4A81-8F18-EA1529B4C333}"/>
    <dgm:cxn modelId="{C1767784-ACE5-4A51-8D97-ED9D542F2194}" type="presOf" srcId="{01F0D014-FBB9-411E-BE0D-1E69FE716E5B}" destId="{DB66E95E-8D2C-4A11-914D-E627296BEABA}" srcOrd="1" destOrd="0" presId="urn:microsoft.com/office/officeart/2005/8/layout/orgChart1"/>
    <dgm:cxn modelId="{71B13CA6-F574-4FAA-9CAB-8094181931B3}" type="presOf" srcId="{1D32D533-4043-4892-A521-7F2FBC06BC70}" destId="{4102D898-4D21-4C38-9B8C-0E41CE277221}" srcOrd="0" destOrd="0" presId="urn:microsoft.com/office/officeart/2005/8/layout/orgChart1"/>
    <dgm:cxn modelId="{20D37BFF-F1A4-4B77-8183-EE848D68F78C}" type="presOf" srcId="{305CEC57-9AB3-4465-AD9F-36DE228B1C67}" destId="{916D8AE9-F13A-4A44-BD85-4D4D1E5B763B}" srcOrd="1" destOrd="0" presId="urn:microsoft.com/office/officeart/2005/8/layout/orgChart1"/>
    <dgm:cxn modelId="{71A9A60F-B630-4AF5-9833-C9074D37702C}" srcId="{305CEC57-9AB3-4465-AD9F-36DE228B1C67}" destId="{AED0472E-785B-419A-A3F7-60ADEAB5D2A4}" srcOrd="2" destOrd="0" parTransId="{E9086571-A0FB-465B-A27C-6F399C2D13EC}" sibTransId="{17006110-674E-46E6-8D77-A17DDC80801F}"/>
    <dgm:cxn modelId="{7CEB2355-DF26-4257-9184-159D86E41C82}" type="presOf" srcId="{479D2405-B40F-416C-AC6E-C57C14E60E12}" destId="{B6F1B059-C01E-410C-AB0F-062505D2DCA3}" srcOrd="0" destOrd="0" presId="urn:microsoft.com/office/officeart/2005/8/layout/orgChart1"/>
    <dgm:cxn modelId="{05EEC1B7-0CB7-4B53-8A95-FF9244061E3F}" type="presOf" srcId="{305CEC57-9AB3-4465-AD9F-36DE228B1C67}" destId="{C60FA3F2-87EC-4E19-A4CF-32547D6D83F5}" srcOrd="0" destOrd="0" presId="urn:microsoft.com/office/officeart/2005/8/layout/orgChart1"/>
    <dgm:cxn modelId="{A017BD13-5DE9-4EBF-BEC4-C4A6AC2E1C2E}" type="presOf" srcId="{A29CF15D-5F4B-44C5-9715-02442C56460A}" destId="{DEEDEE9C-B8A4-4CA5-83C9-11FEE50C24AF}" srcOrd="0" destOrd="0" presId="urn:microsoft.com/office/officeart/2005/8/layout/orgChart1"/>
    <dgm:cxn modelId="{980F9E42-2FB6-4237-8D7D-31B9915071A3}" type="presOf" srcId="{1D32D533-4043-4892-A521-7F2FBC06BC70}" destId="{2E64FB79-D115-4365-8720-2AAA8DF79D82}" srcOrd="1" destOrd="0" presId="urn:microsoft.com/office/officeart/2005/8/layout/orgChart1"/>
    <dgm:cxn modelId="{B414F468-40BF-4714-AE21-8C3E65DBFD79}" srcId="{B4CF7A6F-9C84-4BD3-84FE-862381D3EBA9}" destId="{305CEC57-9AB3-4465-AD9F-36DE228B1C67}" srcOrd="0" destOrd="0" parTransId="{8E6EDB6B-59BF-4BC5-9ECB-2552FB6EBF83}" sibTransId="{7466827A-72B5-497D-986C-2C85AA4E2F4E}"/>
    <dgm:cxn modelId="{26757399-FB0A-4F23-A6CD-87C743998EFA}" type="presOf" srcId="{102B5CD5-B780-4DE5-A658-567869FA65BC}" destId="{DC1A0086-5BAB-4772-8AEC-B675C6E7CDBA}" srcOrd="0" destOrd="0" presId="urn:microsoft.com/office/officeart/2005/8/layout/orgChart1"/>
    <dgm:cxn modelId="{D35A743E-9682-4B51-A8D9-D1DBD876FCC1}" type="presOf" srcId="{AED0472E-785B-419A-A3F7-60ADEAB5D2A4}" destId="{BC9A270F-F2A6-4F8F-B83A-A31F25047E6F}" srcOrd="0" destOrd="0" presId="urn:microsoft.com/office/officeart/2005/8/layout/orgChart1"/>
    <dgm:cxn modelId="{721D82A3-0A2D-4887-9122-1381E64003D5}" type="presOf" srcId="{B4CF7A6F-9C84-4BD3-84FE-862381D3EBA9}" destId="{0748D7D8-4516-47F1-A058-41DFFBF4A60B}" srcOrd="0" destOrd="0" presId="urn:microsoft.com/office/officeart/2005/8/layout/orgChart1"/>
    <dgm:cxn modelId="{B3E9A05D-1DF4-4461-A971-01BC604CD8BD}" srcId="{305CEC57-9AB3-4465-AD9F-36DE228B1C67}" destId="{01F0D014-FBB9-411E-BE0D-1E69FE716E5B}" srcOrd="0" destOrd="0" parTransId="{479D2405-B40F-416C-AC6E-C57C14E60E12}" sibTransId="{6D4490F7-C436-43DB-BE7B-19A5A0C4BAAB}"/>
    <dgm:cxn modelId="{6B5AB0A3-BA1E-4B72-8873-800194E77D1A}" type="presOf" srcId="{E2A4B0DC-D2C0-4690-B326-A0F57CE82DCE}" destId="{E08C0931-05CA-4509-A380-4FF50C7D2EC4}" srcOrd="0" destOrd="0" presId="urn:microsoft.com/office/officeart/2005/8/layout/orgChart1"/>
    <dgm:cxn modelId="{F625C457-680B-45E0-BEBD-B47406F4ABDE}" type="presOf" srcId="{12268A18-DF62-48D1-9859-E09560C2F038}" destId="{D969B71D-97F4-47FC-BAFF-5370008B1B90}" srcOrd="0" destOrd="0" presId="urn:microsoft.com/office/officeart/2005/8/layout/orgChart1"/>
    <dgm:cxn modelId="{EDE9286E-19F8-460A-80AE-73FC64BD49E4}" type="presOf" srcId="{9DC9F8C4-52C4-475A-B418-2816DA22127A}" destId="{12778F51-799D-49E4-A059-B16DD7AF63ED}" srcOrd="0" destOrd="0" presId="urn:microsoft.com/office/officeart/2005/8/layout/orgChart1"/>
    <dgm:cxn modelId="{F0AC07D4-D591-4618-851E-22E017732F8B}" srcId="{E2A4B0DC-D2C0-4690-B326-A0F57CE82DCE}" destId="{0049706F-87C8-4715-8B14-D509EAAB54E1}" srcOrd="1" destOrd="0" parTransId="{99B5FD2D-0501-4276-B553-26B18E5E99D2}" sibTransId="{224D6114-FA26-43CC-89BD-8627C97D5FCF}"/>
    <dgm:cxn modelId="{0EB1BD50-7D2A-4978-BE7F-F57A0787A39F}" type="presOf" srcId="{0049706F-87C8-4715-8B14-D509EAAB54E1}" destId="{E172C5DE-98D5-4E51-9CF8-EE01081207B8}" srcOrd="1" destOrd="0" presId="urn:microsoft.com/office/officeart/2005/8/layout/orgChart1"/>
    <dgm:cxn modelId="{D3A3C0AD-9EBE-4D0A-AADD-67A5A2BE14D3}" type="presOf" srcId="{3F801CD0-F294-440C-9B2A-7BC50E87BE90}" destId="{BB28038D-B53C-422C-B209-07C1DDA9B2EB}" srcOrd="0" destOrd="0" presId="urn:microsoft.com/office/officeart/2005/8/layout/orgChart1"/>
    <dgm:cxn modelId="{91005FD7-0D1C-4DAE-ACBB-D32C23951CEB}" type="presOf" srcId="{E9086571-A0FB-465B-A27C-6F399C2D13EC}" destId="{97573B47-F75F-4538-89BC-8C0DEB5B6A90}" srcOrd="0" destOrd="0" presId="urn:microsoft.com/office/officeart/2005/8/layout/orgChart1"/>
    <dgm:cxn modelId="{303F275A-8FE8-4D5B-AA78-987B1FCC1E57}" srcId="{305CEC57-9AB3-4465-AD9F-36DE228B1C67}" destId="{E2A4B0DC-D2C0-4690-B326-A0F57CE82DCE}" srcOrd="1" destOrd="0" parTransId="{102B5CD5-B780-4DE5-A658-567869FA65BC}" sibTransId="{869376C8-F241-461E-8C04-D73B6DFB1610}"/>
    <dgm:cxn modelId="{BF4C8526-2362-4BE6-ADE2-D9958C13CAD3}" srcId="{01F0D014-FBB9-411E-BE0D-1E69FE716E5B}" destId="{9DC9F8C4-52C4-475A-B418-2816DA22127A}" srcOrd="0" destOrd="0" parTransId="{245CAA0D-B50D-4147-9E82-C11E2DF5E89E}" sibTransId="{A5F84D30-487B-4447-8131-0F8B0252FA90}"/>
    <dgm:cxn modelId="{4E9956EA-3D8C-497D-9D08-55247D70A92C}" type="presOf" srcId="{3F801CD0-F294-440C-9B2A-7BC50E87BE90}" destId="{EA905A1A-8C00-41DD-93B6-3A9AE45842D3}" srcOrd="1" destOrd="0" presId="urn:microsoft.com/office/officeart/2005/8/layout/orgChart1"/>
    <dgm:cxn modelId="{A705F4F1-9726-4EDB-B49B-402876C96B7C}" type="presOf" srcId="{E2A4B0DC-D2C0-4690-B326-A0F57CE82DCE}" destId="{87D8E16F-3CAD-4CE5-BC3F-C7046630D4CA}" srcOrd="1" destOrd="0" presId="urn:microsoft.com/office/officeart/2005/8/layout/orgChart1"/>
    <dgm:cxn modelId="{230E1BB0-4AB5-48F4-B709-9C738324ECAF}" type="presParOf" srcId="{0748D7D8-4516-47F1-A058-41DFFBF4A60B}" destId="{D03B492C-24B4-415E-9F99-71F6A5AE9889}" srcOrd="0" destOrd="0" presId="urn:microsoft.com/office/officeart/2005/8/layout/orgChart1"/>
    <dgm:cxn modelId="{F9C405EE-CE1A-4CD2-BC2B-DB168395FBC0}" type="presParOf" srcId="{D03B492C-24B4-415E-9F99-71F6A5AE9889}" destId="{8069B6EB-D9B6-492C-82AA-63B4572E8E6F}" srcOrd="0" destOrd="0" presId="urn:microsoft.com/office/officeart/2005/8/layout/orgChart1"/>
    <dgm:cxn modelId="{AA273125-783E-43B1-99B2-76A88648A7F0}" type="presParOf" srcId="{8069B6EB-D9B6-492C-82AA-63B4572E8E6F}" destId="{C60FA3F2-87EC-4E19-A4CF-32547D6D83F5}" srcOrd="0" destOrd="0" presId="urn:microsoft.com/office/officeart/2005/8/layout/orgChart1"/>
    <dgm:cxn modelId="{7BEC6BEC-7C6D-428E-A264-AA813EAFED89}" type="presParOf" srcId="{8069B6EB-D9B6-492C-82AA-63B4572E8E6F}" destId="{916D8AE9-F13A-4A44-BD85-4D4D1E5B763B}" srcOrd="1" destOrd="0" presId="urn:microsoft.com/office/officeart/2005/8/layout/orgChart1"/>
    <dgm:cxn modelId="{19D86A89-67DD-487A-9703-876221CF3F26}" type="presParOf" srcId="{D03B492C-24B4-415E-9F99-71F6A5AE9889}" destId="{C2EA9E54-B22D-45D9-926B-3ABB98D16FA1}" srcOrd="1" destOrd="0" presId="urn:microsoft.com/office/officeart/2005/8/layout/orgChart1"/>
    <dgm:cxn modelId="{467CDB25-71C0-4CD8-A285-420992DC209D}" type="presParOf" srcId="{C2EA9E54-B22D-45D9-926B-3ABB98D16FA1}" destId="{B6F1B059-C01E-410C-AB0F-062505D2DCA3}" srcOrd="0" destOrd="0" presId="urn:microsoft.com/office/officeart/2005/8/layout/orgChart1"/>
    <dgm:cxn modelId="{0A68E1EC-AA27-4452-96A8-29D0153B101D}" type="presParOf" srcId="{C2EA9E54-B22D-45D9-926B-3ABB98D16FA1}" destId="{20CE0522-68C3-4D88-AD63-91C6A52D4456}" srcOrd="1" destOrd="0" presId="urn:microsoft.com/office/officeart/2005/8/layout/orgChart1"/>
    <dgm:cxn modelId="{B65D2E86-0EC6-49E8-8FA7-2A78A4D67DAD}" type="presParOf" srcId="{20CE0522-68C3-4D88-AD63-91C6A52D4456}" destId="{5437834B-6643-4927-B534-A7452291BAC8}" srcOrd="0" destOrd="0" presId="urn:microsoft.com/office/officeart/2005/8/layout/orgChart1"/>
    <dgm:cxn modelId="{4F6B1D2C-DB9E-474D-8964-64692B39ED2C}" type="presParOf" srcId="{5437834B-6643-4927-B534-A7452291BAC8}" destId="{466E951B-5001-459B-8E39-48FC24BB224C}" srcOrd="0" destOrd="0" presId="urn:microsoft.com/office/officeart/2005/8/layout/orgChart1"/>
    <dgm:cxn modelId="{6F14E13D-4A4A-460F-BDE9-3450C317BAE9}" type="presParOf" srcId="{5437834B-6643-4927-B534-A7452291BAC8}" destId="{DB66E95E-8D2C-4A11-914D-E627296BEABA}" srcOrd="1" destOrd="0" presId="urn:microsoft.com/office/officeart/2005/8/layout/orgChart1"/>
    <dgm:cxn modelId="{060175C1-2165-4525-ACDA-3F23541BB8C4}" type="presParOf" srcId="{20CE0522-68C3-4D88-AD63-91C6A52D4456}" destId="{9D23E112-8ED5-4F41-9A74-1A1D8917A064}" srcOrd="1" destOrd="0" presId="urn:microsoft.com/office/officeart/2005/8/layout/orgChart1"/>
    <dgm:cxn modelId="{99C8D95C-4FF9-4091-8DB2-7E589E53B174}" type="presParOf" srcId="{9D23E112-8ED5-4F41-9A74-1A1D8917A064}" destId="{8BE38CAC-5FC8-42A9-B7BF-E5632674B9AD}" srcOrd="0" destOrd="0" presId="urn:microsoft.com/office/officeart/2005/8/layout/orgChart1"/>
    <dgm:cxn modelId="{31856A76-C060-4451-B95E-74F2900A1072}" type="presParOf" srcId="{9D23E112-8ED5-4F41-9A74-1A1D8917A064}" destId="{7A29C9C6-21ED-48FC-AE70-3898C0890394}" srcOrd="1" destOrd="0" presId="urn:microsoft.com/office/officeart/2005/8/layout/orgChart1"/>
    <dgm:cxn modelId="{33FDB636-0509-4D67-80A0-E244054EAFCD}" type="presParOf" srcId="{7A29C9C6-21ED-48FC-AE70-3898C0890394}" destId="{CE65401C-52A1-406A-8749-1BB3FA01E305}" srcOrd="0" destOrd="0" presId="urn:microsoft.com/office/officeart/2005/8/layout/orgChart1"/>
    <dgm:cxn modelId="{65D365F4-8EE6-4107-A815-374B0FFBE876}" type="presParOf" srcId="{CE65401C-52A1-406A-8749-1BB3FA01E305}" destId="{12778F51-799D-49E4-A059-B16DD7AF63ED}" srcOrd="0" destOrd="0" presId="urn:microsoft.com/office/officeart/2005/8/layout/orgChart1"/>
    <dgm:cxn modelId="{0ADAF75A-826C-4D7A-A23D-A8226DED5011}" type="presParOf" srcId="{CE65401C-52A1-406A-8749-1BB3FA01E305}" destId="{7EE94565-D75D-48C7-9CEF-0567FAB56E08}" srcOrd="1" destOrd="0" presId="urn:microsoft.com/office/officeart/2005/8/layout/orgChart1"/>
    <dgm:cxn modelId="{F36B72F4-7866-4DB5-A935-8955FD8A2DB7}" type="presParOf" srcId="{7A29C9C6-21ED-48FC-AE70-3898C0890394}" destId="{39A9F3C1-1F1A-40C2-A692-F2A4FB5602FC}" srcOrd="1" destOrd="0" presId="urn:microsoft.com/office/officeart/2005/8/layout/orgChart1"/>
    <dgm:cxn modelId="{FDB3A4A8-37C0-45D2-AFF0-EAC4E0AA9981}" type="presParOf" srcId="{7A29C9C6-21ED-48FC-AE70-3898C0890394}" destId="{E77D0C9F-B45B-49D2-AB5E-DA7E2D81151B}" srcOrd="2" destOrd="0" presId="urn:microsoft.com/office/officeart/2005/8/layout/orgChart1"/>
    <dgm:cxn modelId="{CBCBE819-21D1-41E5-89C0-DCC4C4D60980}" type="presParOf" srcId="{9D23E112-8ED5-4F41-9A74-1A1D8917A064}" destId="{DEEDEE9C-B8A4-4CA5-83C9-11FEE50C24AF}" srcOrd="2" destOrd="0" presId="urn:microsoft.com/office/officeart/2005/8/layout/orgChart1"/>
    <dgm:cxn modelId="{DF192C4D-DBB8-46CC-9632-ABD8919B792F}" type="presParOf" srcId="{9D23E112-8ED5-4F41-9A74-1A1D8917A064}" destId="{AB35C60A-E6DC-4297-A08A-53A8CFB5F506}" srcOrd="3" destOrd="0" presId="urn:microsoft.com/office/officeart/2005/8/layout/orgChart1"/>
    <dgm:cxn modelId="{284B6DF1-A16A-4FA1-9515-22B3A6F95005}" type="presParOf" srcId="{AB35C60A-E6DC-4297-A08A-53A8CFB5F506}" destId="{2B473CB5-DDCA-481A-BC39-D1EEA4AF20B0}" srcOrd="0" destOrd="0" presId="urn:microsoft.com/office/officeart/2005/8/layout/orgChart1"/>
    <dgm:cxn modelId="{7438349F-174F-41A9-BE0B-E19B7AE00A7E}" type="presParOf" srcId="{2B473CB5-DDCA-481A-BC39-D1EEA4AF20B0}" destId="{BB28038D-B53C-422C-B209-07C1DDA9B2EB}" srcOrd="0" destOrd="0" presId="urn:microsoft.com/office/officeart/2005/8/layout/orgChart1"/>
    <dgm:cxn modelId="{18F8AAE9-AC28-4682-9AD2-A68CD37BFA1A}" type="presParOf" srcId="{2B473CB5-DDCA-481A-BC39-D1EEA4AF20B0}" destId="{EA905A1A-8C00-41DD-93B6-3A9AE45842D3}" srcOrd="1" destOrd="0" presId="urn:microsoft.com/office/officeart/2005/8/layout/orgChart1"/>
    <dgm:cxn modelId="{F580AF95-7302-44E1-8EAB-333F74578AD9}" type="presParOf" srcId="{AB35C60A-E6DC-4297-A08A-53A8CFB5F506}" destId="{DD389FB7-9221-4221-AD05-9C56E1EA4ED3}" srcOrd="1" destOrd="0" presId="urn:microsoft.com/office/officeart/2005/8/layout/orgChart1"/>
    <dgm:cxn modelId="{34890CFD-A90B-41CE-82C4-C6652BE1401B}" type="presParOf" srcId="{AB35C60A-E6DC-4297-A08A-53A8CFB5F506}" destId="{BB84C33E-0894-4D72-9D0E-4647038070E5}" srcOrd="2" destOrd="0" presId="urn:microsoft.com/office/officeart/2005/8/layout/orgChart1"/>
    <dgm:cxn modelId="{895D478F-51DC-486C-8565-4D43CE4BE82D}" type="presParOf" srcId="{20CE0522-68C3-4D88-AD63-91C6A52D4456}" destId="{EE7840CE-E489-45FF-BCF5-EEB096875C52}" srcOrd="2" destOrd="0" presId="urn:microsoft.com/office/officeart/2005/8/layout/orgChart1"/>
    <dgm:cxn modelId="{DDF4A063-45BB-48E5-8CF9-C9D4184DC9D6}" type="presParOf" srcId="{C2EA9E54-B22D-45D9-926B-3ABB98D16FA1}" destId="{DC1A0086-5BAB-4772-8AEC-B675C6E7CDBA}" srcOrd="2" destOrd="0" presId="urn:microsoft.com/office/officeart/2005/8/layout/orgChart1"/>
    <dgm:cxn modelId="{8747842F-47C2-4E89-AC45-CB73F3363D49}" type="presParOf" srcId="{C2EA9E54-B22D-45D9-926B-3ABB98D16FA1}" destId="{D292ECF7-2B7D-4502-B11D-A63C9DF2245D}" srcOrd="3" destOrd="0" presId="urn:microsoft.com/office/officeart/2005/8/layout/orgChart1"/>
    <dgm:cxn modelId="{AE4D2A4D-2C16-478F-AE47-509B982375C9}" type="presParOf" srcId="{D292ECF7-2B7D-4502-B11D-A63C9DF2245D}" destId="{9FAB92DE-B592-476A-95C4-025C49116CF0}" srcOrd="0" destOrd="0" presId="urn:microsoft.com/office/officeart/2005/8/layout/orgChart1"/>
    <dgm:cxn modelId="{8E565DA1-66ED-431A-B1B5-6A0587C5E7C6}" type="presParOf" srcId="{9FAB92DE-B592-476A-95C4-025C49116CF0}" destId="{E08C0931-05CA-4509-A380-4FF50C7D2EC4}" srcOrd="0" destOrd="0" presId="urn:microsoft.com/office/officeart/2005/8/layout/orgChart1"/>
    <dgm:cxn modelId="{964DF0D0-E3C1-4D92-84DD-64ADBDED86F1}" type="presParOf" srcId="{9FAB92DE-B592-476A-95C4-025C49116CF0}" destId="{87D8E16F-3CAD-4CE5-BC3F-C7046630D4CA}" srcOrd="1" destOrd="0" presId="urn:microsoft.com/office/officeart/2005/8/layout/orgChart1"/>
    <dgm:cxn modelId="{071F6C29-014F-432D-B0C3-BCA871EDF5E6}" type="presParOf" srcId="{D292ECF7-2B7D-4502-B11D-A63C9DF2245D}" destId="{1791CC54-1F56-46CB-80C0-7180FCA2A61D}" srcOrd="1" destOrd="0" presId="urn:microsoft.com/office/officeart/2005/8/layout/orgChart1"/>
    <dgm:cxn modelId="{4FCBBDF5-3E0D-4B4B-B0FA-72FB36AFCBF4}" type="presParOf" srcId="{1791CC54-1F56-46CB-80C0-7180FCA2A61D}" destId="{D969B71D-97F4-47FC-BAFF-5370008B1B90}" srcOrd="0" destOrd="0" presId="urn:microsoft.com/office/officeart/2005/8/layout/orgChart1"/>
    <dgm:cxn modelId="{219F1E51-9815-40AF-ABA9-8A113F6FB5D1}" type="presParOf" srcId="{1791CC54-1F56-46CB-80C0-7180FCA2A61D}" destId="{C3B6573E-37FA-4768-9B54-93AB9018A7E7}" srcOrd="1" destOrd="0" presId="urn:microsoft.com/office/officeart/2005/8/layout/orgChart1"/>
    <dgm:cxn modelId="{C454CA72-9EF1-436F-8C06-FC18FD672398}" type="presParOf" srcId="{C3B6573E-37FA-4768-9B54-93AB9018A7E7}" destId="{3D80E0B7-925C-4A15-ADAA-8885DB0C5A69}" srcOrd="0" destOrd="0" presId="urn:microsoft.com/office/officeart/2005/8/layout/orgChart1"/>
    <dgm:cxn modelId="{33384FCD-2A83-494B-B186-D0ED842C830F}" type="presParOf" srcId="{3D80E0B7-925C-4A15-ADAA-8885DB0C5A69}" destId="{4102D898-4D21-4C38-9B8C-0E41CE277221}" srcOrd="0" destOrd="0" presId="urn:microsoft.com/office/officeart/2005/8/layout/orgChart1"/>
    <dgm:cxn modelId="{41A699FF-A40F-461C-8205-33184A2B41DD}" type="presParOf" srcId="{3D80E0B7-925C-4A15-ADAA-8885DB0C5A69}" destId="{2E64FB79-D115-4365-8720-2AAA8DF79D82}" srcOrd="1" destOrd="0" presId="urn:microsoft.com/office/officeart/2005/8/layout/orgChart1"/>
    <dgm:cxn modelId="{EDF9A2EF-E2C2-4797-B9A1-49A220000C86}" type="presParOf" srcId="{C3B6573E-37FA-4768-9B54-93AB9018A7E7}" destId="{374C6B34-DF8A-40F6-8757-00717C276653}" srcOrd="1" destOrd="0" presId="urn:microsoft.com/office/officeart/2005/8/layout/orgChart1"/>
    <dgm:cxn modelId="{51EC56F4-1D03-4922-AB08-A95F2740EFCE}" type="presParOf" srcId="{C3B6573E-37FA-4768-9B54-93AB9018A7E7}" destId="{2C8736AB-6CF8-44FD-B1F2-16A572B20E1E}" srcOrd="2" destOrd="0" presId="urn:microsoft.com/office/officeart/2005/8/layout/orgChart1"/>
    <dgm:cxn modelId="{DC8E6A28-9FFA-4183-A3D8-A49D4C642F76}" type="presParOf" srcId="{1791CC54-1F56-46CB-80C0-7180FCA2A61D}" destId="{D5610FF1-8FAB-4BAD-96C7-5B41E4B6461B}" srcOrd="2" destOrd="0" presId="urn:microsoft.com/office/officeart/2005/8/layout/orgChart1"/>
    <dgm:cxn modelId="{38308A73-E404-41B3-AFF1-EA7489454A78}" type="presParOf" srcId="{1791CC54-1F56-46CB-80C0-7180FCA2A61D}" destId="{70408D36-1C90-47EE-8BDB-375A1A8922DF}" srcOrd="3" destOrd="0" presId="urn:microsoft.com/office/officeart/2005/8/layout/orgChart1"/>
    <dgm:cxn modelId="{4AACDC29-5CBE-46FB-8F22-CF834F7FB89D}" type="presParOf" srcId="{70408D36-1C90-47EE-8BDB-375A1A8922DF}" destId="{037D3895-753A-4F8B-A2D6-66721D5F8737}" srcOrd="0" destOrd="0" presId="urn:microsoft.com/office/officeart/2005/8/layout/orgChart1"/>
    <dgm:cxn modelId="{43C2FFD5-64F5-4097-BA92-5DF5D5371BEE}" type="presParOf" srcId="{037D3895-753A-4F8B-A2D6-66721D5F8737}" destId="{7491272B-6F9B-4280-B566-48C8CB393594}" srcOrd="0" destOrd="0" presId="urn:microsoft.com/office/officeart/2005/8/layout/orgChart1"/>
    <dgm:cxn modelId="{618717FF-0DC5-4BE4-B5CC-DD23F1423949}" type="presParOf" srcId="{037D3895-753A-4F8B-A2D6-66721D5F8737}" destId="{E172C5DE-98D5-4E51-9CF8-EE01081207B8}" srcOrd="1" destOrd="0" presId="urn:microsoft.com/office/officeart/2005/8/layout/orgChart1"/>
    <dgm:cxn modelId="{30A1D42D-3AE7-4F11-9923-5AC0D5ADB075}" type="presParOf" srcId="{70408D36-1C90-47EE-8BDB-375A1A8922DF}" destId="{0C1BA4B0-4649-42A6-B0AC-0BFBB38ED991}" srcOrd="1" destOrd="0" presId="urn:microsoft.com/office/officeart/2005/8/layout/orgChart1"/>
    <dgm:cxn modelId="{A021D78B-835C-4607-9298-6EF28DF4B588}" type="presParOf" srcId="{70408D36-1C90-47EE-8BDB-375A1A8922DF}" destId="{42AFED3D-FB84-466F-93E1-0220F4007E62}" srcOrd="2" destOrd="0" presId="urn:microsoft.com/office/officeart/2005/8/layout/orgChart1"/>
    <dgm:cxn modelId="{6EC469B5-7B17-4B4A-BBFF-86E6AC0010A9}" type="presParOf" srcId="{D292ECF7-2B7D-4502-B11D-A63C9DF2245D}" destId="{E071A9DF-E968-4101-B9AF-9791A46666E5}" srcOrd="2" destOrd="0" presId="urn:microsoft.com/office/officeart/2005/8/layout/orgChart1"/>
    <dgm:cxn modelId="{4E431AE9-BFE4-4AF5-9249-EE4F27369CE3}" type="presParOf" srcId="{D03B492C-24B4-415E-9F99-71F6A5AE9889}" destId="{D61CA616-D6D5-4654-9F61-50550CEEBAD9}" srcOrd="2" destOrd="0" presId="urn:microsoft.com/office/officeart/2005/8/layout/orgChart1"/>
    <dgm:cxn modelId="{F86BD036-ECB7-4311-9623-622CB815B6C9}" type="presParOf" srcId="{D61CA616-D6D5-4654-9F61-50550CEEBAD9}" destId="{97573B47-F75F-4538-89BC-8C0DEB5B6A90}" srcOrd="0" destOrd="0" presId="urn:microsoft.com/office/officeart/2005/8/layout/orgChart1"/>
    <dgm:cxn modelId="{AE89B351-CBEE-4C3B-B538-72478B729325}" type="presParOf" srcId="{D61CA616-D6D5-4654-9F61-50550CEEBAD9}" destId="{E19A50BC-E6E0-4FC0-94BB-19A408B1014A}" srcOrd="1" destOrd="0" presId="urn:microsoft.com/office/officeart/2005/8/layout/orgChart1"/>
    <dgm:cxn modelId="{6F872723-9750-4E9F-865E-C6FB7E6CAC17}" type="presParOf" srcId="{E19A50BC-E6E0-4FC0-94BB-19A408B1014A}" destId="{222FEA36-0E8A-4218-8341-012A8AAB6305}" srcOrd="0" destOrd="0" presId="urn:microsoft.com/office/officeart/2005/8/layout/orgChart1"/>
    <dgm:cxn modelId="{AB96E48B-48FC-44E7-B9B4-3EEC2363BCEB}" type="presParOf" srcId="{222FEA36-0E8A-4218-8341-012A8AAB6305}" destId="{BC9A270F-F2A6-4F8F-B83A-A31F25047E6F}" srcOrd="0" destOrd="0" presId="urn:microsoft.com/office/officeart/2005/8/layout/orgChart1"/>
    <dgm:cxn modelId="{2692FD04-371C-46B4-88C4-F5544F1BD3FA}" type="presParOf" srcId="{222FEA36-0E8A-4218-8341-012A8AAB6305}" destId="{03C17B01-C1B0-4931-90C3-B47B0F62AFED}" srcOrd="1" destOrd="0" presId="urn:microsoft.com/office/officeart/2005/8/layout/orgChart1"/>
    <dgm:cxn modelId="{B7FBF380-1FE9-46ED-8B1A-9DF1EC99740D}" type="presParOf" srcId="{E19A50BC-E6E0-4FC0-94BB-19A408B1014A}" destId="{539AA7FC-0ECF-44DC-8A48-4922E4AA3488}" srcOrd="1" destOrd="0" presId="urn:microsoft.com/office/officeart/2005/8/layout/orgChart1"/>
    <dgm:cxn modelId="{6D0E3D43-51F0-44D1-A1E3-A29E5B697D92}" type="presParOf" srcId="{E19A50BC-E6E0-4FC0-94BB-19A408B1014A}" destId="{7FE1D46E-8CAD-4D0F-BEF4-A05EA502ED1B}" srcOrd="2" destOrd="0" presId="urn:microsoft.com/office/officeart/2005/8/layout/orgChart1"/>
  </dgm:cxnLst>
  <dgm:bg/>
  <dgm:whole/>
</dgm:dataModel>
</file>

<file path=ppt/diagrams/data3.xml><?xml version="1.0" encoding="utf-8"?>
<dgm:dataModel xmlns:dgm="http://schemas.openxmlformats.org/drawingml/2006/diagram" xmlns:a="http://schemas.openxmlformats.org/drawingml/2006/main">
  <dgm:ptLst>
    <dgm:pt modelId="{A9B77752-BC1B-4581-9AC0-267D3EEC3055}" type="doc">
      <dgm:prSet loTypeId="urn:microsoft.com/office/officeart/2005/8/layout/radial1" loCatId="relationship" qsTypeId="urn:microsoft.com/office/officeart/2005/8/quickstyle/3d5" qsCatId="3D" csTypeId="urn:microsoft.com/office/officeart/2005/8/colors/accent1_2" csCatId="accent1" phldr="1"/>
      <dgm:spPr/>
      <dgm:t>
        <a:bodyPr/>
        <a:lstStyle/>
        <a:p>
          <a:endParaRPr lang="zh-CN" altLang="en-US"/>
        </a:p>
      </dgm:t>
    </dgm:pt>
    <dgm:pt modelId="{7A19612F-4F91-4D3D-AB2F-30AF205179DD}">
      <dgm:prSet phldrT="[文本]"/>
      <dgm:spPr/>
      <dgm:t>
        <a:bodyPr/>
        <a:lstStyle/>
        <a:p>
          <a:r>
            <a:rPr lang="zh-CN" altLang="en-US" dirty="0" smtClean="0"/>
            <a:t>自主创新</a:t>
          </a:r>
          <a:endParaRPr lang="zh-CN" altLang="en-US" dirty="0"/>
        </a:p>
      </dgm:t>
    </dgm:pt>
    <dgm:pt modelId="{E15F66BF-C115-42C2-80C1-A7C548EA8B5E}" type="parTrans" cxnId="{97E65A4C-7EA7-4BB0-ADC8-198C18A0A6EC}">
      <dgm:prSet/>
      <dgm:spPr/>
      <dgm:t>
        <a:bodyPr/>
        <a:lstStyle/>
        <a:p>
          <a:endParaRPr lang="zh-CN" altLang="en-US"/>
        </a:p>
      </dgm:t>
    </dgm:pt>
    <dgm:pt modelId="{0FF738D7-838C-4365-A27D-1CFBA797F979}" type="sibTrans" cxnId="{97E65A4C-7EA7-4BB0-ADC8-198C18A0A6EC}">
      <dgm:prSet/>
      <dgm:spPr/>
      <dgm:t>
        <a:bodyPr/>
        <a:lstStyle/>
        <a:p>
          <a:endParaRPr lang="zh-CN" altLang="en-US"/>
        </a:p>
      </dgm:t>
    </dgm:pt>
    <dgm:pt modelId="{798838CF-5510-413A-814E-CB78F530EB19}">
      <dgm:prSet phldrT="[文本]"/>
      <dgm:spPr/>
      <dgm:t>
        <a:bodyPr/>
        <a:lstStyle/>
        <a:p>
          <a:r>
            <a:rPr lang="zh-CN" altLang="en-US" dirty="0" smtClean="0"/>
            <a:t>环保产品</a:t>
          </a:r>
          <a:endParaRPr lang="zh-CN" altLang="en-US" dirty="0"/>
        </a:p>
      </dgm:t>
    </dgm:pt>
    <dgm:pt modelId="{F2F4A0B8-799A-4880-8F9C-9EA56BB7A20A}" type="parTrans" cxnId="{3F024307-43D1-4A3F-8F8A-DA170C7DE5E6}">
      <dgm:prSet/>
      <dgm:spPr/>
      <dgm:t>
        <a:bodyPr/>
        <a:lstStyle/>
        <a:p>
          <a:endParaRPr lang="zh-CN" altLang="en-US"/>
        </a:p>
      </dgm:t>
    </dgm:pt>
    <dgm:pt modelId="{AC376BDF-C14B-483E-B437-B55F4141EF6A}" type="sibTrans" cxnId="{3F024307-43D1-4A3F-8F8A-DA170C7DE5E6}">
      <dgm:prSet/>
      <dgm:spPr/>
      <dgm:t>
        <a:bodyPr/>
        <a:lstStyle/>
        <a:p>
          <a:endParaRPr lang="zh-CN" altLang="en-US"/>
        </a:p>
      </dgm:t>
    </dgm:pt>
    <dgm:pt modelId="{D99AD9EC-3DB6-415D-A2A5-B9E889761A67}">
      <dgm:prSet phldrT="[文本]"/>
      <dgm:spPr/>
      <dgm:t>
        <a:bodyPr/>
        <a:lstStyle/>
        <a:p>
          <a:r>
            <a:rPr lang="zh-CN" altLang="en-US" dirty="0" smtClean="0"/>
            <a:t>装饰产品</a:t>
          </a:r>
          <a:endParaRPr lang="zh-CN" altLang="en-US" dirty="0"/>
        </a:p>
      </dgm:t>
    </dgm:pt>
    <dgm:pt modelId="{310B72AF-3723-4971-AF55-4B51C2CCA6E1}" type="parTrans" cxnId="{6C83A6BB-9E36-446D-A2A9-1CC5C0E19018}">
      <dgm:prSet/>
      <dgm:spPr/>
      <dgm:t>
        <a:bodyPr/>
        <a:lstStyle/>
        <a:p>
          <a:endParaRPr lang="zh-CN" altLang="en-US"/>
        </a:p>
      </dgm:t>
    </dgm:pt>
    <dgm:pt modelId="{56350173-716B-4C55-8DBC-4F64312200F2}" type="sibTrans" cxnId="{6C83A6BB-9E36-446D-A2A9-1CC5C0E19018}">
      <dgm:prSet/>
      <dgm:spPr/>
      <dgm:t>
        <a:bodyPr/>
        <a:lstStyle/>
        <a:p>
          <a:endParaRPr lang="zh-CN" altLang="en-US"/>
        </a:p>
      </dgm:t>
    </dgm:pt>
    <dgm:pt modelId="{50F4EC48-7611-4A64-B90B-D606221046F4}">
      <dgm:prSet phldrT="[文本]"/>
      <dgm:spPr/>
      <dgm:t>
        <a:bodyPr/>
        <a:lstStyle/>
        <a:p>
          <a:r>
            <a:rPr lang="zh-CN" altLang="en-US" dirty="0" smtClean="0"/>
            <a:t>化工产品</a:t>
          </a:r>
          <a:endParaRPr lang="zh-CN" altLang="en-US" dirty="0"/>
        </a:p>
      </dgm:t>
    </dgm:pt>
    <dgm:pt modelId="{B89F3D56-20EE-4BC8-ADB1-64F783229F5B}" type="parTrans" cxnId="{9222E468-74FF-434A-9352-03956919A413}">
      <dgm:prSet/>
      <dgm:spPr/>
      <dgm:t>
        <a:bodyPr/>
        <a:lstStyle/>
        <a:p>
          <a:endParaRPr lang="zh-CN" altLang="en-US"/>
        </a:p>
      </dgm:t>
    </dgm:pt>
    <dgm:pt modelId="{835E4AE9-0776-4833-BB50-91F67895CDD2}" type="sibTrans" cxnId="{9222E468-74FF-434A-9352-03956919A413}">
      <dgm:prSet/>
      <dgm:spPr/>
      <dgm:t>
        <a:bodyPr/>
        <a:lstStyle/>
        <a:p>
          <a:endParaRPr lang="zh-CN" altLang="en-US"/>
        </a:p>
      </dgm:t>
    </dgm:pt>
    <dgm:pt modelId="{B5367106-83CA-4342-83CF-0BE972EC800D}">
      <dgm:prSet phldrT="[文本]"/>
      <dgm:spPr/>
      <dgm:t>
        <a:bodyPr/>
        <a:lstStyle/>
        <a:p>
          <a:r>
            <a:rPr lang="zh-CN" altLang="en-US" dirty="0" smtClean="0"/>
            <a:t>家用产品</a:t>
          </a:r>
          <a:endParaRPr lang="zh-CN" altLang="en-US" dirty="0"/>
        </a:p>
      </dgm:t>
    </dgm:pt>
    <dgm:pt modelId="{32EFE31D-DF38-4CDD-B7D5-0E1CEFE9D748}" type="parTrans" cxnId="{BDBF8C1F-E933-4028-A76A-D67B52FF9528}">
      <dgm:prSet/>
      <dgm:spPr/>
      <dgm:t>
        <a:bodyPr/>
        <a:lstStyle/>
        <a:p>
          <a:endParaRPr lang="zh-CN" altLang="en-US"/>
        </a:p>
      </dgm:t>
    </dgm:pt>
    <dgm:pt modelId="{D278F8B4-9EBD-4AD1-92C2-F0AE5C8FE87E}" type="sibTrans" cxnId="{BDBF8C1F-E933-4028-A76A-D67B52FF9528}">
      <dgm:prSet/>
      <dgm:spPr/>
      <dgm:t>
        <a:bodyPr/>
        <a:lstStyle/>
        <a:p>
          <a:endParaRPr lang="zh-CN" altLang="en-US"/>
        </a:p>
      </dgm:t>
    </dgm:pt>
    <dgm:pt modelId="{62C55F11-7811-4CD9-A583-C99791021876}" type="pres">
      <dgm:prSet presAssocID="{A9B77752-BC1B-4581-9AC0-267D3EEC3055}" presName="cycle" presStyleCnt="0">
        <dgm:presLayoutVars>
          <dgm:chMax val="1"/>
          <dgm:dir/>
          <dgm:animLvl val="ctr"/>
          <dgm:resizeHandles val="exact"/>
        </dgm:presLayoutVars>
      </dgm:prSet>
      <dgm:spPr/>
      <dgm:t>
        <a:bodyPr/>
        <a:lstStyle/>
        <a:p>
          <a:endParaRPr lang="zh-CN" altLang="en-US"/>
        </a:p>
      </dgm:t>
    </dgm:pt>
    <dgm:pt modelId="{BA99D248-B229-4BAC-B21B-FD92B5C3640C}" type="pres">
      <dgm:prSet presAssocID="{7A19612F-4F91-4D3D-AB2F-30AF205179DD}" presName="centerShape" presStyleLbl="node0" presStyleIdx="0" presStyleCnt="1"/>
      <dgm:spPr/>
      <dgm:t>
        <a:bodyPr/>
        <a:lstStyle/>
        <a:p>
          <a:endParaRPr lang="zh-CN" altLang="en-US"/>
        </a:p>
      </dgm:t>
    </dgm:pt>
    <dgm:pt modelId="{82545A53-1E8C-4967-A5B6-586D167A0363}" type="pres">
      <dgm:prSet presAssocID="{F2F4A0B8-799A-4880-8F9C-9EA56BB7A20A}" presName="Name9" presStyleLbl="parChTrans1D2" presStyleIdx="0" presStyleCnt="4"/>
      <dgm:spPr/>
      <dgm:t>
        <a:bodyPr/>
        <a:lstStyle/>
        <a:p>
          <a:endParaRPr lang="zh-CN" altLang="en-US"/>
        </a:p>
      </dgm:t>
    </dgm:pt>
    <dgm:pt modelId="{AEC51986-7CC6-4280-ADB3-9DDC81AF9532}" type="pres">
      <dgm:prSet presAssocID="{F2F4A0B8-799A-4880-8F9C-9EA56BB7A20A}" presName="connTx" presStyleLbl="parChTrans1D2" presStyleIdx="0" presStyleCnt="4"/>
      <dgm:spPr/>
      <dgm:t>
        <a:bodyPr/>
        <a:lstStyle/>
        <a:p>
          <a:endParaRPr lang="zh-CN" altLang="en-US"/>
        </a:p>
      </dgm:t>
    </dgm:pt>
    <dgm:pt modelId="{4BD0E783-6331-4FCE-918C-F19BF5FDD015}" type="pres">
      <dgm:prSet presAssocID="{798838CF-5510-413A-814E-CB78F530EB19}" presName="node" presStyleLbl="node1" presStyleIdx="0" presStyleCnt="4">
        <dgm:presLayoutVars>
          <dgm:bulletEnabled val="1"/>
        </dgm:presLayoutVars>
      </dgm:prSet>
      <dgm:spPr/>
      <dgm:t>
        <a:bodyPr/>
        <a:lstStyle/>
        <a:p>
          <a:endParaRPr lang="zh-CN" altLang="en-US"/>
        </a:p>
      </dgm:t>
    </dgm:pt>
    <dgm:pt modelId="{8A0B6C0D-FDBA-40CE-9118-2472A3083B69}" type="pres">
      <dgm:prSet presAssocID="{310B72AF-3723-4971-AF55-4B51C2CCA6E1}" presName="Name9" presStyleLbl="parChTrans1D2" presStyleIdx="1" presStyleCnt="4"/>
      <dgm:spPr/>
      <dgm:t>
        <a:bodyPr/>
        <a:lstStyle/>
        <a:p>
          <a:endParaRPr lang="zh-CN" altLang="en-US"/>
        </a:p>
      </dgm:t>
    </dgm:pt>
    <dgm:pt modelId="{85D1A0FB-A764-44D7-818D-8028C75E1BEF}" type="pres">
      <dgm:prSet presAssocID="{310B72AF-3723-4971-AF55-4B51C2CCA6E1}" presName="connTx" presStyleLbl="parChTrans1D2" presStyleIdx="1" presStyleCnt="4"/>
      <dgm:spPr/>
      <dgm:t>
        <a:bodyPr/>
        <a:lstStyle/>
        <a:p>
          <a:endParaRPr lang="zh-CN" altLang="en-US"/>
        </a:p>
      </dgm:t>
    </dgm:pt>
    <dgm:pt modelId="{86F68ADC-4350-45D1-9853-0DF6D30B64C4}" type="pres">
      <dgm:prSet presAssocID="{D99AD9EC-3DB6-415D-A2A5-B9E889761A67}" presName="node" presStyleLbl="node1" presStyleIdx="1" presStyleCnt="4">
        <dgm:presLayoutVars>
          <dgm:bulletEnabled val="1"/>
        </dgm:presLayoutVars>
      </dgm:prSet>
      <dgm:spPr/>
      <dgm:t>
        <a:bodyPr/>
        <a:lstStyle/>
        <a:p>
          <a:endParaRPr lang="zh-CN" altLang="en-US"/>
        </a:p>
      </dgm:t>
    </dgm:pt>
    <dgm:pt modelId="{E7738937-3B57-4983-BEA7-B5D81FDDDBB8}" type="pres">
      <dgm:prSet presAssocID="{B89F3D56-20EE-4BC8-ADB1-64F783229F5B}" presName="Name9" presStyleLbl="parChTrans1D2" presStyleIdx="2" presStyleCnt="4"/>
      <dgm:spPr/>
      <dgm:t>
        <a:bodyPr/>
        <a:lstStyle/>
        <a:p>
          <a:endParaRPr lang="zh-CN" altLang="en-US"/>
        </a:p>
      </dgm:t>
    </dgm:pt>
    <dgm:pt modelId="{AD867613-3D1B-4132-A815-DAA809FA1371}" type="pres">
      <dgm:prSet presAssocID="{B89F3D56-20EE-4BC8-ADB1-64F783229F5B}" presName="connTx" presStyleLbl="parChTrans1D2" presStyleIdx="2" presStyleCnt="4"/>
      <dgm:spPr/>
      <dgm:t>
        <a:bodyPr/>
        <a:lstStyle/>
        <a:p>
          <a:endParaRPr lang="zh-CN" altLang="en-US"/>
        </a:p>
      </dgm:t>
    </dgm:pt>
    <dgm:pt modelId="{8E6D1436-0A03-4DC7-8B87-06B08E536711}" type="pres">
      <dgm:prSet presAssocID="{50F4EC48-7611-4A64-B90B-D606221046F4}" presName="node" presStyleLbl="node1" presStyleIdx="2" presStyleCnt="4">
        <dgm:presLayoutVars>
          <dgm:bulletEnabled val="1"/>
        </dgm:presLayoutVars>
      </dgm:prSet>
      <dgm:spPr/>
      <dgm:t>
        <a:bodyPr/>
        <a:lstStyle/>
        <a:p>
          <a:endParaRPr lang="zh-CN" altLang="en-US"/>
        </a:p>
      </dgm:t>
    </dgm:pt>
    <dgm:pt modelId="{D7C956AE-F91B-4D2A-8392-186CE617D5E2}" type="pres">
      <dgm:prSet presAssocID="{32EFE31D-DF38-4CDD-B7D5-0E1CEFE9D748}" presName="Name9" presStyleLbl="parChTrans1D2" presStyleIdx="3" presStyleCnt="4"/>
      <dgm:spPr/>
      <dgm:t>
        <a:bodyPr/>
        <a:lstStyle/>
        <a:p>
          <a:endParaRPr lang="zh-CN" altLang="en-US"/>
        </a:p>
      </dgm:t>
    </dgm:pt>
    <dgm:pt modelId="{83A8A9FA-0832-4676-A3A6-E608F99F4E47}" type="pres">
      <dgm:prSet presAssocID="{32EFE31D-DF38-4CDD-B7D5-0E1CEFE9D748}" presName="connTx" presStyleLbl="parChTrans1D2" presStyleIdx="3" presStyleCnt="4"/>
      <dgm:spPr/>
      <dgm:t>
        <a:bodyPr/>
        <a:lstStyle/>
        <a:p>
          <a:endParaRPr lang="zh-CN" altLang="en-US"/>
        </a:p>
      </dgm:t>
    </dgm:pt>
    <dgm:pt modelId="{AB80F5EA-7075-45C5-84B1-6C70854C95D2}" type="pres">
      <dgm:prSet presAssocID="{B5367106-83CA-4342-83CF-0BE972EC800D}" presName="node" presStyleLbl="node1" presStyleIdx="3" presStyleCnt="4">
        <dgm:presLayoutVars>
          <dgm:bulletEnabled val="1"/>
        </dgm:presLayoutVars>
      </dgm:prSet>
      <dgm:spPr/>
      <dgm:t>
        <a:bodyPr/>
        <a:lstStyle/>
        <a:p>
          <a:endParaRPr lang="zh-CN" altLang="en-US"/>
        </a:p>
      </dgm:t>
    </dgm:pt>
  </dgm:ptLst>
  <dgm:cxnLst>
    <dgm:cxn modelId="{965EAE71-30C6-4117-888D-D608DE894C0F}" type="presOf" srcId="{D99AD9EC-3DB6-415D-A2A5-B9E889761A67}" destId="{86F68ADC-4350-45D1-9853-0DF6D30B64C4}" srcOrd="0" destOrd="0" presId="urn:microsoft.com/office/officeart/2005/8/layout/radial1"/>
    <dgm:cxn modelId="{F74FFD34-BADE-4DB4-9A81-47E9F74ED8F0}" type="presOf" srcId="{50F4EC48-7611-4A64-B90B-D606221046F4}" destId="{8E6D1436-0A03-4DC7-8B87-06B08E536711}" srcOrd="0" destOrd="0" presId="urn:microsoft.com/office/officeart/2005/8/layout/radial1"/>
    <dgm:cxn modelId="{9222E468-74FF-434A-9352-03956919A413}" srcId="{7A19612F-4F91-4D3D-AB2F-30AF205179DD}" destId="{50F4EC48-7611-4A64-B90B-D606221046F4}" srcOrd="2" destOrd="0" parTransId="{B89F3D56-20EE-4BC8-ADB1-64F783229F5B}" sibTransId="{835E4AE9-0776-4833-BB50-91F67895CDD2}"/>
    <dgm:cxn modelId="{733585E1-4D8F-4E02-AFA4-5E6323682651}" type="presOf" srcId="{A9B77752-BC1B-4581-9AC0-267D3EEC3055}" destId="{62C55F11-7811-4CD9-A583-C99791021876}" srcOrd="0" destOrd="0" presId="urn:microsoft.com/office/officeart/2005/8/layout/radial1"/>
    <dgm:cxn modelId="{E5EBFB8C-5D8A-4DFE-A467-D29964853592}" type="presOf" srcId="{310B72AF-3723-4971-AF55-4B51C2CCA6E1}" destId="{8A0B6C0D-FDBA-40CE-9118-2472A3083B69}" srcOrd="0" destOrd="0" presId="urn:microsoft.com/office/officeart/2005/8/layout/radial1"/>
    <dgm:cxn modelId="{7477D63C-31E8-4C84-BA88-E9BDE25F2F4C}" type="presOf" srcId="{B5367106-83CA-4342-83CF-0BE972EC800D}" destId="{AB80F5EA-7075-45C5-84B1-6C70854C95D2}" srcOrd="0" destOrd="0" presId="urn:microsoft.com/office/officeart/2005/8/layout/radial1"/>
    <dgm:cxn modelId="{F2B871E2-DCDC-4E50-B418-1E0FB2104FF0}" type="presOf" srcId="{F2F4A0B8-799A-4880-8F9C-9EA56BB7A20A}" destId="{AEC51986-7CC6-4280-ADB3-9DDC81AF9532}" srcOrd="1" destOrd="0" presId="urn:microsoft.com/office/officeart/2005/8/layout/radial1"/>
    <dgm:cxn modelId="{8485F51B-DC49-4787-ABFA-C9B29D062545}" type="presOf" srcId="{B89F3D56-20EE-4BC8-ADB1-64F783229F5B}" destId="{AD867613-3D1B-4132-A815-DAA809FA1371}" srcOrd="1" destOrd="0" presId="urn:microsoft.com/office/officeart/2005/8/layout/radial1"/>
    <dgm:cxn modelId="{D5607567-3F89-40D6-B6E9-2839A1FB85E0}" type="presOf" srcId="{B89F3D56-20EE-4BC8-ADB1-64F783229F5B}" destId="{E7738937-3B57-4983-BEA7-B5D81FDDDBB8}" srcOrd="0" destOrd="0" presId="urn:microsoft.com/office/officeart/2005/8/layout/radial1"/>
    <dgm:cxn modelId="{21202BCD-7121-4D95-BCFB-0FF45785E894}" type="presOf" srcId="{F2F4A0B8-799A-4880-8F9C-9EA56BB7A20A}" destId="{82545A53-1E8C-4967-A5B6-586D167A0363}" srcOrd="0" destOrd="0" presId="urn:microsoft.com/office/officeart/2005/8/layout/radial1"/>
    <dgm:cxn modelId="{BDBF8C1F-E933-4028-A76A-D67B52FF9528}" srcId="{7A19612F-4F91-4D3D-AB2F-30AF205179DD}" destId="{B5367106-83CA-4342-83CF-0BE972EC800D}" srcOrd="3" destOrd="0" parTransId="{32EFE31D-DF38-4CDD-B7D5-0E1CEFE9D748}" sibTransId="{D278F8B4-9EBD-4AD1-92C2-F0AE5C8FE87E}"/>
    <dgm:cxn modelId="{43A9EBCD-416F-4D52-AB75-B14C55D1AFE2}" type="presOf" srcId="{798838CF-5510-413A-814E-CB78F530EB19}" destId="{4BD0E783-6331-4FCE-918C-F19BF5FDD015}" srcOrd="0" destOrd="0" presId="urn:microsoft.com/office/officeart/2005/8/layout/radial1"/>
    <dgm:cxn modelId="{B5EC6549-E9A5-4F55-B7C0-9727CBCC2181}" type="presOf" srcId="{7A19612F-4F91-4D3D-AB2F-30AF205179DD}" destId="{BA99D248-B229-4BAC-B21B-FD92B5C3640C}" srcOrd="0" destOrd="0" presId="urn:microsoft.com/office/officeart/2005/8/layout/radial1"/>
    <dgm:cxn modelId="{97E65A4C-7EA7-4BB0-ADC8-198C18A0A6EC}" srcId="{A9B77752-BC1B-4581-9AC0-267D3EEC3055}" destId="{7A19612F-4F91-4D3D-AB2F-30AF205179DD}" srcOrd="0" destOrd="0" parTransId="{E15F66BF-C115-42C2-80C1-A7C548EA8B5E}" sibTransId="{0FF738D7-838C-4365-A27D-1CFBA797F979}"/>
    <dgm:cxn modelId="{6C83A6BB-9E36-446D-A2A9-1CC5C0E19018}" srcId="{7A19612F-4F91-4D3D-AB2F-30AF205179DD}" destId="{D99AD9EC-3DB6-415D-A2A5-B9E889761A67}" srcOrd="1" destOrd="0" parTransId="{310B72AF-3723-4971-AF55-4B51C2CCA6E1}" sibTransId="{56350173-716B-4C55-8DBC-4F64312200F2}"/>
    <dgm:cxn modelId="{59EC015D-151D-4438-B159-05D5E55277CB}" type="presOf" srcId="{32EFE31D-DF38-4CDD-B7D5-0E1CEFE9D748}" destId="{83A8A9FA-0832-4676-A3A6-E608F99F4E47}" srcOrd="1" destOrd="0" presId="urn:microsoft.com/office/officeart/2005/8/layout/radial1"/>
    <dgm:cxn modelId="{A9073A45-A864-4C25-9DC4-3A33F3819B11}" type="presOf" srcId="{310B72AF-3723-4971-AF55-4B51C2CCA6E1}" destId="{85D1A0FB-A764-44D7-818D-8028C75E1BEF}" srcOrd="1" destOrd="0" presId="urn:microsoft.com/office/officeart/2005/8/layout/radial1"/>
    <dgm:cxn modelId="{3B4DC97E-C916-416A-8A6F-98FE2BE7668D}" type="presOf" srcId="{32EFE31D-DF38-4CDD-B7D5-0E1CEFE9D748}" destId="{D7C956AE-F91B-4D2A-8392-186CE617D5E2}" srcOrd="0" destOrd="0" presId="urn:microsoft.com/office/officeart/2005/8/layout/radial1"/>
    <dgm:cxn modelId="{3F024307-43D1-4A3F-8F8A-DA170C7DE5E6}" srcId="{7A19612F-4F91-4D3D-AB2F-30AF205179DD}" destId="{798838CF-5510-413A-814E-CB78F530EB19}" srcOrd="0" destOrd="0" parTransId="{F2F4A0B8-799A-4880-8F9C-9EA56BB7A20A}" sibTransId="{AC376BDF-C14B-483E-B437-B55F4141EF6A}"/>
    <dgm:cxn modelId="{13D84E77-C184-4E6F-B61A-AF3B2AFCCDD5}" type="presParOf" srcId="{62C55F11-7811-4CD9-A583-C99791021876}" destId="{BA99D248-B229-4BAC-B21B-FD92B5C3640C}" srcOrd="0" destOrd="0" presId="urn:microsoft.com/office/officeart/2005/8/layout/radial1"/>
    <dgm:cxn modelId="{CD196585-FA07-4300-8891-F51A704A4FBF}" type="presParOf" srcId="{62C55F11-7811-4CD9-A583-C99791021876}" destId="{82545A53-1E8C-4967-A5B6-586D167A0363}" srcOrd="1" destOrd="0" presId="urn:microsoft.com/office/officeart/2005/8/layout/radial1"/>
    <dgm:cxn modelId="{AE76D742-53B3-4A02-B9A0-594603BF6DEB}" type="presParOf" srcId="{82545A53-1E8C-4967-A5B6-586D167A0363}" destId="{AEC51986-7CC6-4280-ADB3-9DDC81AF9532}" srcOrd="0" destOrd="0" presId="urn:microsoft.com/office/officeart/2005/8/layout/radial1"/>
    <dgm:cxn modelId="{9BCC6E98-8BE2-4ED3-8EDA-16354D4536F1}" type="presParOf" srcId="{62C55F11-7811-4CD9-A583-C99791021876}" destId="{4BD0E783-6331-4FCE-918C-F19BF5FDD015}" srcOrd="2" destOrd="0" presId="urn:microsoft.com/office/officeart/2005/8/layout/radial1"/>
    <dgm:cxn modelId="{90E68E23-2ADE-4DCD-AB38-A1B8145EC660}" type="presParOf" srcId="{62C55F11-7811-4CD9-A583-C99791021876}" destId="{8A0B6C0D-FDBA-40CE-9118-2472A3083B69}" srcOrd="3" destOrd="0" presId="urn:microsoft.com/office/officeart/2005/8/layout/radial1"/>
    <dgm:cxn modelId="{03D9C480-E758-4626-80E5-A400602D3BB1}" type="presParOf" srcId="{8A0B6C0D-FDBA-40CE-9118-2472A3083B69}" destId="{85D1A0FB-A764-44D7-818D-8028C75E1BEF}" srcOrd="0" destOrd="0" presId="urn:microsoft.com/office/officeart/2005/8/layout/radial1"/>
    <dgm:cxn modelId="{4ABBB03E-CEA4-4E3F-988D-FBC2E856AC8B}" type="presParOf" srcId="{62C55F11-7811-4CD9-A583-C99791021876}" destId="{86F68ADC-4350-45D1-9853-0DF6D30B64C4}" srcOrd="4" destOrd="0" presId="urn:microsoft.com/office/officeart/2005/8/layout/radial1"/>
    <dgm:cxn modelId="{D89C8091-A7B4-4A39-8AF4-88CAB30B54C6}" type="presParOf" srcId="{62C55F11-7811-4CD9-A583-C99791021876}" destId="{E7738937-3B57-4983-BEA7-B5D81FDDDBB8}" srcOrd="5" destOrd="0" presId="urn:microsoft.com/office/officeart/2005/8/layout/radial1"/>
    <dgm:cxn modelId="{11921EDB-AD2E-4D09-82DF-F7A4E8318DB7}" type="presParOf" srcId="{E7738937-3B57-4983-BEA7-B5D81FDDDBB8}" destId="{AD867613-3D1B-4132-A815-DAA809FA1371}" srcOrd="0" destOrd="0" presId="urn:microsoft.com/office/officeart/2005/8/layout/radial1"/>
    <dgm:cxn modelId="{93582D9D-51A5-472D-A459-620484F36484}" type="presParOf" srcId="{62C55F11-7811-4CD9-A583-C99791021876}" destId="{8E6D1436-0A03-4DC7-8B87-06B08E536711}" srcOrd="6" destOrd="0" presId="urn:microsoft.com/office/officeart/2005/8/layout/radial1"/>
    <dgm:cxn modelId="{8515AAC9-93B5-4C19-AF52-7B6669D2D882}" type="presParOf" srcId="{62C55F11-7811-4CD9-A583-C99791021876}" destId="{D7C956AE-F91B-4D2A-8392-186CE617D5E2}" srcOrd="7" destOrd="0" presId="urn:microsoft.com/office/officeart/2005/8/layout/radial1"/>
    <dgm:cxn modelId="{50D75589-256D-4FAE-AB0B-300187FD5FA3}" type="presParOf" srcId="{D7C956AE-F91B-4D2A-8392-186CE617D5E2}" destId="{83A8A9FA-0832-4676-A3A6-E608F99F4E47}" srcOrd="0" destOrd="0" presId="urn:microsoft.com/office/officeart/2005/8/layout/radial1"/>
    <dgm:cxn modelId="{49EB44E9-C862-4760-AD75-F1F3D5FC810F}" type="presParOf" srcId="{62C55F11-7811-4CD9-A583-C99791021876}" destId="{AB80F5EA-7075-45C5-84B1-6C70854C95D2}" srcOrd="8" destOrd="0" presId="urn:microsoft.com/office/officeart/2005/8/layout/radial1"/>
  </dgm:cxnLst>
  <dgm:bg/>
  <dgm:whole/>
</dgm:dataModel>
</file>

<file path=ppt/diagrams/data4.xml><?xml version="1.0" encoding="utf-8"?>
<dgm:dataModel xmlns:dgm="http://schemas.openxmlformats.org/drawingml/2006/diagram" xmlns:a="http://schemas.openxmlformats.org/drawingml/2006/main">
  <dgm:ptLst>
    <dgm:pt modelId="{7A5C8F9C-293E-4FE3-8181-F6C6DE6EE69C}"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zh-CN" altLang="en-US"/>
        </a:p>
      </dgm:t>
    </dgm:pt>
    <dgm:pt modelId="{665E3E7D-4C78-4ACE-8249-82A22285139D}">
      <dgm:prSet phldrT="[文本]"/>
      <dgm:spPr/>
      <dgm:t>
        <a:bodyPr/>
        <a:lstStyle/>
        <a:p>
          <a:r>
            <a:rPr lang="zh-CN" dirty="0" smtClean="0"/>
            <a:t>环保产品</a:t>
          </a:r>
          <a:endParaRPr lang="zh-CN" altLang="en-US" dirty="0"/>
        </a:p>
      </dgm:t>
    </dgm:pt>
    <dgm:pt modelId="{5AD51563-51BC-4289-A5C8-6F24643922C8}" type="parTrans" cxnId="{34D8CCDE-33E1-46D5-9615-0CEA9433A9A2}">
      <dgm:prSet/>
      <dgm:spPr/>
      <dgm:t>
        <a:bodyPr/>
        <a:lstStyle/>
        <a:p>
          <a:endParaRPr lang="zh-CN" altLang="en-US"/>
        </a:p>
      </dgm:t>
    </dgm:pt>
    <dgm:pt modelId="{D71B945B-00BD-490E-B8F1-CF83AD8DBD59}" type="sibTrans" cxnId="{34D8CCDE-33E1-46D5-9615-0CEA9433A9A2}">
      <dgm:prSet/>
      <dgm:spPr/>
      <dgm:t>
        <a:bodyPr/>
        <a:lstStyle/>
        <a:p>
          <a:endParaRPr lang="zh-CN" altLang="en-US"/>
        </a:p>
      </dgm:t>
    </dgm:pt>
    <dgm:pt modelId="{48E9B04A-2F5B-459D-B648-F2CE504498A0}">
      <dgm:prSet phldrT="[文本]"/>
      <dgm:spPr/>
      <dgm:t>
        <a:bodyPr/>
        <a:lstStyle/>
        <a:p>
          <a:r>
            <a:rPr lang="zh-CN" dirty="0" smtClean="0"/>
            <a:t>家用产品</a:t>
          </a:r>
          <a:endParaRPr lang="zh-CN" altLang="en-US" dirty="0"/>
        </a:p>
      </dgm:t>
    </dgm:pt>
    <dgm:pt modelId="{9D0F38B0-6ACB-4920-B6D8-D9E33DE6B677}" type="parTrans" cxnId="{B41FF54B-CA6A-47BA-9819-2089089CD911}">
      <dgm:prSet/>
      <dgm:spPr/>
      <dgm:t>
        <a:bodyPr/>
        <a:lstStyle/>
        <a:p>
          <a:endParaRPr lang="zh-CN" altLang="en-US"/>
        </a:p>
      </dgm:t>
    </dgm:pt>
    <dgm:pt modelId="{C7338CDA-C7B7-4D7C-A9E4-588CD02B29B9}" type="sibTrans" cxnId="{B41FF54B-CA6A-47BA-9819-2089089CD911}">
      <dgm:prSet/>
      <dgm:spPr/>
      <dgm:t>
        <a:bodyPr/>
        <a:lstStyle/>
        <a:p>
          <a:endParaRPr lang="zh-CN" altLang="en-US"/>
        </a:p>
      </dgm:t>
    </dgm:pt>
    <dgm:pt modelId="{A5A7B092-C7D9-4859-89DA-999920AE2AA8}">
      <dgm:prSet phldrT="[文本]"/>
      <dgm:spPr/>
      <dgm:t>
        <a:bodyPr/>
        <a:lstStyle/>
        <a:p>
          <a:r>
            <a:rPr lang="zh-CN" dirty="0" smtClean="0"/>
            <a:t>化工产品</a:t>
          </a:r>
          <a:endParaRPr lang="zh-CN" altLang="en-US" dirty="0"/>
        </a:p>
      </dgm:t>
    </dgm:pt>
    <dgm:pt modelId="{D6DE2D7A-1113-4938-8F83-1C74AE339B23}" type="parTrans" cxnId="{360E536B-86A0-4710-966D-07D9797030BA}">
      <dgm:prSet/>
      <dgm:spPr/>
      <dgm:t>
        <a:bodyPr/>
        <a:lstStyle/>
        <a:p>
          <a:endParaRPr lang="zh-CN" altLang="en-US"/>
        </a:p>
      </dgm:t>
    </dgm:pt>
    <dgm:pt modelId="{8A1B09E2-59CB-439B-A53E-85FC85FFF778}" type="sibTrans" cxnId="{360E536B-86A0-4710-966D-07D9797030BA}">
      <dgm:prSet/>
      <dgm:spPr/>
      <dgm:t>
        <a:bodyPr/>
        <a:lstStyle/>
        <a:p>
          <a:endParaRPr lang="zh-CN" altLang="en-US"/>
        </a:p>
      </dgm:t>
    </dgm:pt>
    <dgm:pt modelId="{D46616A2-B927-4A75-A137-F0F3FBC1E8FF}">
      <dgm:prSet phldrT="[文本]"/>
      <dgm:spPr/>
      <dgm:t>
        <a:bodyPr/>
        <a:lstStyle/>
        <a:p>
          <a:r>
            <a:rPr lang="zh-CN" dirty="0" smtClean="0"/>
            <a:t>装饰产品</a:t>
          </a:r>
          <a:endParaRPr lang="zh-CN" altLang="en-US" dirty="0"/>
        </a:p>
      </dgm:t>
    </dgm:pt>
    <dgm:pt modelId="{6F726E63-1338-4AFC-8F17-B7844FC2EAD7}" type="parTrans" cxnId="{8F70307F-48E6-4AA7-A53F-A7F2DFFE972E}">
      <dgm:prSet/>
      <dgm:spPr/>
      <dgm:t>
        <a:bodyPr/>
        <a:lstStyle/>
        <a:p>
          <a:endParaRPr lang="zh-CN" altLang="en-US"/>
        </a:p>
      </dgm:t>
    </dgm:pt>
    <dgm:pt modelId="{F575A79D-EDC3-4EA2-BB3D-06AB91007589}" type="sibTrans" cxnId="{8F70307F-48E6-4AA7-A53F-A7F2DFFE972E}">
      <dgm:prSet/>
      <dgm:spPr/>
      <dgm:t>
        <a:bodyPr/>
        <a:lstStyle/>
        <a:p>
          <a:endParaRPr lang="zh-CN" altLang="en-US"/>
        </a:p>
      </dgm:t>
    </dgm:pt>
    <dgm:pt modelId="{FE2B5505-0D93-4DA1-A4B7-F1407BF38021}" type="pres">
      <dgm:prSet presAssocID="{7A5C8F9C-293E-4FE3-8181-F6C6DE6EE69C}" presName="Name0" presStyleCnt="0">
        <dgm:presLayoutVars>
          <dgm:dir/>
          <dgm:resizeHandles val="exact"/>
        </dgm:presLayoutVars>
      </dgm:prSet>
      <dgm:spPr/>
      <dgm:t>
        <a:bodyPr/>
        <a:lstStyle/>
        <a:p>
          <a:endParaRPr lang="zh-CN" altLang="en-US"/>
        </a:p>
      </dgm:t>
    </dgm:pt>
    <dgm:pt modelId="{EF3D835B-5E85-4C75-B69E-CDA08FD7D30E}" type="pres">
      <dgm:prSet presAssocID="{665E3E7D-4C78-4ACE-8249-82A22285139D}" presName="compNode" presStyleCnt="0"/>
      <dgm:spPr/>
    </dgm:pt>
    <dgm:pt modelId="{F0883D11-FFA8-49EF-BB18-93D528E619BE}" type="pres">
      <dgm:prSet presAssocID="{665E3E7D-4C78-4ACE-8249-82A22285139D}" presName="pictRect" presStyleLbl="node1" presStyleIdx="0" presStyleCnt="4"/>
      <dgm:spPr>
        <a:blipFill rotWithShape="0">
          <a:blip xmlns:r="http://schemas.openxmlformats.org/officeDocument/2006/relationships" r:embed="rId1"/>
          <a:stretch>
            <a:fillRect/>
          </a:stretch>
        </a:blipFill>
      </dgm:spPr>
    </dgm:pt>
    <dgm:pt modelId="{817EBC58-E401-48F7-B867-28E34D4587F6}" type="pres">
      <dgm:prSet presAssocID="{665E3E7D-4C78-4ACE-8249-82A22285139D}" presName="textRect" presStyleLbl="revTx" presStyleIdx="0" presStyleCnt="4">
        <dgm:presLayoutVars>
          <dgm:bulletEnabled val="1"/>
        </dgm:presLayoutVars>
      </dgm:prSet>
      <dgm:spPr/>
      <dgm:t>
        <a:bodyPr/>
        <a:lstStyle/>
        <a:p>
          <a:endParaRPr lang="zh-CN" altLang="en-US"/>
        </a:p>
      </dgm:t>
    </dgm:pt>
    <dgm:pt modelId="{14B4DF17-58AC-403C-AC27-FF68EC151B57}" type="pres">
      <dgm:prSet presAssocID="{D71B945B-00BD-490E-B8F1-CF83AD8DBD59}" presName="sibTrans" presStyleLbl="sibTrans2D1" presStyleIdx="0" presStyleCnt="0"/>
      <dgm:spPr/>
      <dgm:t>
        <a:bodyPr/>
        <a:lstStyle/>
        <a:p>
          <a:endParaRPr lang="zh-CN" altLang="en-US"/>
        </a:p>
      </dgm:t>
    </dgm:pt>
    <dgm:pt modelId="{A62EC44F-4563-43A5-B364-1045ED1C505A}" type="pres">
      <dgm:prSet presAssocID="{48E9B04A-2F5B-459D-B648-F2CE504498A0}" presName="compNode" presStyleCnt="0"/>
      <dgm:spPr/>
    </dgm:pt>
    <dgm:pt modelId="{89CAE88B-B72B-4818-99A1-43D79AE8294D}" type="pres">
      <dgm:prSet presAssocID="{48E9B04A-2F5B-459D-B648-F2CE504498A0}" presName="pictRect" presStyleLbl="node1" presStyleIdx="1" presStyleCnt="4" custLinFactNeighborX="17011"/>
      <dgm:spPr>
        <a:blipFill rotWithShape="0">
          <a:blip xmlns:r="http://schemas.openxmlformats.org/officeDocument/2006/relationships" r:embed="rId2"/>
          <a:stretch>
            <a:fillRect/>
          </a:stretch>
        </a:blipFill>
      </dgm:spPr>
    </dgm:pt>
    <dgm:pt modelId="{CC481FE4-B7B0-44B3-B701-70DB573BE34C}" type="pres">
      <dgm:prSet presAssocID="{48E9B04A-2F5B-459D-B648-F2CE504498A0}" presName="textRect" presStyleLbl="revTx" presStyleIdx="1" presStyleCnt="4" custLinFactNeighborX="17011">
        <dgm:presLayoutVars>
          <dgm:bulletEnabled val="1"/>
        </dgm:presLayoutVars>
      </dgm:prSet>
      <dgm:spPr/>
      <dgm:t>
        <a:bodyPr/>
        <a:lstStyle/>
        <a:p>
          <a:endParaRPr lang="zh-CN" altLang="en-US"/>
        </a:p>
      </dgm:t>
    </dgm:pt>
    <dgm:pt modelId="{58B77205-59F2-4071-A7E5-538843A8B065}" type="pres">
      <dgm:prSet presAssocID="{C7338CDA-C7B7-4D7C-A9E4-588CD02B29B9}" presName="sibTrans" presStyleLbl="sibTrans2D1" presStyleIdx="0" presStyleCnt="0"/>
      <dgm:spPr/>
      <dgm:t>
        <a:bodyPr/>
        <a:lstStyle/>
        <a:p>
          <a:endParaRPr lang="zh-CN" altLang="en-US"/>
        </a:p>
      </dgm:t>
    </dgm:pt>
    <dgm:pt modelId="{419FB04E-72E9-470B-9BA1-B8A7CEAF7410}" type="pres">
      <dgm:prSet presAssocID="{A5A7B092-C7D9-4859-89DA-999920AE2AA8}" presName="compNode" presStyleCnt="0"/>
      <dgm:spPr/>
    </dgm:pt>
    <dgm:pt modelId="{7A3E7128-CE94-4F20-8E31-6996B75C1AE3}" type="pres">
      <dgm:prSet presAssocID="{A5A7B092-C7D9-4859-89DA-999920AE2AA8}" presName="pictRect" presStyleLbl="node1" presStyleIdx="2" presStyleCnt="4" custLinFactX="-48702" custLinFactY="63724" custLinFactNeighborX="-100000" custLinFactNeighborY="100000"/>
      <dgm:spPr>
        <a:blipFill rotWithShape="0">
          <a:blip xmlns:r="http://schemas.openxmlformats.org/officeDocument/2006/relationships" r:embed="rId3"/>
          <a:stretch>
            <a:fillRect/>
          </a:stretch>
        </a:blipFill>
      </dgm:spPr>
    </dgm:pt>
    <dgm:pt modelId="{985C367F-3904-4597-A681-344920A147F4}" type="pres">
      <dgm:prSet presAssocID="{A5A7B092-C7D9-4859-89DA-999920AE2AA8}" presName="textRect" presStyleLbl="revTx" presStyleIdx="2" presStyleCnt="4" custLinFactX="-48702" custLinFactY="104059" custLinFactNeighborX="-100000" custLinFactNeighborY="200000">
        <dgm:presLayoutVars>
          <dgm:bulletEnabled val="1"/>
        </dgm:presLayoutVars>
      </dgm:prSet>
      <dgm:spPr/>
      <dgm:t>
        <a:bodyPr/>
        <a:lstStyle/>
        <a:p>
          <a:endParaRPr lang="zh-CN" altLang="en-US"/>
        </a:p>
      </dgm:t>
    </dgm:pt>
    <dgm:pt modelId="{EC9DD4BB-45C1-4924-B142-BF80B9BE7F1C}" type="pres">
      <dgm:prSet presAssocID="{8A1B09E2-59CB-439B-A53E-85FC85FFF778}" presName="sibTrans" presStyleLbl="sibTrans2D1" presStyleIdx="0" presStyleCnt="0"/>
      <dgm:spPr/>
      <dgm:t>
        <a:bodyPr/>
        <a:lstStyle/>
        <a:p>
          <a:endParaRPr lang="zh-CN" altLang="en-US"/>
        </a:p>
      </dgm:t>
    </dgm:pt>
    <dgm:pt modelId="{6F69C985-603F-4735-A25B-B9E16ED007FD}" type="pres">
      <dgm:prSet presAssocID="{D46616A2-B927-4A75-A137-F0F3FBC1E8FF}" presName="compNode" presStyleCnt="0"/>
      <dgm:spPr/>
    </dgm:pt>
    <dgm:pt modelId="{F0B38744-EA0E-4988-BD80-24B5C4520201}" type="pres">
      <dgm:prSet presAssocID="{D46616A2-B927-4A75-A137-F0F3FBC1E8FF}" presName="pictRect" presStyleLbl="node1" presStyleIdx="3" presStyleCnt="4" custLinFactNeighborX="98937" custLinFactNeighborY="-4636"/>
      <dgm:spPr>
        <a:blipFill rotWithShape="0">
          <a:blip xmlns:r="http://schemas.openxmlformats.org/officeDocument/2006/relationships" r:embed="rId4"/>
          <a:stretch>
            <a:fillRect/>
          </a:stretch>
        </a:blipFill>
      </dgm:spPr>
    </dgm:pt>
    <dgm:pt modelId="{D6CE64EB-2C04-4307-B776-2DF64A638818}" type="pres">
      <dgm:prSet presAssocID="{D46616A2-B927-4A75-A137-F0F3FBC1E8FF}" presName="textRect" presStyleLbl="revTx" presStyleIdx="3" presStyleCnt="4" custLinFactNeighborX="98937" custLinFactNeighborY="-8610">
        <dgm:presLayoutVars>
          <dgm:bulletEnabled val="1"/>
        </dgm:presLayoutVars>
      </dgm:prSet>
      <dgm:spPr/>
      <dgm:t>
        <a:bodyPr/>
        <a:lstStyle/>
        <a:p>
          <a:endParaRPr lang="zh-CN" altLang="en-US"/>
        </a:p>
      </dgm:t>
    </dgm:pt>
  </dgm:ptLst>
  <dgm:cxnLst>
    <dgm:cxn modelId="{C7F6C849-4033-4E93-90A2-28C713CD5F39}" type="presOf" srcId="{8A1B09E2-59CB-439B-A53E-85FC85FFF778}" destId="{EC9DD4BB-45C1-4924-B142-BF80B9BE7F1C}" srcOrd="0" destOrd="0" presId="urn:microsoft.com/office/officeart/2005/8/layout/pList1"/>
    <dgm:cxn modelId="{51F53A6B-14B7-414B-914E-9AFAF1DBAD64}" type="presOf" srcId="{7A5C8F9C-293E-4FE3-8181-F6C6DE6EE69C}" destId="{FE2B5505-0D93-4DA1-A4B7-F1407BF38021}" srcOrd="0" destOrd="0" presId="urn:microsoft.com/office/officeart/2005/8/layout/pList1"/>
    <dgm:cxn modelId="{360E536B-86A0-4710-966D-07D9797030BA}" srcId="{7A5C8F9C-293E-4FE3-8181-F6C6DE6EE69C}" destId="{A5A7B092-C7D9-4859-89DA-999920AE2AA8}" srcOrd="2" destOrd="0" parTransId="{D6DE2D7A-1113-4938-8F83-1C74AE339B23}" sibTransId="{8A1B09E2-59CB-439B-A53E-85FC85FFF778}"/>
    <dgm:cxn modelId="{3CF76407-5B91-4324-94D5-6C9B315A55D7}" type="presOf" srcId="{665E3E7D-4C78-4ACE-8249-82A22285139D}" destId="{817EBC58-E401-48F7-B867-28E34D4587F6}" srcOrd="0" destOrd="0" presId="urn:microsoft.com/office/officeart/2005/8/layout/pList1"/>
    <dgm:cxn modelId="{8F70307F-48E6-4AA7-A53F-A7F2DFFE972E}" srcId="{7A5C8F9C-293E-4FE3-8181-F6C6DE6EE69C}" destId="{D46616A2-B927-4A75-A137-F0F3FBC1E8FF}" srcOrd="3" destOrd="0" parTransId="{6F726E63-1338-4AFC-8F17-B7844FC2EAD7}" sibTransId="{F575A79D-EDC3-4EA2-BB3D-06AB91007589}"/>
    <dgm:cxn modelId="{B0FD6B89-1924-4DF2-97AB-E17C685D4FC7}" type="presOf" srcId="{A5A7B092-C7D9-4859-89DA-999920AE2AA8}" destId="{985C367F-3904-4597-A681-344920A147F4}" srcOrd="0" destOrd="0" presId="urn:microsoft.com/office/officeart/2005/8/layout/pList1"/>
    <dgm:cxn modelId="{B41FF54B-CA6A-47BA-9819-2089089CD911}" srcId="{7A5C8F9C-293E-4FE3-8181-F6C6DE6EE69C}" destId="{48E9B04A-2F5B-459D-B648-F2CE504498A0}" srcOrd="1" destOrd="0" parTransId="{9D0F38B0-6ACB-4920-B6D8-D9E33DE6B677}" sibTransId="{C7338CDA-C7B7-4D7C-A9E4-588CD02B29B9}"/>
    <dgm:cxn modelId="{80A1529A-EDBF-4659-BA8B-53A94E3CE52F}" type="presOf" srcId="{D71B945B-00BD-490E-B8F1-CF83AD8DBD59}" destId="{14B4DF17-58AC-403C-AC27-FF68EC151B57}" srcOrd="0" destOrd="0" presId="urn:microsoft.com/office/officeart/2005/8/layout/pList1"/>
    <dgm:cxn modelId="{AB5F20F5-7994-4DD4-A63F-EE4FA247E550}" type="presOf" srcId="{C7338CDA-C7B7-4D7C-A9E4-588CD02B29B9}" destId="{58B77205-59F2-4071-A7E5-538843A8B065}" srcOrd="0" destOrd="0" presId="urn:microsoft.com/office/officeart/2005/8/layout/pList1"/>
    <dgm:cxn modelId="{621E4A4D-809C-4595-A93F-81C743C7FE5B}" type="presOf" srcId="{48E9B04A-2F5B-459D-B648-F2CE504498A0}" destId="{CC481FE4-B7B0-44B3-B701-70DB573BE34C}" srcOrd="0" destOrd="0" presId="urn:microsoft.com/office/officeart/2005/8/layout/pList1"/>
    <dgm:cxn modelId="{34D8CCDE-33E1-46D5-9615-0CEA9433A9A2}" srcId="{7A5C8F9C-293E-4FE3-8181-F6C6DE6EE69C}" destId="{665E3E7D-4C78-4ACE-8249-82A22285139D}" srcOrd="0" destOrd="0" parTransId="{5AD51563-51BC-4289-A5C8-6F24643922C8}" sibTransId="{D71B945B-00BD-490E-B8F1-CF83AD8DBD59}"/>
    <dgm:cxn modelId="{713E30E0-29E7-4DB2-B532-777ABCA25A38}" type="presOf" srcId="{D46616A2-B927-4A75-A137-F0F3FBC1E8FF}" destId="{D6CE64EB-2C04-4307-B776-2DF64A638818}" srcOrd="0" destOrd="0" presId="urn:microsoft.com/office/officeart/2005/8/layout/pList1"/>
    <dgm:cxn modelId="{EBCF6C60-945F-44CD-A6C4-E3ADE565FAF8}" type="presParOf" srcId="{FE2B5505-0D93-4DA1-A4B7-F1407BF38021}" destId="{EF3D835B-5E85-4C75-B69E-CDA08FD7D30E}" srcOrd="0" destOrd="0" presId="urn:microsoft.com/office/officeart/2005/8/layout/pList1"/>
    <dgm:cxn modelId="{7C9375A7-79A9-4611-845C-5ED25D28B7E7}" type="presParOf" srcId="{EF3D835B-5E85-4C75-B69E-CDA08FD7D30E}" destId="{F0883D11-FFA8-49EF-BB18-93D528E619BE}" srcOrd="0" destOrd="0" presId="urn:microsoft.com/office/officeart/2005/8/layout/pList1"/>
    <dgm:cxn modelId="{6ED477E9-C35E-440D-B28A-ABE238025A60}" type="presParOf" srcId="{EF3D835B-5E85-4C75-B69E-CDA08FD7D30E}" destId="{817EBC58-E401-48F7-B867-28E34D4587F6}" srcOrd="1" destOrd="0" presId="urn:microsoft.com/office/officeart/2005/8/layout/pList1"/>
    <dgm:cxn modelId="{599E296C-9F7F-4DAB-9014-B5A8BC0B4137}" type="presParOf" srcId="{FE2B5505-0D93-4DA1-A4B7-F1407BF38021}" destId="{14B4DF17-58AC-403C-AC27-FF68EC151B57}" srcOrd="1" destOrd="0" presId="urn:microsoft.com/office/officeart/2005/8/layout/pList1"/>
    <dgm:cxn modelId="{37132C5F-AD84-4A78-85F1-4DC476B98BD0}" type="presParOf" srcId="{FE2B5505-0D93-4DA1-A4B7-F1407BF38021}" destId="{A62EC44F-4563-43A5-B364-1045ED1C505A}" srcOrd="2" destOrd="0" presId="urn:microsoft.com/office/officeart/2005/8/layout/pList1"/>
    <dgm:cxn modelId="{D238D584-6922-458B-A94B-DEAA69F4A4CF}" type="presParOf" srcId="{A62EC44F-4563-43A5-B364-1045ED1C505A}" destId="{89CAE88B-B72B-4818-99A1-43D79AE8294D}" srcOrd="0" destOrd="0" presId="urn:microsoft.com/office/officeart/2005/8/layout/pList1"/>
    <dgm:cxn modelId="{D6C9B382-7383-4971-8B0B-44BF182B567C}" type="presParOf" srcId="{A62EC44F-4563-43A5-B364-1045ED1C505A}" destId="{CC481FE4-B7B0-44B3-B701-70DB573BE34C}" srcOrd="1" destOrd="0" presId="urn:microsoft.com/office/officeart/2005/8/layout/pList1"/>
    <dgm:cxn modelId="{79B5782B-9B9F-491E-B9A9-C2C9B0BFF1CB}" type="presParOf" srcId="{FE2B5505-0D93-4DA1-A4B7-F1407BF38021}" destId="{58B77205-59F2-4071-A7E5-538843A8B065}" srcOrd="3" destOrd="0" presId="urn:microsoft.com/office/officeart/2005/8/layout/pList1"/>
    <dgm:cxn modelId="{078E2A29-3025-4D02-96B6-8C59AB567308}" type="presParOf" srcId="{FE2B5505-0D93-4DA1-A4B7-F1407BF38021}" destId="{419FB04E-72E9-470B-9BA1-B8A7CEAF7410}" srcOrd="4" destOrd="0" presId="urn:microsoft.com/office/officeart/2005/8/layout/pList1"/>
    <dgm:cxn modelId="{A3D22A83-699B-44A9-A46D-086FF5877745}" type="presParOf" srcId="{419FB04E-72E9-470B-9BA1-B8A7CEAF7410}" destId="{7A3E7128-CE94-4F20-8E31-6996B75C1AE3}" srcOrd="0" destOrd="0" presId="urn:microsoft.com/office/officeart/2005/8/layout/pList1"/>
    <dgm:cxn modelId="{0A866C63-1B67-4F1E-9717-6D36698BC6C0}" type="presParOf" srcId="{419FB04E-72E9-470B-9BA1-B8A7CEAF7410}" destId="{985C367F-3904-4597-A681-344920A147F4}" srcOrd="1" destOrd="0" presId="urn:microsoft.com/office/officeart/2005/8/layout/pList1"/>
    <dgm:cxn modelId="{095CAAB5-7C48-4F5C-A2E2-84CB6D0F6A88}" type="presParOf" srcId="{FE2B5505-0D93-4DA1-A4B7-F1407BF38021}" destId="{EC9DD4BB-45C1-4924-B142-BF80B9BE7F1C}" srcOrd="5" destOrd="0" presId="urn:microsoft.com/office/officeart/2005/8/layout/pList1"/>
    <dgm:cxn modelId="{9E42D0EB-2434-4CE4-8134-E3F8B2009770}" type="presParOf" srcId="{FE2B5505-0D93-4DA1-A4B7-F1407BF38021}" destId="{6F69C985-603F-4735-A25B-B9E16ED007FD}" srcOrd="6" destOrd="0" presId="urn:microsoft.com/office/officeart/2005/8/layout/pList1"/>
    <dgm:cxn modelId="{5D4C1CF4-A75B-4D5F-83CC-FDFB8FE9C688}" type="presParOf" srcId="{6F69C985-603F-4735-A25B-B9E16ED007FD}" destId="{F0B38744-EA0E-4988-BD80-24B5C4520201}" srcOrd="0" destOrd="0" presId="urn:microsoft.com/office/officeart/2005/8/layout/pList1"/>
    <dgm:cxn modelId="{E736CAE3-AA9C-487A-85B0-6ECD3DCAC4B2}" type="presParOf" srcId="{6F69C985-603F-4735-A25B-B9E16ED007FD}" destId="{D6CE64EB-2C04-4307-B776-2DF64A638818}" srcOrd="1" destOrd="0" presId="urn:microsoft.com/office/officeart/2005/8/layout/pList1"/>
  </dgm:cxnLst>
  <dgm:bg/>
  <dgm:whole/>
</dgm:dataModel>
</file>

<file path=ppt/diagrams/data5.xml><?xml version="1.0" encoding="utf-8"?>
<dgm:dataModel xmlns:dgm="http://schemas.openxmlformats.org/drawingml/2006/diagram" xmlns:a="http://schemas.openxmlformats.org/drawingml/2006/main">
  <dgm:ptLst>
    <dgm:pt modelId="{7A5C8F9C-293E-4FE3-8181-F6C6DE6EE69C}"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zh-CN" altLang="en-US"/>
        </a:p>
      </dgm:t>
    </dgm:pt>
    <dgm:pt modelId="{665E3E7D-4C78-4ACE-8249-82A22285139D}">
      <dgm:prSet phldrT="[文本]"/>
      <dgm:spPr/>
      <dgm:t>
        <a:bodyPr/>
        <a:lstStyle/>
        <a:p>
          <a:r>
            <a:rPr lang="zh-CN" dirty="0" smtClean="0"/>
            <a:t>环保产品</a:t>
          </a:r>
          <a:endParaRPr lang="zh-CN" altLang="en-US" dirty="0"/>
        </a:p>
      </dgm:t>
    </dgm:pt>
    <dgm:pt modelId="{5AD51563-51BC-4289-A5C8-6F24643922C8}" type="parTrans" cxnId="{34D8CCDE-33E1-46D5-9615-0CEA9433A9A2}">
      <dgm:prSet/>
      <dgm:spPr/>
      <dgm:t>
        <a:bodyPr/>
        <a:lstStyle/>
        <a:p>
          <a:endParaRPr lang="zh-CN" altLang="en-US"/>
        </a:p>
      </dgm:t>
    </dgm:pt>
    <dgm:pt modelId="{D71B945B-00BD-490E-B8F1-CF83AD8DBD59}" type="sibTrans" cxnId="{34D8CCDE-33E1-46D5-9615-0CEA9433A9A2}">
      <dgm:prSet/>
      <dgm:spPr/>
      <dgm:t>
        <a:bodyPr/>
        <a:lstStyle/>
        <a:p>
          <a:endParaRPr lang="zh-CN" altLang="en-US"/>
        </a:p>
      </dgm:t>
    </dgm:pt>
    <dgm:pt modelId="{48E9B04A-2F5B-459D-B648-F2CE504498A0}">
      <dgm:prSet phldrT="[文本]"/>
      <dgm:spPr/>
      <dgm:t>
        <a:bodyPr/>
        <a:lstStyle/>
        <a:p>
          <a:r>
            <a:rPr lang="zh-CN" dirty="0" smtClean="0"/>
            <a:t>家用产品</a:t>
          </a:r>
          <a:endParaRPr lang="zh-CN" altLang="en-US" dirty="0"/>
        </a:p>
      </dgm:t>
    </dgm:pt>
    <dgm:pt modelId="{9D0F38B0-6ACB-4920-B6D8-D9E33DE6B677}" type="parTrans" cxnId="{B41FF54B-CA6A-47BA-9819-2089089CD911}">
      <dgm:prSet/>
      <dgm:spPr/>
      <dgm:t>
        <a:bodyPr/>
        <a:lstStyle/>
        <a:p>
          <a:endParaRPr lang="zh-CN" altLang="en-US"/>
        </a:p>
      </dgm:t>
    </dgm:pt>
    <dgm:pt modelId="{C7338CDA-C7B7-4D7C-A9E4-588CD02B29B9}" type="sibTrans" cxnId="{B41FF54B-CA6A-47BA-9819-2089089CD911}">
      <dgm:prSet/>
      <dgm:spPr/>
      <dgm:t>
        <a:bodyPr/>
        <a:lstStyle/>
        <a:p>
          <a:endParaRPr lang="zh-CN" altLang="en-US"/>
        </a:p>
      </dgm:t>
    </dgm:pt>
    <dgm:pt modelId="{A5A7B092-C7D9-4859-89DA-999920AE2AA8}">
      <dgm:prSet phldrT="[文本]"/>
      <dgm:spPr/>
      <dgm:t>
        <a:bodyPr/>
        <a:lstStyle/>
        <a:p>
          <a:r>
            <a:rPr lang="zh-CN" dirty="0" smtClean="0"/>
            <a:t>化工产品</a:t>
          </a:r>
          <a:endParaRPr lang="zh-CN" altLang="en-US" dirty="0"/>
        </a:p>
      </dgm:t>
    </dgm:pt>
    <dgm:pt modelId="{D6DE2D7A-1113-4938-8F83-1C74AE339B23}" type="parTrans" cxnId="{360E536B-86A0-4710-966D-07D9797030BA}">
      <dgm:prSet/>
      <dgm:spPr/>
      <dgm:t>
        <a:bodyPr/>
        <a:lstStyle/>
        <a:p>
          <a:endParaRPr lang="zh-CN" altLang="en-US"/>
        </a:p>
      </dgm:t>
    </dgm:pt>
    <dgm:pt modelId="{8A1B09E2-59CB-439B-A53E-85FC85FFF778}" type="sibTrans" cxnId="{360E536B-86A0-4710-966D-07D9797030BA}">
      <dgm:prSet/>
      <dgm:spPr/>
      <dgm:t>
        <a:bodyPr/>
        <a:lstStyle/>
        <a:p>
          <a:endParaRPr lang="zh-CN" altLang="en-US"/>
        </a:p>
      </dgm:t>
    </dgm:pt>
    <dgm:pt modelId="{D46616A2-B927-4A75-A137-F0F3FBC1E8FF}">
      <dgm:prSet phldrT="[文本]"/>
      <dgm:spPr/>
      <dgm:t>
        <a:bodyPr/>
        <a:lstStyle/>
        <a:p>
          <a:r>
            <a:rPr lang="zh-CN" dirty="0" smtClean="0"/>
            <a:t>装饰产品</a:t>
          </a:r>
          <a:endParaRPr lang="zh-CN" altLang="en-US" dirty="0"/>
        </a:p>
      </dgm:t>
    </dgm:pt>
    <dgm:pt modelId="{6F726E63-1338-4AFC-8F17-B7844FC2EAD7}" type="parTrans" cxnId="{8F70307F-48E6-4AA7-A53F-A7F2DFFE972E}">
      <dgm:prSet/>
      <dgm:spPr/>
      <dgm:t>
        <a:bodyPr/>
        <a:lstStyle/>
        <a:p>
          <a:endParaRPr lang="zh-CN" altLang="en-US"/>
        </a:p>
      </dgm:t>
    </dgm:pt>
    <dgm:pt modelId="{F575A79D-EDC3-4EA2-BB3D-06AB91007589}" type="sibTrans" cxnId="{8F70307F-48E6-4AA7-A53F-A7F2DFFE972E}">
      <dgm:prSet/>
      <dgm:spPr/>
      <dgm:t>
        <a:bodyPr/>
        <a:lstStyle/>
        <a:p>
          <a:endParaRPr lang="zh-CN" altLang="en-US"/>
        </a:p>
      </dgm:t>
    </dgm:pt>
    <dgm:pt modelId="{2CCE75AB-CF91-4709-8709-E932E3E50B1B}" type="pres">
      <dgm:prSet presAssocID="{7A5C8F9C-293E-4FE3-8181-F6C6DE6EE69C}" presName="linear" presStyleCnt="0">
        <dgm:presLayoutVars>
          <dgm:dir/>
          <dgm:resizeHandles val="exact"/>
        </dgm:presLayoutVars>
      </dgm:prSet>
      <dgm:spPr/>
      <dgm:t>
        <a:bodyPr/>
        <a:lstStyle/>
        <a:p>
          <a:endParaRPr lang="zh-CN" altLang="en-US"/>
        </a:p>
      </dgm:t>
    </dgm:pt>
    <dgm:pt modelId="{53D272EE-3A5A-4E1B-B108-5BDA6A4E5718}" type="pres">
      <dgm:prSet presAssocID="{665E3E7D-4C78-4ACE-8249-82A22285139D}" presName="comp" presStyleCnt="0"/>
      <dgm:spPr/>
    </dgm:pt>
    <dgm:pt modelId="{EB51DCBE-B4B9-489D-AE86-A9DE753129E5}" type="pres">
      <dgm:prSet presAssocID="{665E3E7D-4C78-4ACE-8249-82A22285139D}" presName="box" presStyleLbl="node1" presStyleIdx="0" presStyleCnt="4"/>
      <dgm:spPr/>
      <dgm:t>
        <a:bodyPr/>
        <a:lstStyle/>
        <a:p>
          <a:endParaRPr lang="zh-CN" altLang="en-US"/>
        </a:p>
      </dgm:t>
    </dgm:pt>
    <dgm:pt modelId="{80C86BF3-ACA0-4797-9BCE-113C33110D8D}" type="pres">
      <dgm:prSet presAssocID="{665E3E7D-4C78-4ACE-8249-82A22285139D}" presName="img" presStyleLbl="fgImgPlace1" presStyleIdx="0" presStyleCnt="4"/>
      <dgm:spPr>
        <a:blipFill rotWithShape="0">
          <a:blip xmlns:r="http://schemas.openxmlformats.org/officeDocument/2006/relationships" r:embed="rId1"/>
          <a:stretch>
            <a:fillRect/>
          </a:stretch>
        </a:blipFill>
      </dgm:spPr>
    </dgm:pt>
    <dgm:pt modelId="{09F250A5-072E-4CC5-A238-80EABDC6C640}" type="pres">
      <dgm:prSet presAssocID="{665E3E7D-4C78-4ACE-8249-82A22285139D}" presName="text" presStyleLbl="node1" presStyleIdx="0" presStyleCnt="4">
        <dgm:presLayoutVars>
          <dgm:bulletEnabled val="1"/>
        </dgm:presLayoutVars>
      </dgm:prSet>
      <dgm:spPr/>
      <dgm:t>
        <a:bodyPr/>
        <a:lstStyle/>
        <a:p>
          <a:endParaRPr lang="zh-CN" altLang="en-US"/>
        </a:p>
      </dgm:t>
    </dgm:pt>
    <dgm:pt modelId="{7D9C272B-C949-4719-9A69-22D8FFA3DE58}" type="pres">
      <dgm:prSet presAssocID="{D71B945B-00BD-490E-B8F1-CF83AD8DBD59}" presName="spacer" presStyleCnt="0"/>
      <dgm:spPr/>
    </dgm:pt>
    <dgm:pt modelId="{1A42DAFF-F1BC-4921-9903-8C71D3610A8D}" type="pres">
      <dgm:prSet presAssocID="{48E9B04A-2F5B-459D-B648-F2CE504498A0}" presName="comp" presStyleCnt="0"/>
      <dgm:spPr/>
    </dgm:pt>
    <dgm:pt modelId="{04DA52C0-3C68-4613-8F79-8205353CB591}" type="pres">
      <dgm:prSet presAssocID="{48E9B04A-2F5B-459D-B648-F2CE504498A0}" presName="box" presStyleLbl="node1" presStyleIdx="1" presStyleCnt="4"/>
      <dgm:spPr/>
      <dgm:t>
        <a:bodyPr/>
        <a:lstStyle/>
        <a:p>
          <a:endParaRPr lang="zh-CN" altLang="en-US"/>
        </a:p>
      </dgm:t>
    </dgm:pt>
    <dgm:pt modelId="{C2029719-682E-4F59-955F-373164EB09D1}" type="pres">
      <dgm:prSet presAssocID="{48E9B04A-2F5B-459D-B648-F2CE504498A0}" presName="img" presStyleLbl="fgImgPlace1" presStyleIdx="1" presStyleCnt="4"/>
      <dgm:spPr>
        <a:blipFill rotWithShape="0">
          <a:blip xmlns:r="http://schemas.openxmlformats.org/officeDocument/2006/relationships" r:embed="rId2"/>
          <a:stretch>
            <a:fillRect/>
          </a:stretch>
        </a:blipFill>
      </dgm:spPr>
    </dgm:pt>
    <dgm:pt modelId="{C043EB1B-AF2F-4213-8CFC-6B766CDCA276}" type="pres">
      <dgm:prSet presAssocID="{48E9B04A-2F5B-459D-B648-F2CE504498A0}" presName="text" presStyleLbl="node1" presStyleIdx="1" presStyleCnt="4">
        <dgm:presLayoutVars>
          <dgm:bulletEnabled val="1"/>
        </dgm:presLayoutVars>
      </dgm:prSet>
      <dgm:spPr/>
      <dgm:t>
        <a:bodyPr/>
        <a:lstStyle/>
        <a:p>
          <a:endParaRPr lang="zh-CN" altLang="en-US"/>
        </a:p>
      </dgm:t>
    </dgm:pt>
    <dgm:pt modelId="{0769DDA5-8F93-4BF3-8AD9-B75DAA7C7F34}" type="pres">
      <dgm:prSet presAssocID="{C7338CDA-C7B7-4D7C-A9E4-588CD02B29B9}" presName="spacer" presStyleCnt="0"/>
      <dgm:spPr/>
    </dgm:pt>
    <dgm:pt modelId="{D47F80BE-DACE-4EEE-9707-A4090E65157F}" type="pres">
      <dgm:prSet presAssocID="{A5A7B092-C7D9-4859-89DA-999920AE2AA8}" presName="comp" presStyleCnt="0"/>
      <dgm:spPr/>
    </dgm:pt>
    <dgm:pt modelId="{AAE9EBB5-F68A-46A0-AA53-A1F3D8C234E2}" type="pres">
      <dgm:prSet presAssocID="{A5A7B092-C7D9-4859-89DA-999920AE2AA8}" presName="box" presStyleLbl="node1" presStyleIdx="2" presStyleCnt="4"/>
      <dgm:spPr/>
      <dgm:t>
        <a:bodyPr/>
        <a:lstStyle/>
        <a:p>
          <a:endParaRPr lang="zh-CN" altLang="en-US"/>
        </a:p>
      </dgm:t>
    </dgm:pt>
    <dgm:pt modelId="{487DFB33-5196-4A60-BD25-11BD236C8375}" type="pres">
      <dgm:prSet presAssocID="{A5A7B092-C7D9-4859-89DA-999920AE2AA8}" presName="img" presStyleLbl="fgImgPlace1" presStyleIdx="2" presStyleCnt="4"/>
      <dgm:spPr>
        <a:blipFill rotWithShape="0">
          <a:blip xmlns:r="http://schemas.openxmlformats.org/officeDocument/2006/relationships" r:embed="rId3"/>
          <a:stretch>
            <a:fillRect/>
          </a:stretch>
        </a:blipFill>
      </dgm:spPr>
    </dgm:pt>
    <dgm:pt modelId="{4C1910E0-8A13-480A-95D5-609E0ABACF29}" type="pres">
      <dgm:prSet presAssocID="{A5A7B092-C7D9-4859-89DA-999920AE2AA8}" presName="text" presStyleLbl="node1" presStyleIdx="2" presStyleCnt="4">
        <dgm:presLayoutVars>
          <dgm:bulletEnabled val="1"/>
        </dgm:presLayoutVars>
      </dgm:prSet>
      <dgm:spPr/>
      <dgm:t>
        <a:bodyPr/>
        <a:lstStyle/>
        <a:p>
          <a:endParaRPr lang="zh-CN" altLang="en-US"/>
        </a:p>
      </dgm:t>
    </dgm:pt>
    <dgm:pt modelId="{E1C06E80-EDCB-4541-9855-453318052E26}" type="pres">
      <dgm:prSet presAssocID="{8A1B09E2-59CB-439B-A53E-85FC85FFF778}" presName="spacer" presStyleCnt="0"/>
      <dgm:spPr/>
    </dgm:pt>
    <dgm:pt modelId="{439DEB3C-81AA-48CA-9DA7-5FD8F6E262F7}" type="pres">
      <dgm:prSet presAssocID="{D46616A2-B927-4A75-A137-F0F3FBC1E8FF}" presName="comp" presStyleCnt="0"/>
      <dgm:spPr/>
    </dgm:pt>
    <dgm:pt modelId="{8AD773D0-50F8-4D0F-889D-CF6DC2918DAB}" type="pres">
      <dgm:prSet presAssocID="{D46616A2-B927-4A75-A137-F0F3FBC1E8FF}" presName="box" presStyleLbl="node1" presStyleIdx="3" presStyleCnt="4"/>
      <dgm:spPr/>
      <dgm:t>
        <a:bodyPr/>
        <a:lstStyle/>
        <a:p>
          <a:endParaRPr lang="zh-CN" altLang="en-US"/>
        </a:p>
      </dgm:t>
    </dgm:pt>
    <dgm:pt modelId="{3CB9866B-131D-4A51-8B95-665AAACC5FD1}" type="pres">
      <dgm:prSet presAssocID="{D46616A2-B927-4A75-A137-F0F3FBC1E8FF}" presName="img" presStyleLbl="fgImgPlace1" presStyleIdx="3" presStyleCnt="4"/>
      <dgm:spPr>
        <a:blipFill rotWithShape="0">
          <a:blip xmlns:r="http://schemas.openxmlformats.org/officeDocument/2006/relationships" r:embed="rId4"/>
          <a:stretch>
            <a:fillRect/>
          </a:stretch>
        </a:blipFill>
      </dgm:spPr>
    </dgm:pt>
    <dgm:pt modelId="{79F6C4AA-8F8B-48CD-8570-255F51DEA5A8}" type="pres">
      <dgm:prSet presAssocID="{D46616A2-B927-4A75-A137-F0F3FBC1E8FF}" presName="text" presStyleLbl="node1" presStyleIdx="3" presStyleCnt="4">
        <dgm:presLayoutVars>
          <dgm:bulletEnabled val="1"/>
        </dgm:presLayoutVars>
      </dgm:prSet>
      <dgm:spPr/>
      <dgm:t>
        <a:bodyPr/>
        <a:lstStyle/>
        <a:p>
          <a:endParaRPr lang="zh-CN" altLang="en-US"/>
        </a:p>
      </dgm:t>
    </dgm:pt>
  </dgm:ptLst>
  <dgm:cxnLst>
    <dgm:cxn modelId="{DB6481FE-93E6-49B7-812D-D3B681E82E2C}" type="presOf" srcId="{665E3E7D-4C78-4ACE-8249-82A22285139D}" destId="{EB51DCBE-B4B9-489D-AE86-A9DE753129E5}" srcOrd="0" destOrd="0" presId="urn:microsoft.com/office/officeart/2005/8/layout/vList4"/>
    <dgm:cxn modelId="{360E536B-86A0-4710-966D-07D9797030BA}" srcId="{7A5C8F9C-293E-4FE3-8181-F6C6DE6EE69C}" destId="{A5A7B092-C7D9-4859-89DA-999920AE2AA8}" srcOrd="2" destOrd="0" parTransId="{D6DE2D7A-1113-4938-8F83-1C74AE339B23}" sibTransId="{8A1B09E2-59CB-439B-A53E-85FC85FFF778}"/>
    <dgm:cxn modelId="{D6741F03-90C9-4230-A646-C68F7AF94074}" type="presOf" srcId="{A5A7B092-C7D9-4859-89DA-999920AE2AA8}" destId="{AAE9EBB5-F68A-46A0-AA53-A1F3D8C234E2}" srcOrd="0" destOrd="0" presId="urn:microsoft.com/office/officeart/2005/8/layout/vList4"/>
    <dgm:cxn modelId="{AF45CB56-A329-4161-BF46-3E6F2110FA36}" type="presOf" srcId="{48E9B04A-2F5B-459D-B648-F2CE504498A0}" destId="{C043EB1B-AF2F-4213-8CFC-6B766CDCA276}" srcOrd="1" destOrd="0" presId="urn:microsoft.com/office/officeart/2005/8/layout/vList4"/>
    <dgm:cxn modelId="{34D8CCDE-33E1-46D5-9615-0CEA9433A9A2}" srcId="{7A5C8F9C-293E-4FE3-8181-F6C6DE6EE69C}" destId="{665E3E7D-4C78-4ACE-8249-82A22285139D}" srcOrd="0" destOrd="0" parTransId="{5AD51563-51BC-4289-A5C8-6F24643922C8}" sibTransId="{D71B945B-00BD-490E-B8F1-CF83AD8DBD59}"/>
    <dgm:cxn modelId="{F18E0DC7-7111-4797-A7B2-6C51DAC07DC2}" type="presOf" srcId="{7A5C8F9C-293E-4FE3-8181-F6C6DE6EE69C}" destId="{2CCE75AB-CF91-4709-8709-E932E3E50B1B}" srcOrd="0" destOrd="0" presId="urn:microsoft.com/office/officeart/2005/8/layout/vList4"/>
    <dgm:cxn modelId="{B41FF54B-CA6A-47BA-9819-2089089CD911}" srcId="{7A5C8F9C-293E-4FE3-8181-F6C6DE6EE69C}" destId="{48E9B04A-2F5B-459D-B648-F2CE504498A0}" srcOrd="1" destOrd="0" parTransId="{9D0F38B0-6ACB-4920-B6D8-D9E33DE6B677}" sibTransId="{C7338CDA-C7B7-4D7C-A9E4-588CD02B29B9}"/>
    <dgm:cxn modelId="{C0F306B9-1B70-401D-BA56-6AE49412E179}" type="presOf" srcId="{665E3E7D-4C78-4ACE-8249-82A22285139D}" destId="{09F250A5-072E-4CC5-A238-80EABDC6C640}" srcOrd="1" destOrd="0" presId="urn:microsoft.com/office/officeart/2005/8/layout/vList4"/>
    <dgm:cxn modelId="{E79C3D30-4E85-40FF-9213-7E66A30A22A0}" type="presOf" srcId="{48E9B04A-2F5B-459D-B648-F2CE504498A0}" destId="{04DA52C0-3C68-4613-8F79-8205353CB591}" srcOrd="0" destOrd="0" presId="urn:microsoft.com/office/officeart/2005/8/layout/vList4"/>
    <dgm:cxn modelId="{A3ABE3C0-6C20-4DD3-A64C-F99F880F188E}" type="presOf" srcId="{D46616A2-B927-4A75-A137-F0F3FBC1E8FF}" destId="{8AD773D0-50F8-4D0F-889D-CF6DC2918DAB}" srcOrd="0" destOrd="0" presId="urn:microsoft.com/office/officeart/2005/8/layout/vList4"/>
    <dgm:cxn modelId="{8F70307F-48E6-4AA7-A53F-A7F2DFFE972E}" srcId="{7A5C8F9C-293E-4FE3-8181-F6C6DE6EE69C}" destId="{D46616A2-B927-4A75-A137-F0F3FBC1E8FF}" srcOrd="3" destOrd="0" parTransId="{6F726E63-1338-4AFC-8F17-B7844FC2EAD7}" sibTransId="{F575A79D-EDC3-4EA2-BB3D-06AB91007589}"/>
    <dgm:cxn modelId="{9A7A07DF-A45D-441A-8867-81D64EDB5486}" type="presOf" srcId="{D46616A2-B927-4A75-A137-F0F3FBC1E8FF}" destId="{79F6C4AA-8F8B-48CD-8570-255F51DEA5A8}" srcOrd="1" destOrd="0" presId="urn:microsoft.com/office/officeart/2005/8/layout/vList4"/>
    <dgm:cxn modelId="{166CB30D-F093-4BCA-8D1D-C60925CA07DC}" type="presOf" srcId="{A5A7B092-C7D9-4859-89DA-999920AE2AA8}" destId="{4C1910E0-8A13-480A-95D5-609E0ABACF29}" srcOrd="1" destOrd="0" presId="urn:microsoft.com/office/officeart/2005/8/layout/vList4"/>
    <dgm:cxn modelId="{B570C0B4-5297-417A-937F-A287B42DF8EB}" type="presParOf" srcId="{2CCE75AB-CF91-4709-8709-E932E3E50B1B}" destId="{53D272EE-3A5A-4E1B-B108-5BDA6A4E5718}" srcOrd="0" destOrd="0" presId="urn:microsoft.com/office/officeart/2005/8/layout/vList4"/>
    <dgm:cxn modelId="{7E5704AE-D39B-4D61-A26E-9BA1A06B228C}" type="presParOf" srcId="{53D272EE-3A5A-4E1B-B108-5BDA6A4E5718}" destId="{EB51DCBE-B4B9-489D-AE86-A9DE753129E5}" srcOrd="0" destOrd="0" presId="urn:microsoft.com/office/officeart/2005/8/layout/vList4"/>
    <dgm:cxn modelId="{6B7E89F3-3310-4F44-9903-A00B758FD7ED}" type="presParOf" srcId="{53D272EE-3A5A-4E1B-B108-5BDA6A4E5718}" destId="{80C86BF3-ACA0-4797-9BCE-113C33110D8D}" srcOrd="1" destOrd="0" presId="urn:microsoft.com/office/officeart/2005/8/layout/vList4"/>
    <dgm:cxn modelId="{84E95C77-D67A-4AA9-A70A-5C2D1509E0EE}" type="presParOf" srcId="{53D272EE-3A5A-4E1B-B108-5BDA6A4E5718}" destId="{09F250A5-072E-4CC5-A238-80EABDC6C640}" srcOrd="2" destOrd="0" presId="urn:microsoft.com/office/officeart/2005/8/layout/vList4"/>
    <dgm:cxn modelId="{A0B9542B-B4DC-4E7E-9D40-3DBF2F24D5A4}" type="presParOf" srcId="{2CCE75AB-CF91-4709-8709-E932E3E50B1B}" destId="{7D9C272B-C949-4719-9A69-22D8FFA3DE58}" srcOrd="1" destOrd="0" presId="urn:microsoft.com/office/officeart/2005/8/layout/vList4"/>
    <dgm:cxn modelId="{001E575A-6105-4FCA-96C9-556BABF2F8D4}" type="presParOf" srcId="{2CCE75AB-CF91-4709-8709-E932E3E50B1B}" destId="{1A42DAFF-F1BC-4921-9903-8C71D3610A8D}" srcOrd="2" destOrd="0" presId="urn:microsoft.com/office/officeart/2005/8/layout/vList4"/>
    <dgm:cxn modelId="{2E8B29DC-ADEA-4CBC-887A-EE4B238F0A27}" type="presParOf" srcId="{1A42DAFF-F1BC-4921-9903-8C71D3610A8D}" destId="{04DA52C0-3C68-4613-8F79-8205353CB591}" srcOrd="0" destOrd="0" presId="urn:microsoft.com/office/officeart/2005/8/layout/vList4"/>
    <dgm:cxn modelId="{3653C6E9-5445-481F-A875-11200CD5C5F5}" type="presParOf" srcId="{1A42DAFF-F1BC-4921-9903-8C71D3610A8D}" destId="{C2029719-682E-4F59-955F-373164EB09D1}" srcOrd="1" destOrd="0" presId="urn:microsoft.com/office/officeart/2005/8/layout/vList4"/>
    <dgm:cxn modelId="{319531D7-A55D-4C8E-B63F-DABDE97866D7}" type="presParOf" srcId="{1A42DAFF-F1BC-4921-9903-8C71D3610A8D}" destId="{C043EB1B-AF2F-4213-8CFC-6B766CDCA276}" srcOrd="2" destOrd="0" presId="urn:microsoft.com/office/officeart/2005/8/layout/vList4"/>
    <dgm:cxn modelId="{16BFFA36-9272-442B-8B1D-8D0C761E8F95}" type="presParOf" srcId="{2CCE75AB-CF91-4709-8709-E932E3E50B1B}" destId="{0769DDA5-8F93-4BF3-8AD9-B75DAA7C7F34}" srcOrd="3" destOrd="0" presId="urn:microsoft.com/office/officeart/2005/8/layout/vList4"/>
    <dgm:cxn modelId="{6B1B0C5A-5A82-47E8-95B8-792ABF0B5493}" type="presParOf" srcId="{2CCE75AB-CF91-4709-8709-E932E3E50B1B}" destId="{D47F80BE-DACE-4EEE-9707-A4090E65157F}" srcOrd="4" destOrd="0" presId="urn:microsoft.com/office/officeart/2005/8/layout/vList4"/>
    <dgm:cxn modelId="{F876F7E0-BCB2-4C3F-B60E-34F8CA44B1B3}" type="presParOf" srcId="{D47F80BE-DACE-4EEE-9707-A4090E65157F}" destId="{AAE9EBB5-F68A-46A0-AA53-A1F3D8C234E2}" srcOrd="0" destOrd="0" presId="urn:microsoft.com/office/officeart/2005/8/layout/vList4"/>
    <dgm:cxn modelId="{360D8118-A470-4CA7-9A11-D739EEB560E7}" type="presParOf" srcId="{D47F80BE-DACE-4EEE-9707-A4090E65157F}" destId="{487DFB33-5196-4A60-BD25-11BD236C8375}" srcOrd="1" destOrd="0" presId="urn:microsoft.com/office/officeart/2005/8/layout/vList4"/>
    <dgm:cxn modelId="{863F3F0D-2B18-4C37-9ECF-8C86923DAAFE}" type="presParOf" srcId="{D47F80BE-DACE-4EEE-9707-A4090E65157F}" destId="{4C1910E0-8A13-480A-95D5-609E0ABACF29}" srcOrd="2" destOrd="0" presId="urn:microsoft.com/office/officeart/2005/8/layout/vList4"/>
    <dgm:cxn modelId="{0081BDEC-1064-4604-A1FE-2C681A58EC9A}" type="presParOf" srcId="{2CCE75AB-CF91-4709-8709-E932E3E50B1B}" destId="{E1C06E80-EDCB-4541-9855-453318052E26}" srcOrd="5" destOrd="0" presId="urn:microsoft.com/office/officeart/2005/8/layout/vList4"/>
    <dgm:cxn modelId="{84758C3F-A0F3-448E-A460-B40BF3E8EC73}" type="presParOf" srcId="{2CCE75AB-CF91-4709-8709-E932E3E50B1B}" destId="{439DEB3C-81AA-48CA-9DA7-5FD8F6E262F7}" srcOrd="6" destOrd="0" presId="urn:microsoft.com/office/officeart/2005/8/layout/vList4"/>
    <dgm:cxn modelId="{ADDBDF4D-4952-4050-ADEF-C52CD5475F18}" type="presParOf" srcId="{439DEB3C-81AA-48CA-9DA7-5FD8F6E262F7}" destId="{8AD773D0-50F8-4D0F-889D-CF6DC2918DAB}" srcOrd="0" destOrd="0" presId="urn:microsoft.com/office/officeart/2005/8/layout/vList4"/>
    <dgm:cxn modelId="{54E318D0-BEA1-409B-8E8E-F95B0BBBE849}" type="presParOf" srcId="{439DEB3C-81AA-48CA-9DA7-5FD8F6E262F7}" destId="{3CB9866B-131D-4A51-8B95-665AAACC5FD1}" srcOrd="1" destOrd="0" presId="urn:microsoft.com/office/officeart/2005/8/layout/vList4"/>
    <dgm:cxn modelId="{60366DB0-DAE8-4A69-A113-DD3CD19C2746}" type="presParOf" srcId="{439DEB3C-81AA-48CA-9DA7-5FD8F6E262F7}" destId="{79F6C4AA-8F8B-48CD-8570-255F51DEA5A8}" srcOrd="2" destOrd="0" presId="urn:microsoft.com/office/officeart/2005/8/layout/vList4"/>
  </dgm:cxnLst>
  <dgm:bg/>
  <dgm:whole/>
</dgm:dataModel>
</file>

<file path=ppt/diagrams/data6.xml><?xml version="1.0" encoding="utf-8"?>
<dgm:dataModel xmlns:dgm="http://schemas.openxmlformats.org/drawingml/2006/diagram" xmlns:a="http://schemas.openxmlformats.org/drawingml/2006/main">
  <dgm:ptLst>
    <dgm:pt modelId="{7A5C8F9C-293E-4FE3-8181-F6C6DE6EE69C}"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zh-CN" altLang="en-US"/>
        </a:p>
      </dgm:t>
    </dgm:pt>
    <dgm:pt modelId="{665E3E7D-4C78-4ACE-8249-82A22285139D}">
      <dgm:prSet phldrT="[文本]"/>
      <dgm:spPr/>
      <dgm:t>
        <a:bodyPr/>
        <a:lstStyle/>
        <a:p>
          <a:r>
            <a:rPr lang="zh-CN" dirty="0" smtClean="0"/>
            <a:t>环保产品</a:t>
          </a:r>
          <a:endParaRPr lang="zh-CN" altLang="en-US" dirty="0"/>
        </a:p>
      </dgm:t>
    </dgm:pt>
    <dgm:pt modelId="{5AD51563-51BC-4289-A5C8-6F24643922C8}" type="parTrans" cxnId="{34D8CCDE-33E1-46D5-9615-0CEA9433A9A2}">
      <dgm:prSet/>
      <dgm:spPr/>
      <dgm:t>
        <a:bodyPr/>
        <a:lstStyle/>
        <a:p>
          <a:endParaRPr lang="zh-CN" altLang="en-US"/>
        </a:p>
      </dgm:t>
    </dgm:pt>
    <dgm:pt modelId="{D71B945B-00BD-490E-B8F1-CF83AD8DBD59}" type="sibTrans" cxnId="{34D8CCDE-33E1-46D5-9615-0CEA9433A9A2}">
      <dgm:prSet/>
      <dgm:spPr/>
      <dgm:t>
        <a:bodyPr/>
        <a:lstStyle/>
        <a:p>
          <a:endParaRPr lang="zh-CN" altLang="en-US"/>
        </a:p>
      </dgm:t>
    </dgm:pt>
    <dgm:pt modelId="{48E9B04A-2F5B-459D-B648-F2CE504498A0}">
      <dgm:prSet phldrT="[文本]"/>
      <dgm:spPr/>
      <dgm:t>
        <a:bodyPr/>
        <a:lstStyle/>
        <a:p>
          <a:r>
            <a:rPr lang="zh-CN" dirty="0" smtClean="0"/>
            <a:t>家用产品</a:t>
          </a:r>
          <a:endParaRPr lang="zh-CN" altLang="en-US" dirty="0"/>
        </a:p>
      </dgm:t>
    </dgm:pt>
    <dgm:pt modelId="{9D0F38B0-6ACB-4920-B6D8-D9E33DE6B677}" type="parTrans" cxnId="{B41FF54B-CA6A-47BA-9819-2089089CD911}">
      <dgm:prSet/>
      <dgm:spPr/>
      <dgm:t>
        <a:bodyPr/>
        <a:lstStyle/>
        <a:p>
          <a:endParaRPr lang="zh-CN" altLang="en-US"/>
        </a:p>
      </dgm:t>
    </dgm:pt>
    <dgm:pt modelId="{C7338CDA-C7B7-4D7C-A9E4-588CD02B29B9}" type="sibTrans" cxnId="{B41FF54B-CA6A-47BA-9819-2089089CD911}">
      <dgm:prSet/>
      <dgm:spPr/>
      <dgm:t>
        <a:bodyPr/>
        <a:lstStyle/>
        <a:p>
          <a:endParaRPr lang="zh-CN" altLang="en-US"/>
        </a:p>
      </dgm:t>
    </dgm:pt>
    <dgm:pt modelId="{A5A7B092-C7D9-4859-89DA-999920AE2AA8}">
      <dgm:prSet phldrT="[文本]"/>
      <dgm:spPr/>
      <dgm:t>
        <a:bodyPr/>
        <a:lstStyle/>
        <a:p>
          <a:r>
            <a:rPr lang="zh-CN" dirty="0" smtClean="0"/>
            <a:t>化工产品</a:t>
          </a:r>
          <a:endParaRPr lang="zh-CN" altLang="en-US" dirty="0"/>
        </a:p>
      </dgm:t>
    </dgm:pt>
    <dgm:pt modelId="{D6DE2D7A-1113-4938-8F83-1C74AE339B23}" type="parTrans" cxnId="{360E536B-86A0-4710-966D-07D9797030BA}">
      <dgm:prSet/>
      <dgm:spPr/>
      <dgm:t>
        <a:bodyPr/>
        <a:lstStyle/>
        <a:p>
          <a:endParaRPr lang="zh-CN" altLang="en-US"/>
        </a:p>
      </dgm:t>
    </dgm:pt>
    <dgm:pt modelId="{8A1B09E2-59CB-439B-A53E-85FC85FFF778}" type="sibTrans" cxnId="{360E536B-86A0-4710-966D-07D9797030BA}">
      <dgm:prSet/>
      <dgm:spPr/>
      <dgm:t>
        <a:bodyPr/>
        <a:lstStyle/>
        <a:p>
          <a:endParaRPr lang="zh-CN" altLang="en-US"/>
        </a:p>
      </dgm:t>
    </dgm:pt>
    <dgm:pt modelId="{D46616A2-B927-4A75-A137-F0F3FBC1E8FF}">
      <dgm:prSet phldrT="[文本]"/>
      <dgm:spPr/>
      <dgm:t>
        <a:bodyPr/>
        <a:lstStyle/>
        <a:p>
          <a:r>
            <a:rPr lang="zh-CN" dirty="0" smtClean="0"/>
            <a:t>装饰产品</a:t>
          </a:r>
          <a:endParaRPr lang="zh-CN" altLang="en-US" dirty="0"/>
        </a:p>
      </dgm:t>
    </dgm:pt>
    <dgm:pt modelId="{6F726E63-1338-4AFC-8F17-B7844FC2EAD7}" type="parTrans" cxnId="{8F70307F-48E6-4AA7-A53F-A7F2DFFE972E}">
      <dgm:prSet/>
      <dgm:spPr/>
      <dgm:t>
        <a:bodyPr/>
        <a:lstStyle/>
        <a:p>
          <a:endParaRPr lang="zh-CN" altLang="en-US"/>
        </a:p>
      </dgm:t>
    </dgm:pt>
    <dgm:pt modelId="{F575A79D-EDC3-4EA2-BB3D-06AB91007589}" type="sibTrans" cxnId="{8F70307F-48E6-4AA7-A53F-A7F2DFFE972E}">
      <dgm:prSet/>
      <dgm:spPr/>
      <dgm:t>
        <a:bodyPr/>
        <a:lstStyle/>
        <a:p>
          <a:endParaRPr lang="zh-CN" altLang="en-US"/>
        </a:p>
      </dgm:t>
    </dgm:pt>
    <dgm:pt modelId="{79A87883-1473-48C4-835B-BEE8123915B3}" type="pres">
      <dgm:prSet presAssocID="{7A5C8F9C-293E-4FE3-8181-F6C6DE6EE69C}" presName="Name0" presStyleCnt="0">
        <dgm:presLayoutVars>
          <dgm:dir/>
          <dgm:resizeHandles val="exact"/>
        </dgm:presLayoutVars>
      </dgm:prSet>
      <dgm:spPr/>
      <dgm:t>
        <a:bodyPr/>
        <a:lstStyle/>
        <a:p>
          <a:endParaRPr lang="zh-CN" altLang="en-US"/>
        </a:p>
      </dgm:t>
    </dgm:pt>
    <dgm:pt modelId="{88F9A26B-908C-449D-BD71-3ACE2DD551B2}" type="pres">
      <dgm:prSet presAssocID="{7A5C8F9C-293E-4FE3-8181-F6C6DE6EE69C}" presName="bkgdShp" presStyleLbl="alignAccFollowNode1" presStyleIdx="0" presStyleCnt="1"/>
      <dgm:spPr/>
    </dgm:pt>
    <dgm:pt modelId="{BA8AE909-4AE2-493A-9EF2-A461DE73BB3F}" type="pres">
      <dgm:prSet presAssocID="{7A5C8F9C-293E-4FE3-8181-F6C6DE6EE69C}" presName="linComp" presStyleCnt="0"/>
      <dgm:spPr/>
    </dgm:pt>
    <dgm:pt modelId="{2BB43DB1-C150-4890-95F3-EAEC385025A6}" type="pres">
      <dgm:prSet presAssocID="{665E3E7D-4C78-4ACE-8249-82A22285139D}" presName="compNode" presStyleCnt="0"/>
      <dgm:spPr/>
    </dgm:pt>
    <dgm:pt modelId="{7F544B87-515F-4EA6-91A1-26EB19C67780}" type="pres">
      <dgm:prSet presAssocID="{665E3E7D-4C78-4ACE-8249-82A22285139D}" presName="node" presStyleLbl="node1" presStyleIdx="0" presStyleCnt="4">
        <dgm:presLayoutVars>
          <dgm:bulletEnabled val="1"/>
        </dgm:presLayoutVars>
      </dgm:prSet>
      <dgm:spPr/>
      <dgm:t>
        <a:bodyPr/>
        <a:lstStyle/>
        <a:p>
          <a:endParaRPr lang="zh-CN" altLang="en-US"/>
        </a:p>
      </dgm:t>
    </dgm:pt>
    <dgm:pt modelId="{BEF671A3-114C-446D-8665-C667C43192E6}" type="pres">
      <dgm:prSet presAssocID="{665E3E7D-4C78-4ACE-8249-82A22285139D}" presName="invisiNode" presStyleLbl="node1" presStyleIdx="0" presStyleCnt="4"/>
      <dgm:spPr/>
    </dgm:pt>
    <dgm:pt modelId="{AB6E2CBB-070C-4890-B9A5-FD617AFCB932}" type="pres">
      <dgm:prSet presAssocID="{665E3E7D-4C78-4ACE-8249-82A22285139D}" presName="imagNode" presStyleLbl="fgImgPlace1" presStyleIdx="0" presStyleCnt="4"/>
      <dgm:spPr>
        <a:blipFill rotWithShape="0">
          <a:blip xmlns:r="http://schemas.openxmlformats.org/officeDocument/2006/relationships" r:embed="rId1"/>
          <a:stretch>
            <a:fillRect/>
          </a:stretch>
        </a:blipFill>
      </dgm:spPr>
    </dgm:pt>
    <dgm:pt modelId="{AAAD339A-9A09-4D81-84A0-3AA97F1B394B}" type="pres">
      <dgm:prSet presAssocID="{D71B945B-00BD-490E-B8F1-CF83AD8DBD59}" presName="sibTrans" presStyleLbl="sibTrans2D1" presStyleIdx="0" presStyleCnt="0"/>
      <dgm:spPr/>
      <dgm:t>
        <a:bodyPr/>
        <a:lstStyle/>
        <a:p>
          <a:endParaRPr lang="zh-CN" altLang="en-US"/>
        </a:p>
      </dgm:t>
    </dgm:pt>
    <dgm:pt modelId="{8C079906-52FC-487C-A02C-188DEA8DA52E}" type="pres">
      <dgm:prSet presAssocID="{48E9B04A-2F5B-459D-B648-F2CE504498A0}" presName="compNode" presStyleCnt="0"/>
      <dgm:spPr/>
    </dgm:pt>
    <dgm:pt modelId="{3937B623-E06B-41BC-99A4-95F11436FE06}" type="pres">
      <dgm:prSet presAssocID="{48E9B04A-2F5B-459D-B648-F2CE504498A0}" presName="node" presStyleLbl="node1" presStyleIdx="1" presStyleCnt="4">
        <dgm:presLayoutVars>
          <dgm:bulletEnabled val="1"/>
        </dgm:presLayoutVars>
      </dgm:prSet>
      <dgm:spPr/>
      <dgm:t>
        <a:bodyPr/>
        <a:lstStyle/>
        <a:p>
          <a:endParaRPr lang="zh-CN" altLang="en-US"/>
        </a:p>
      </dgm:t>
    </dgm:pt>
    <dgm:pt modelId="{F47F2328-13B5-418B-8718-C495A7AC939C}" type="pres">
      <dgm:prSet presAssocID="{48E9B04A-2F5B-459D-B648-F2CE504498A0}" presName="invisiNode" presStyleLbl="node1" presStyleIdx="1" presStyleCnt="4"/>
      <dgm:spPr/>
    </dgm:pt>
    <dgm:pt modelId="{C98BCA22-F05C-4B95-8FE0-4079017205EA}" type="pres">
      <dgm:prSet presAssocID="{48E9B04A-2F5B-459D-B648-F2CE504498A0}" presName="imagNode" presStyleLbl="fgImgPlace1" presStyleIdx="1" presStyleCnt="4"/>
      <dgm:spPr>
        <a:blipFill rotWithShape="0">
          <a:blip xmlns:r="http://schemas.openxmlformats.org/officeDocument/2006/relationships" r:embed="rId2"/>
          <a:stretch>
            <a:fillRect/>
          </a:stretch>
        </a:blipFill>
      </dgm:spPr>
    </dgm:pt>
    <dgm:pt modelId="{BA4F1025-1334-4523-8EA0-F315029D3FCA}" type="pres">
      <dgm:prSet presAssocID="{C7338CDA-C7B7-4D7C-A9E4-588CD02B29B9}" presName="sibTrans" presStyleLbl="sibTrans2D1" presStyleIdx="0" presStyleCnt="0"/>
      <dgm:spPr/>
      <dgm:t>
        <a:bodyPr/>
        <a:lstStyle/>
        <a:p>
          <a:endParaRPr lang="zh-CN" altLang="en-US"/>
        </a:p>
      </dgm:t>
    </dgm:pt>
    <dgm:pt modelId="{6A8A50A0-3C53-43F7-9C2D-24C8B0EEF3DE}" type="pres">
      <dgm:prSet presAssocID="{A5A7B092-C7D9-4859-89DA-999920AE2AA8}" presName="compNode" presStyleCnt="0"/>
      <dgm:spPr/>
    </dgm:pt>
    <dgm:pt modelId="{699D7961-B980-4762-80B2-047F6BADAA0E}" type="pres">
      <dgm:prSet presAssocID="{A5A7B092-C7D9-4859-89DA-999920AE2AA8}" presName="node" presStyleLbl="node1" presStyleIdx="2" presStyleCnt="4">
        <dgm:presLayoutVars>
          <dgm:bulletEnabled val="1"/>
        </dgm:presLayoutVars>
      </dgm:prSet>
      <dgm:spPr/>
      <dgm:t>
        <a:bodyPr/>
        <a:lstStyle/>
        <a:p>
          <a:endParaRPr lang="zh-CN" altLang="en-US"/>
        </a:p>
      </dgm:t>
    </dgm:pt>
    <dgm:pt modelId="{08E2B459-FE9C-490B-A4D7-265062821D6C}" type="pres">
      <dgm:prSet presAssocID="{A5A7B092-C7D9-4859-89DA-999920AE2AA8}" presName="invisiNode" presStyleLbl="node1" presStyleIdx="2" presStyleCnt="4"/>
      <dgm:spPr/>
    </dgm:pt>
    <dgm:pt modelId="{718E37B6-F789-4295-BC14-0CDC8DAEE44A}" type="pres">
      <dgm:prSet presAssocID="{A5A7B092-C7D9-4859-89DA-999920AE2AA8}" presName="imagNode" presStyleLbl="fgImgPlace1" presStyleIdx="2" presStyleCnt="4"/>
      <dgm:spPr>
        <a:blipFill rotWithShape="0">
          <a:blip xmlns:r="http://schemas.openxmlformats.org/officeDocument/2006/relationships" r:embed="rId3"/>
          <a:stretch>
            <a:fillRect/>
          </a:stretch>
        </a:blipFill>
      </dgm:spPr>
    </dgm:pt>
    <dgm:pt modelId="{7E8C1220-5744-490A-B3EF-683038619BAA}" type="pres">
      <dgm:prSet presAssocID="{8A1B09E2-59CB-439B-A53E-85FC85FFF778}" presName="sibTrans" presStyleLbl="sibTrans2D1" presStyleIdx="0" presStyleCnt="0"/>
      <dgm:spPr/>
      <dgm:t>
        <a:bodyPr/>
        <a:lstStyle/>
        <a:p>
          <a:endParaRPr lang="zh-CN" altLang="en-US"/>
        </a:p>
      </dgm:t>
    </dgm:pt>
    <dgm:pt modelId="{9FC911E0-A0F5-4253-885E-CCCF1C36D40B}" type="pres">
      <dgm:prSet presAssocID="{D46616A2-B927-4A75-A137-F0F3FBC1E8FF}" presName="compNode" presStyleCnt="0"/>
      <dgm:spPr/>
    </dgm:pt>
    <dgm:pt modelId="{2D7FD493-BA77-4411-B7F0-FE7AEADE2E72}" type="pres">
      <dgm:prSet presAssocID="{D46616A2-B927-4A75-A137-F0F3FBC1E8FF}" presName="node" presStyleLbl="node1" presStyleIdx="3" presStyleCnt="4">
        <dgm:presLayoutVars>
          <dgm:bulletEnabled val="1"/>
        </dgm:presLayoutVars>
      </dgm:prSet>
      <dgm:spPr/>
      <dgm:t>
        <a:bodyPr/>
        <a:lstStyle/>
        <a:p>
          <a:endParaRPr lang="zh-CN" altLang="en-US"/>
        </a:p>
      </dgm:t>
    </dgm:pt>
    <dgm:pt modelId="{98E2C024-9147-4889-BDFC-FE10DCE65BE7}" type="pres">
      <dgm:prSet presAssocID="{D46616A2-B927-4A75-A137-F0F3FBC1E8FF}" presName="invisiNode" presStyleLbl="node1" presStyleIdx="3" presStyleCnt="4"/>
      <dgm:spPr/>
    </dgm:pt>
    <dgm:pt modelId="{6D55F0A3-C5C8-4742-80EA-09C9C0FD7448}" type="pres">
      <dgm:prSet presAssocID="{D46616A2-B927-4A75-A137-F0F3FBC1E8FF}" presName="imagNode" presStyleLbl="fgImgPlace1" presStyleIdx="3" presStyleCnt="4"/>
      <dgm:spPr>
        <a:blipFill rotWithShape="0">
          <a:blip xmlns:r="http://schemas.openxmlformats.org/officeDocument/2006/relationships" r:embed="rId4"/>
          <a:stretch>
            <a:fillRect/>
          </a:stretch>
        </a:blipFill>
      </dgm:spPr>
    </dgm:pt>
  </dgm:ptLst>
  <dgm:cxnLst>
    <dgm:cxn modelId="{360E536B-86A0-4710-966D-07D9797030BA}" srcId="{7A5C8F9C-293E-4FE3-8181-F6C6DE6EE69C}" destId="{A5A7B092-C7D9-4859-89DA-999920AE2AA8}" srcOrd="2" destOrd="0" parTransId="{D6DE2D7A-1113-4938-8F83-1C74AE339B23}" sibTransId="{8A1B09E2-59CB-439B-A53E-85FC85FFF778}"/>
    <dgm:cxn modelId="{2D26247D-6101-4F49-B11B-DAF22C1829A5}" type="presOf" srcId="{7A5C8F9C-293E-4FE3-8181-F6C6DE6EE69C}" destId="{79A87883-1473-48C4-835B-BEE8123915B3}" srcOrd="0" destOrd="0" presId="urn:microsoft.com/office/officeart/2005/8/layout/pList2"/>
    <dgm:cxn modelId="{261527E7-011F-4B26-A75F-11ED81D16626}" type="presOf" srcId="{A5A7B092-C7D9-4859-89DA-999920AE2AA8}" destId="{699D7961-B980-4762-80B2-047F6BADAA0E}" srcOrd="0" destOrd="0" presId="urn:microsoft.com/office/officeart/2005/8/layout/pList2"/>
    <dgm:cxn modelId="{34D8CCDE-33E1-46D5-9615-0CEA9433A9A2}" srcId="{7A5C8F9C-293E-4FE3-8181-F6C6DE6EE69C}" destId="{665E3E7D-4C78-4ACE-8249-82A22285139D}" srcOrd="0" destOrd="0" parTransId="{5AD51563-51BC-4289-A5C8-6F24643922C8}" sibTransId="{D71B945B-00BD-490E-B8F1-CF83AD8DBD59}"/>
    <dgm:cxn modelId="{CD20B12E-E8F7-4044-B939-821100347CDD}" type="presOf" srcId="{8A1B09E2-59CB-439B-A53E-85FC85FFF778}" destId="{7E8C1220-5744-490A-B3EF-683038619BAA}" srcOrd="0" destOrd="0" presId="urn:microsoft.com/office/officeart/2005/8/layout/pList2"/>
    <dgm:cxn modelId="{34B186EB-63CC-4C1B-AF91-EAEA2DCA41DE}" type="presOf" srcId="{D46616A2-B927-4A75-A137-F0F3FBC1E8FF}" destId="{2D7FD493-BA77-4411-B7F0-FE7AEADE2E72}" srcOrd="0" destOrd="0" presId="urn:microsoft.com/office/officeart/2005/8/layout/pList2"/>
    <dgm:cxn modelId="{B41FF54B-CA6A-47BA-9819-2089089CD911}" srcId="{7A5C8F9C-293E-4FE3-8181-F6C6DE6EE69C}" destId="{48E9B04A-2F5B-459D-B648-F2CE504498A0}" srcOrd="1" destOrd="0" parTransId="{9D0F38B0-6ACB-4920-B6D8-D9E33DE6B677}" sibTransId="{C7338CDA-C7B7-4D7C-A9E4-588CD02B29B9}"/>
    <dgm:cxn modelId="{1E3AE114-C5AC-4FC0-B492-28A95F7D46D9}" type="presOf" srcId="{C7338CDA-C7B7-4D7C-A9E4-588CD02B29B9}" destId="{BA4F1025-1334-4523-8EA0-F315029D3FCA}" srcOrd="0" destOrd="0" presId="urn:microsoft.com/office/officeart/2005/8/layout/pList2"/>
    <dgm:cxn modelId="{AB2C4B35-CBBF-4A13-A96B-B22390179494}" type="presOf" srcId="{D71B945B-00BD-490E-B8F1-CF83AD8DBD59}" destId="{AAAD339A-9A09-4D81-84A0-3AA97F1B394B}" srcOrd="0" destOrd="0" presId="urn:microsoft.com/office/officeart/2005/8/layout/pList2"/>
    <dgm:cxn modelId="{312706CD-A593-436E-BAF1-2CA100392783}" type="presOf" srcId="{665E3E7D-4C78-4ACE-8249-82A22285139D}" destId="{7F544B87-515F-4EA6-91A1-26EB19C67780}" srcOrd="0" destOrd="0" presId="urn:microsoft.com/office/officeart/2005/8/layout/pList2"/>
    <dgm:cxn modelId="{8F70307F-48E6-4AA7-A53F-A7F2DFFE972E}" srcId="{7A5C8F9C-293E-4FE3-8181-F6C6DE6EE69C}" destId="{D46616A2-B927-4A75-A137-F0F3FBC1E8FF}" srcOrd="3" destOrd="0" parTransId="{6F726E63-1338-4AFC-8F17-B7844FC2EAD7}" sibTransId="{F575A79D-EDC3-4EA2-BB3D-06AB91007589}"/>
    <dgm:cxn modelId="{4F96395F-5E2C-4675-B96C-A730826264C8}" type="presOf" srcId="{48E9B04A-2F5B-459D-B648-F2CE504498A0}" destId="{3937B623-E06B-41BC-99A4-95F11436FE06}" srcOrd="0" destOrd="0" presId="urn:microsoft.com/office/officeart/2005/8/layout/pList2"/>
    <dgm:cxn modelId="{B2F07B0A-2336-4D4B-BF37-CEF1988F5737}" type="presParOf" srcId="{79A87883-1473-48C4-835B-BEE8123915B3}" destId="{88F9A26B-908C-449D-BD71-3ACE2DD551B2}" srcOrd="0" destOrd="0" presId="urn:microsoft.com/office/officeart/2005/8/layout/pList2"/>
    <dgm:cxn modelId="{159B12BD-531A-402C-8995-796A19B9CEB8}" type="presParOf" srcId="{79A87883-1473-48C4-835B-BEE8123915B3}" destId="{BA8AE909-4AE2-493A-9EF2-A461DE73BB3F}" srcOrd="1" destOrd="0" presId="urn:microsoft.com/office/officeart/2005/8/layout/pList2"/>
    <dgm:cxn modelId="{68A1D145-C0FA-42A4-888D-2975A3B7E535}" type="presParOf" srcId="{BA8AE909-4AE2-493A-9EF2-A461DE73BB3F}" destId="{2BB43DB1-C150-4890-95F3-EAEC385025A6}" srcOrd="0" destOrd="0" presId="urn:microsoft.com/office/officeart/2005/8/layout/pList2"/>
    <dgm:cxn modelId="{C873F6B9-E6A7-49AA-8390-0BB78707A37F}" type="presParOf" srcId="{2BB43DB1-C150-4890-95F3-EAEC385025A6}" destId="{7F544B87-515F-4EA6-91A1-26EB19C67780}" srcOrd="0" destOrd="0" presId="urn:microsoft.com/office/officeart/2005/8/layout/pList2"/>
    <dgm:cxn modelId="{5F7DC1CD-96A2-457B-854B-0BB829567AB2}" type="presParOf" srcId="{2BB43DB1-C150-4890-95F3-EAEC385025A6}" destId="{BEF671A3-114C-446D-8665-C667C43192E6}" srcOrd="1" destOrd="0" presId="urn:microsoft.com/office/officeart/2005/8/layout/pList2"/>
    <dgm:cxn modelId="{AF7A6A59-1D47-44EE-B2BA-5D5F0526EDA9}" type="presParOf" srcId="{2BB43DB1-C150-4890-95F3-EAEC385025A6}" destId="{AB6E2CBB-070C-4890-B9A5-FD617AFCB932}" srcOrd="2" destOrd="0" presId="urn:microsoft.com/office/officeart/2005/8/layout/pList2"/>
    <dgm:cxn modelId="{98CD4DD1-6F2F-427D-808A-2983C2C2F1F5}" type="presParOf" srcId="{BA8AE909-4AE2-493A-9EF2-A461DE73BB3F}" destId="{AAAD339A-9A09-4D81-84A0-3AA97F1B394B}" srcOrd="1" destOrd="0" presId="urn:microsoft.com/office/officeart/2005/8/layout/pList2"/>
    <dgm:cxn modelId="{4F8AA239-9260-41EE-AE4B-8B5EABC47CB8}" type="presParOf" srcId="{BA8AE909-4AE2-493A-9EF2-A461DE73BB3F}" destId="{8C079906-52FC-487C-A02C-188DEA8DA52E}" srcOrd="2" destOrd="0" presId="urn:microsoft.com/office/officeart/2005/8/layout/pList2"/>
    <dgm:cxn modelId="{AAA112F8-195D-46EE-B6B9-A38EDB6FCD78}" type="presParOf" srcId="{8C079906-52FC-487C-A02C-188DEA8DA52E}" destId="{3937B623-E06B-41BC-99A4-95F11436FE06}" srcOrd="0" destOrd="0" presId="urn:microsoft.com/office/officeart/2005/8/layout/pList2"/>
    <dgm:cxn modelId="{12376DFF-572E-4982-ADA3-79929CA9D0E5}" type="presParOf" srcId="{8C079906-52FC-487C-A02C-188DEA8DA52E}" destId="{F47F2328-13B5-418B-8718-C495A7AC939C}" srcOrd="1" destOrd="0" presId="urn:microsoft.com/office/officeart/2005/8/layout/pList2"/>
    <dgm:cxn modelId="{59031009-357E-4695-845C-D42C8D84CC2A}" type="presParOf" srcId="{8C079906-52FC-487C-A02C-188DEA8DA52E}" destId="{C98BCA22-F05C-4B95-8FE0-4079017205EA}" srcOrd="2" destOrd="0" presId="urn:microsoft.com/office/officeart/2005/8/layout/pList2"/>
    <dgm:cxn modelId="{8734F35B-9FE9-40F5-A1CF-9C6DD815FD16}" type="presParOf" srcId="{BA8AE909-4AE2-493A-9EF2-A461DE73BB3F}" destId="{BA4F1025-1334-4523-8EA0-F315029D3FCA}" srcOrd="3" destOrd="0" presId="urn:microsoft.com/office/officeart/2005/8/layout/pList2"/>
    <dgm:cxn modelId="{C824AFF4-D595-4623-B596-78E65D46BE0C}" type="presParOf" srcId="{BA8AE909-4AE2-493A-9EF2-A461DE73BB3F}" destId="{6A8A50A0-3C53-43F7-9C2D-24C8B0EEF3DE}" srcOrd="4" destOrd="0" presId="urn:microsoft.com/office/officeart/2005/8/layout/pList2"/>
    <dgm:cxn modelId="{83F55985-E1E5-4988-AA48-1F87C6D70891}" type="presParOf" srcId="{6A8A50A0-3C53-43F7-9C2D-24C8B0EEF3DE}" destId="{699D7961-B980-4762-80B2-047F6BADAA0E}" srcOrd="0" destOrd="0" presId="urn:microsoft.com/office/officeart/2005/8/layout/pList2"/>
    <dgm:cxn modelId="{5F198A16-353D-48AE-8E13-EF5A93153C9D}" type="presParOf" srcId="{6A8A50A0-3C53-43F7-9C2D-24C8B0EEF3DE}" destId="{08E2B459-FE9C-490B-A4D7-265062821D6C}" srcOrd="1" destOrd="0" presId="urn:microsoft.com/office/officeart/2005/8/layout/pList2"/>
    <dgm:cxn modelId="{35187631-E811-4ADB-867F-0B2088607EA4}" type="presParOf" srcId="{6A8A50A0-3C53-43F7-9C2D-24C8B0EEF3DE}" destId="{718E37B6-F789-4295-BC14-0CDC8DAEE44A}" srcOrd="2" destOrd="0" presId="urn:microsoft.com/office/officeart/2005/8/layout/pList2"/>
    <dgm:cxn modelId="{3E71B81B-E451-411D-8655-7D9B9984DB05}" type="presParOf" srcId="{BA8AE909-4AE2-493A-9EF2-A461DE73BB3F}" destId="{7E8C1220-5744-490A-B3EF-683038619BAA}" srcOrd="5" destOrd="0" presId="urn:microsoft.com/office/officeart/2005/8/layout/pList2"/>
    <dgm:cxn modelId="{8C370B71-AD2F-4FD2-81C1-99268B268C7A}" type="presParOf" srcId="{BA8AE909-4AE2-493A-9EF2-A461DE73BB3F}" destId="{9FC911E0-A0F5-4253-885E-CCCF1C36D40B}" srcOrd="6" destOrd="0" presId="urn:microsoft.com/office/officeart/2005/8/layout/pList2"/>
    <dgm:cxn modelId="{5FDE0A0D-D800-44B0-A69B-9ED63608DC10}" type="presParOf" srcId="{9FC911E0-A0F5-4253-885E-CCCF1C36D40B}" destId="{2D7FD493-BA77-4411-B7F0-FE7AEADE2E72}" srcOrd="0" destOrd="0" presId="urn:microsoft.com/office/officeart/2005/8/layout/pList2"/>
    <dgm:cxn modelId="{001AA8B9-AAD7-426D-BDF6-F8358C835CA2}" type="presParOf" srcId="{9FC911E0-A0F5-4253-885E-CCCF1C36D40B}" destId="{98E2C024-9147-4889-BDFC-FE10DCE65BE7}" srcOrd="1" destOrd="0" presId="urn:microsoft.com/office/officeart/2005/8/layout/pList2"/>
    <dgm:cxn modelId="{25FBE1FA-B2D1-4CE0-99F5-89BA8858C8C5}" type="presParOf" srcId="{9FC911E0-A0F5-4253-885E-CCCF1C36D40B}" destId="{6D55F0A3-C5C8-4742-80EA-09C9C0FD7448}" srcOrd="2" destOrd="0" presId="urn:microsoft.com/office/officeart/2005/8/layout/pList2"/>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8" name="矩形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标题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zh-CN" altLang="en-US" smtClean="0"/>
              <a:t>单击此处编辑母版标题样式</a:t>
            </a:r>
            <a:endParaRPr kumimoji="0"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31" name="日期占位符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30820CF-B880-4189-942D-D702A7CBA730}" type="datetimeFigureOut">
              <a:rPr lang="zh-CN" altLang="en-US" smtClean="0"/>
              <a:pPr/>
              <a:t>2008-10-20</a:t>
            </a:fld>
            <a:endParaRPr lang="zh-CN" altLang="en-US"/>
          </a:p>
        </p:txBody>
      </p:sp>
      <p:sp>
        <p:nvSpPr>
          <p:cNvPr id="18" name="页脚占位符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zh-CN" altLang="en-US"/>
          </a:p>
        </p:txBody>
      </p:sp>
      <p:sp>
        <p:nvSpPr>
          <p:cNvPr id="29" name="灯片编号占位符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242816" y="6557946"/>
            <a:ext cx="2002464" cy="226902"/>
          </a:xfrm>
        </p:spPr>
        <p:txBody>
          <a:bodyPr/>
          <a:lstStyle>
            <a:extLst/>
          </a:lstStyle>
          <a:p>
            <a:fld id="{530820CF-B880-4189-942D-D702A7CBA730}" type="datetimeFigureOut">
              <a:rPr lang="zh-CN" altLang="en-US" smtClean="0"/>
              <a:pPr/>
              <a:t>2008-10-20</a:t>
            </a:fld>
            <a:endParaRPr lang="zh-CN" altLang="en-US"/>
          </a:p>
        </p:txBody>
      </p:sp>
      <p:sp>
        <p:nvSpPr>
          <p:cNvPr id="5" name="页脚占位符 4"/>
          <p:cNvSpPr>
            <a:spLocks noGrp="1"/>
          </p:cNvSpPr>
          <p:nvPr>
            <p:ph type="ftr" sz="quarter" idx="11"/>
          </p:nvPr>
        </p:nvSpPr>
        <p:spPr>
          <a:xfrm>
            <a:off x="457200" y="6556248"/>
            <a:ext cx="3657600" cy="228600"/>
          </a:xfrm>
        </p:spPr>
        <p:txBody>
          <a:bodyPr/>
          <a:lstStyle>
            <a:extLst/>
          </a:lstStyle>
          <a:p>
            <a:endParaRPr lang="zh-CN" altLang="en-US"/>
          </a:p>
        </p:txBody>
      </p:sp>
      <p:sp>
        <p:nvSpPr>
          <p:cNvPr id="6" name="灯片编号占位符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30820CF-B880-4189-942D-D702A7CBA730}" type="datetimeFigureOut">
              <a:rPr lang="zh-CN" altLang="en-US" smtClean="0"/>
              <a:pPr/>
              <a:t>2008-10-20</a:t>
            </a:fld>
            <a:endParaRPr lang="zh-CN" altLang="en-US"/>
          </a:p>
        </p:txBody>
      </p:sp>
      <p:sp>
        <p:nvSpPr>
          <p:cNvPr id="5" name="页脚占位符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zh-CN" altLang="en-US"/>
          </a:p>
        </p:txBody>
      </p:sp>
      <p:sp>
        <p:nvSpPr>
          <p:cNvPr id="6" name="灯片编号占位符 5"/>
          <p:cNvSpPr>
            <a:spLocks noGrp="1"/>
          </p:cNvSpPr>
          <p:nvPr>
            <p:ph type="sldNum" sz="quarter" idx="12"/>
          </p:nvPr>
        </p:nvSpPr>
        <p:spPr>
          <a:xfrm>
            <a:off x="6733952" y="6555112"/>
            <a:ext cx="588336" cy="228600"/>
          </a:xfrm>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2"/>
                </a:solidFill>
              </a:defRPr>
            </a:lvl1pPr>
            <a:extLst/>
          </a:lstStyle>
          <a:p>
            <a:fld id="{530820CF-B880-4189-942D-D702A7CBA730}" type="datetimeFigureOut">
              <a:rPr lang="zh-CN" altLang="en-US" smtClean="0"/>
              <a:pPr/>
              <a:t>2008-10-20</a:t>
            </a:fld>
            <a:endParaRPr lang="zh-CN" altLang="en-US"/>
          </a:p>
        </p:txBody>
      </p:sp>
      <p:sp>
        <p:nvSpPr>
          <p:cNvPr id="3" name="页脚占位符 2"/>
          <p:cNvSpPr>
            <a:spLocks noGrp="1"/>
          </p:cNvSpPr>
          <p:nvPr>
            <p:ph type="ftr" sz="quarter" idx="11"/>
          </p:nvPr>
        </p:nvSpPr>
        <p:spPr/>
        <p:txBody>
          <a:bodyPr/>
          <a:lstStyle>
            <a:lvl1pPr>
              <a:defRPr>
                <a:solidFill>
                  <a:schemeClr val="tx2"/>
                </a:solidFill>
              </a:defRPr>
            </a:lvl1pPr>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8" name="矩形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zh-CN" altLang="en-US" smtClean="0"/>
              <a:t>单击此处编辑母版标题样式</a:t>
            </a:r>
            <a:endParaRPr kumimoji="0"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zh-CN" altLang="en-US" smtClean="0"/>
              <a:t>单击此处编辑母版文本样式</a:t>
            </a:r>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2008-10-20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zh-CN" altLang="en-US" smtClean="0"/>
              <a:t>单击图标添加图片</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标题占位符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zh-CN" altLang="en-US" smtClean="0"/>
              <a:t>单击此处编辑母版标题样式</a:t>
            </a:r>
            <a:endParaRPr kumimoji="0" lang="en-US"/>
          </a:p>
        </p:txBody>
      </p:sp>
      <p:sp>
        <p:nvSpPr>
          <p:cNvPr id="31" name="文本占位符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7" name="日期占位符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30820CF-B880-4189-942D-D702A7CBA730}" type="datetimeFigureOut">
              <a:rPr lang="zh-CN" altLang="en-US" smtClean="0"/>
              <a:pPr/>
              <a:t>2008-10-20</a:t>
            </a:fld>
            <a:endParaRPr lang="zh-CN" altLang="en-US"/>
          </a:p>
        </p:txBody>
      </p:sp>
      <p:sp>
        <p:nvSpPr>
          <p:cNvPr id="4" name="页脚占位符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zh-CN" altLang="en-US"/>
          </a:p>
        </p:txBody>
      </p:sp>
      <p:sp>
        <p:nvSpPr>
          <p:cNvPr id="16" name="灯片编号占位符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957748" y="533400"/>
            <a:ext cx="5757656" cy="2868168"/>
          </a:xfrm>
        </p:spPr>
        <p:txBody>
          <a:bodyPr/>
          <a:lstStyle/>
          <a:p>
            <a:r>
              <a:rPr lang="zh-CN" altLang="en-US" sz="5400" dirty="0" smtClean="0"/>
              <a:t>健坤科技有限公司</a:t>
            </a:r>
            <a:endParaRPr lang="zh-CN" altLang="en-US" sz="5400" dirty="0"/>
          </a:p>
        </p:txBody>
      </p:sp>
      <p:sp>
        <p:nvSpPr>
          <p:cNvPr id="3" name="副标题 2"/>
          <p:cNvSpPr>
            <a:spLocks noGrp="1"/>
          </p:cNvSpPr>
          <p:nvPr>
            <p:ph type="subTitle" idx="1"/>
          </p:nvPr>
        </p:nvSpPr>
        <p:spPr>
          <a:xfrm>
            <a:off x="3600626" y="3685074"/>
            <a:ext cx="5114778" cy="1101248"/>
          </a:xfrm>
        </p:spPr>
        <p:txBody>
          <a:bodyPr>
            <a:normAutofit/>
          </a:bodyPr>
          <a:lstStyle/>
          <a:p>
            <a:r>
              <a:rPr lang="zh-CN" altLang="en-US" sz="3600" dirty="0" smtClean="0"/>
              <a:t>携手并进，共创辉煌！</a:t>
            </a:r>
            <a:endParaRPr lang="zh-CN" altLang="en-US" sz="3600" dirty="0"/>
          </a:p>
        </p:txBody>
      </p:sp>
      <p:pic>
        <p:nvPicPr>
          <p:cNvPr id="5" name="图片 4" descr="标志.jpg"/>
          <p:cNvPicPr>
            <a:picLocks noChangeAspect="1"/>
          </p:cNvPicPr>
          <p:nvPr/>
        </p:nvPicPr>
        <p:blipFill>
          <a:blip r:embed="rId2">
            <a:clrChange>
              <a:clrFrom>
                <a:srgbClr val="FFFFFF"/>
              </a:clrFrom>
              <a:clrTo>
                <a:srgbClr val="FFFFFF">
                  <a:alpha val="0"/>
                </a:srgbClr>
              </a:clrTo>
            </a:clrChange>
          </a:blip>
          <a:stretch>
            <a:fillRect/>
          </a:stretch>
        </p:blipFill>
        <p:spPr>
          <a:xfrm>
            <a:off x="-71470" y="-857280"/>
            <a:ext cx="2857520" cy="285752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14"/>
            <a:ext cx="7239000" cy="1143000"/>
          </a:xfrm>
        </p:spPr>
        <p:txBody>
          <a:bodyPr>
            <a:normAutofit/>
          </a:bodyPr>
          <a:lstStyle/>
          <a:p>
            <a:pPr algn="ctr"/>
            <a:r>
              <a:rPr lang="zh-CN" altLang="en-US" sz="4800" dirty="0" smtClean="0"/>
              <a:t>公司目标</a:t>
            </a:r>
            <a:endParaRPr lang="zh-CN" altLang="en-US" sz="4800" dirty="0"/>
          </a:p>
        </p:txBody>
      </p:sp>
      <p:sp>
        <p:nvSpPr>
          <p:cNvPr id="3" name="内容占位符 2"/>
          <p:cNvSpPr>
            <a:spLocks noGrp="1"/>
          </p:cNvSpPr>
          <p:nvPr>
            <p:ph idx="1"/>
          </p:nvPr>
        </p:nvSpPr>
        <p:spPr/>
        <p:txBody>
          <a:bodyPr>
            <a:normAutofit/>
          </a:bodyPr>
          <a:lstStyle/>
          <a:p>
            <a:r>
              <a:rPr lang="zh-CN" altLang="en-US" dirty="0" smtClean="0">
                <a:solidFill>
                  <a:schemeClr val="bg2">
                    <a:lumMod val="10000"/>
                  </a:schemeClr>
                </a:solidFill>
                <a:latin typeface="华文行楷" pitchFamily="2" charset="-122"/>
                <a:ea typeface="华文行楷" pitchFamily="2" charset="-122"/>
              </a:rPr>
              <a:t>热诚</a:t>
            </a:r>
            <a:r>
              <a:rPr lang="en-US" altLang="zh-CN" dirty="0" smtClean="0">
                <a:solidFill>
                  <a:schemeClr val="bg2">
                    <a:lumMod val="10000"/>
                  </a:schemeClr>
                </a:solidFill>
                <a:latin typeface="华文行楷" pitchFamily="2" charset="-122"/>
                <a:ea typeface="华文行楷" pitchFamily="2" charset="-122"/>
              </a:rPr>
              <a:t>——</a:t>
            </a:r>
            <a:r>
              <a:rPr lang="zh-CN" altLang="en-US" dirty="0" smtClean="0">
                <a:solidFill>
                  <a:schemeClr val="bg2">
                    <a:lumMod val="10000"/>
                  </a:schemeClr>
                </a:solidFill>
                <a:latin typeface="华文行楷" pitchFamily="2" charset="-122"/>
                <a:ea typeface="华文行楷" pitchFamily="2" charset="-122"/>
              </a:rPr>
              <a:t>了解客户的需求，永远将客户的需求放在第一位</a:t>
            </a:r>
          </a:p>
          <a:p>
            <a:r>
              <a:rPr lang="zh-CN" altLang="en-US" dirty="0" smtClean="0">
                <a:solidFill>
                  <a:schemeClr val="bg2">
                    <a:lumMod val="10000"/>
                  </a:schemeClr>
                </a:solidFill>
                <a:latin typeface="华文行楷" pitchFamily="2" charset="-122"/>
                <a:ea typeface="华文行楷" pitchFamily="2" charset="-122"/>
              </a:rPr>
              <a:t>创造</a:t>
            </a:r>
            <a:r>
              <a:rPr lang="en-US" altLang="zh-CN" dirty="0" smtClean="0">
                <a:solidFill>
                  <a:schemeClr val="bg2">
                    <a:lumMod val="10000"/>
                  </a:schemeClr>
                </a:solidFill>
                <a:latin typeface="华文行楷" pitchFamily="2" charset="-122"/>
                <a:ea typeface="华文行楷" pitchFamily="2" charset="-122"/>
              </a:rPr>
              <a:t>——</a:t>
            </a:r>
            <a:r>
              <a:rPr lang="zh-CN" altLang="en-US" dirty="0" smtClean="0">
                <a:solidFill>
                  <a:schemeClr val="bg2">
                    <a:lumMod val="10000"/>
                  </a:schemeClr>
                </a:solidFill>
                <a:latin typeface="华文行楷" pitchFamily="2" charset="-122"/>
                <a:ea typeface="华文行楷" pitchFamily="2" charset="-122"/>
              </a:rPr>
              <a:t>共同创造产品的最高价值</a:t>
            </a:r>
          </a:p>
          <a:p>
            <a:r>
              <a:rPr lang="zh-CN" altLang="en-US" dirty="0" smtClean="0">
                <a:solidFill>
                  <a:schemeClr val="bg2">
                    <a:lumMod val="10000"/>
                  </a:schemeClr>
                </a:solidFill>
                <a:latin typeface="华文行楷" pitchFamily="2" charset="-122"/>
                <a:ea typeface="华文行楷" pitchFamily="2" charset="-122"/>
              </a:rPr>
              <a:t>我们的目标是在产品制造咨询、设计、供应链管理，生产制造以及售后维护等服务上竭力满足客户的需求。我们的公司文化趋动着我们公司的每位同仁相信并且自豪我们提供给全球客户最顶级的工业代工服务。</a:t>
            </a:r>
          </a:p>
          <a:p>
            <a:r>
              <a:rPr lang="zh-CN" altLang="en-US" dirty="0" smtClean="0">
                <a:solidFill>
                  <a:schemeClr val="bg2">
                    <a:lumMod val="10000"/>
                  </a:schemeClr>
                </a:solidFill>
                <a:latin typeface="华文行楷" pitchFamily="2" charset="-122"/>
                <a:ea typeface="华文行楷" pitchFamily="2" charset="-122"/>
              </a:rPr>
              <a:t>为有效服务我们的客户，威达电股份有限公司提供客户全球性的据点在美、欧及亚洲。</a:t>
            </a:r>
          </a:p>
          <a:p>
            <a:endParaRPr lang="zh-CN" altLang="en-US" dirty="0">
              <a:solidFill>
                <a:schemeClr val="bg2">
                  <a:lumMod val="10000"/>
                </a:schemeClr>
              </a:solidFill>
              <a:latin typeface="华文行楷" pitchFamily="2" charset="-122"/>
              <a:ea typeface="华文行楷"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7239000" cy="1143000"/>
          </a:xfrm>
        </p:spPr>
        <p:txBody>
          <a:bodyPr/>
          <a:lstStyle/>
          <a:p>
            <a:r>
              <a:rPr lang="zh-CN" altLang="en-US" dirty="0" smtClean="0"/>
              <a:t>联系我们</a:t>
            </a:r>
            <a:endParaRPr lang="zh-CN" altLang="en-US" dirty="0"/>
          </a:p>
        </p:txBody>
      </p:sp>
      <p:sp>
        <p:nvSpPr>
          <p:cNvPr id="3" name="内容占位符 2"/>
          <p:cNvSpPr>
            <a:spLocks noGrp="1"/>
          </p:cNvSpPr>
          <p:nvPr>
            <p:ph idx="1"/>
          </p:nvPr>
        </p:nvSpPr>
        <p:spPr/>
        <p:txBody>
          <a:bodyPr/>
          <a:lstStyle/>
          <a:p>
            <a:r>
              <a:rPr lang="zh-CN" altLang="en-US" dirty="0" smtClean="0">
                <a:solidFill>
                  <a:schemeClr val="bg2">
                    <a:lumMod val="10000"/>
                  </a:schemeClr>
                </a:solidFill>
              </a:rPr>
              <a:t>公司地址：北京市海淀区中关村大街</a:t>
            </a:r>
            <a:r>
              <a:rPr lang="en-US" altLang="zh-CN" dirty="0" smtClean="0">
                <a:solidFill>
                  <a:schemeClr val="bg2">
                    <a:lumMod val="10000"/>
                  </a:schemeClr>
                </a:solidFill>
              </a:rPr>
              <a:t/>
            </a:r>
            <a:br>
              <a:rPr lang="en-US" altLang="zh-CN" dirty="0" smtClean="0">
                <a:solidFill>
                  <a:schemeClr val="bg2">
                    <a:lumMod val="10000"/>
                  </a:schemeClr>
                </a:solidFill>
              </a:rPr>
            </a:br>
            <a:r>
              <a:rPr lang="en-US" altLang="zh-CN" dirty="0" smtClean="0">
                <a:solidFill>
                  <a:schemeClr val="bg2">
                    <a:lumMod val="10000"/>
                  </a:schemeClr>
                </a:solidFill>
              </a:rPr>
              <a:t>                 </a:t>
            </a:r>
            <a:r>
              <a:rPr lang="zh-CN" altLang="en-US" dirty="0" smtClean="0">
                <a:solidFill>
                  <a:schemeClr val="bg2">
                    <a:lumMod val="10000"/>
                  </a:schemeClr>
                </a:solidFill>
              </a:rPr>
              <a:t>软件科技大厦</a:t>
            </a:r>
            <a:r>
              <a:rPr lang="en-US" altLang="zh-CN" dirty="0" smtClean="0">
                <a:solidFill>
                  <a:schemeClr val="bg2">
                    <a:lumMod val="10000"/>
                  </a:schemeClr>
                </a:solidFill>
              </a:rPr>
              <a:t>11</a:t>
            </a:r>
            <a:r>
              <a:rPr lang="zh-CN" altLang="en-US" dirty="0" smtClean="0">
                <a:solidFill>
                  <a:schemeClr val="bg2">
                    <a:lumMod val="10000"/>
                  </a:schemeClr>
                </a:solidFill>
              </a:rPr>
              <a:t>层</a:t>
            </a:r>
            <a:endParaRPr lang="en-US" altLang="zh-CN" dirty="0" smtClean="0">
              <a:solidFill>
                <a:schemeClr val="bg2">
                  <a:lumMod val="10000"/>
                </a:schemeClr>
              </a:solidFill>
            </a:endParaRPr>
          </a:p>
          <a:p>
            <a:r>
              <a:rPr lang="zh-CN" altLang="en-US" dirty="0" smtClean="0">
                <a:solidFill>
                  <a:schemeClr val="bg2">
                    <a:lumMod val="10000"/>
                  </a:schemeClr>
                </a:solidFill>
              </a:rPr>
              <a:t>客服电话：</a:t>
            </a:r>
            <a:r>
              <a:rPr lang="en-US" altLang="zh-CN" dirty="0" smtClean="0">
                <a:solidFill>
                  <a:schemeClr val="bg2">
                    <a:lumMod val="10000"/>
                  </a:schemeClr>
                </a:solidFill>
              </a:rPr>
              <a:t>010-88888888</a:t>
            </a:r>
            <a:br>
              <a:rPr lang="en-US" altLang="zh-CN" dirty="0" smtClean="0">
                <a:solidFill>
                  <a:schemeClr val="bg2">
                    <a:lumMod val="10000"/>
                  </a:schemeClr>
                </a:solidFill>
              </a:rPr>
            </a:br>
            <a:r>
              <a:rPr lang="en-US" altLang="zh-CN" dirty="0" smtClean="0">
                <a:solidFill>
                  <a:schemeClr val="bg2">
                    <a:lumMod val="10000"/>
                  </a:schemeClr>
                </a:solidFill>
              </a:rPr>
              <a:t>                 010-87654321</a:t>
            </a:r>
          </a:p>
          <a:p>
            <a:r>
              <a:rPr lang="zh-CN" altLang="en-US" dirty="0" smtClean="0">
                <a:solidFill>
                  <a:schemeClr val="bg2">
                    <a:lumMod val="10000"/>
                  </a:schemeClr>
                </a:solidFill>
              </a:rPr>
              <a:t>公司传真：</a:t>
            </a:r>
            <a:r>
              <a:rPr lang="en-US" altLang="zh-CN" dirty="0" smtClean="0">
                <a:solidFill>
                  <a:schemeClr val="bg2">
                    <a:lumMod val="10000"/>
                  </a:schemeClr>
                </a:solidFill>
              </a:rPr>
              <a:t>010-66666666</a:t>
            </a:r>
          </a:p>
          <a:p>
            <a:r>
              <a:rPr lang="zh-CN" altLang="en-US" dirty="0" smtClean="0">
                <a:solidFill>
                  <a:schemeClr val="bg2">
                    <a:lumMod val="10000"/>
                  </a:schemeClr>
                </a:solidFill>
              </a:rPr>
              <a:t>邮政编码：</a:t>
            </a:r>
            <a:r>
              <a:rPr lang="en-US" altLang="zh-CN" dirty="0" smtClean="0">
                <a:solidFill>
                  <a:schemeClr val="bg2">
                    <a:lumMod val="10000"/>
                  </a:schemeClr>
                </a:solidFill>
              </a:rPr>
              <a:t>100085</a:t>
            </a:r>
          </a:p>
          <a:p>
            <a:r>
              <a:rPr lang="zh-CN" altLang="en-US" dirty="0" smtClean="0">
                <a:solidFill>
                  <a:schemeClr val="bg2">
                    <a:lumMod val="10000"/>
                  </a:schemeClr>
                </a:solidFill>
              </a:rPr>
              <a:t>公司邮箱：</a:t>
            </a:r>
            <a:r>
              <a:rPr lang="en-US" altLang="zh-CN" dirty="0" smtClean="0">
                <a:solidFill>
                  <a:schemeClr val="bg2">
                    <a:lumMod val="10000"/>
                  </a:schemeClr>
                </a:solidFill>
              </a:rPr>
              <a:t>abcd1234@tinch.com</a:t>
            </a:r>
            <a:br>
              <a:rPr lang="en-US" altLang="zh-CN" dirty="0" smtClean="0">
                <a:solidFill>
                  <a:schemeClr val="bg2">
                    <a:lumMod val="10000"/>
                  </a:schemeClr>
                </a:solidFill>
              </a:rPr>
            </a:br>
            <a:r>
              <a:rPr lang="en-US" altLang="zh-CN" dirty="0" smtClean="0">
                <a:solidFill>
                  <a:schemeClr val="bg2">
                    <a:lumMod val="10000"/>
                  </a:schemeClr>
                </a:solidFill>
              </a:rPr>
              <a:t>                 efdr5678@tinch.com</a:t>
            </a:r>
            <a:endParaRPr lang="zh-CN" altLang="en-US" dirty="0">
              <a:solidFill>
                <a:schemeClr val="bg2">
                  <a:lumMod val="10000"/>
                </a:schemeClr>
              </a:solidFill>
            </a:endParaRPr>
          </a:p>
        </p:txBody>
      </p:sp>
      <p:pic>
        <p:nvPicPr>
          <p:cNvPr id="4" name="图片 3" descr="标志.jpg"/>
          <p:cNvPicPr>
            <a:picLocks noChangeAspect="1"/>
          </p:cNvPicPr>
          <p:nvPr/>
        </p:nvPicPr>
        <p:blipFill>
          <a:blip r:embed="rId2">
            <a:clrChange>
              <a:clrFrom>
                <a:srgbClr val="FFFFFF"/>
              </a:clrFrom>
              <a:clrTo>
                <a:srgbClr val="FFFFFF">
                  <a:alpha val="0"/>
                </a:srgbClr>
              </a:clrTo>
            </a:clrChange>
          </a:blip>
          <a:stretch>
            <a:fillRect/>
          </a:stretch>
        </p:blipFill>
        <p:spPr>
          <a:xfrm>
            <a:off x="5715008" y="-928718"/>
            <a:ext cx="2357454" cy="23574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7239000" cy="891560"/>
          </a:xfrm>
        </p:spPr>
        <p:txBody>
          <a:bodyPr/>
          <a:lstStyle/>
          <a:p>
            <a:r>
              <a:rPr lang="zh-CN" altLang="en-US" dirty="0" smtClean="0"/>
              <a:t>公司品牌宣传</a:t>
            </a:r>
            <a:endParaRPr lang="zh-CN" altLang="en-US" dirty="0"/>
          </a:p>
        </p:txBody>
      </p:sp>
      <p:sp>
        <p:nvSpPr>
          <p:cNvPr id="3" name="内容占位符 2"/>
          <p:cNvSpPr>
            <a:spLocks noGrp="1"/>
          </p:cNvSpPr>
          <p:nvPr>
            <p:ph idx="1"/>
          </p:nvPr>
        </p:nvSpPr>
        <p:spPr>
          <a:xfrm>
            <a:off x="457200" y="1500174"/>
            <a:ext cx="7239000" cy="4846320"/>
          </a:xfrm>
        </p:spPr>
        <p:txBody>
          <a:bodyPr>
            <a:noAutofit/>
          </a:bodyPr>
          <a:lstStyle/>
          <a:p>
            <a:pPr>
              <a:buNone/>
            </a:pPr>
            <a:r>
              <a:rPr lang="en-US" altLang="zh-CN" sz="3200" dirty="0" smtClean="0"/>
              <a:t>		</a:t>
            </a:r>
            <a:r>
              <a:rPr lang="zh-CN" altLang="en-US" sz="3200" dirty="0" smtClean="0"/>
              <a:t>上海非达企业（集团）有限公司（以下简称“非达集团”）是一个集策略投资和经营管理为一体的综合型投资管理公司，公司成立于</a:t>
            </a:r>
            <a:r>
              <a:rPr lang="en-US" altLang="zh-CN" sz="3200" dirty="0" smtClean="0"/>
              <a:t>2005</a:t>
            </a:r>
            <a:r>
              <a:rPr lang="zh-CN" altLang="en-US" sz="3200" dirty="0" smtClean="0"/>
              <a:t>年，注册资金为一亿元人民币。</a:t>
            </a:r>
            <a:endParaRPr lang="en-US" altLang="zh-CN" sz="3200" dirty="0" smtClean="0"/>
          </a:p>
          <a:p>
            <a:pPr>
              <a:buNone/>
            </a:pPr>
            <a:r>
              <a:rPr lang="en-US" altLang="zh-CN" sz="3200" dirty="0" smtClean="0"/>
              <a:t>		</a:t>
            </a:r>
            <a:r>
              <a:rPr lang="zh-CN" altLang="en-US" sz="3200" dirty="0" smtClean="0"/>
              <a:t>通过积累和发展，公司已经走上了一条稳步成熟发展之路，公司的工作重点也从规模发展转移到效益提升上来，各项业务可以说业已进入了一个收获期。</a:t>
            </a:r>
            <a:endParaRPr lang="zh-CN" altLang="en-US" sz="3200" dirty="0"/>
          </a:p>
        </p:txBody>
      </p:sp>
      <p:pic>
        <p:nvPicPr>
          <p:cNvPr id="5" name="图片 4" descr="标志.jpg"/>
          <p:cNvPicPr>
            <a:picLocks noChangeAspect="1"/>
          </p:cNvPicPr>
          <p:nvPr/>
        </p:nvPicPr>
        <p:blipFill>
          <a:blip r:embed="rId2">
            <a:clrChange>
              <a:clrFrom>
                <a:srgbClr val="FFFFFF"/>
              </a:clrFrom>
              <a:clrTo>
                <a:srgbClr val="FFFFFF">
                  <a:alpha val="0"/>
                </a:srgbClr>
              </a:clrTo>
            </a:clrChange>
          </a:blip>
          <a:stretch>
            <a:fillRect/>
          </a:stretch>
        </p:blipFill>
        <p:spPr>
          <a:xfrm>
            <a:off x="5929322" y="-928718"/>
            <a:ext cx="2464192" cy="246419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7239000" cy="891560"/>
          </a:xfrm>
        </p:spPr>
        <p:txBody>
          <a:bodyPr/>
          <a:lstStyle/>
          <a:p>
            <a:r>
              <a:rPr lang="zh-CN" altLang="en-US" dirty="0" smtClean="0"/>
              <a:t>公司组织结构</a:t>
            </a:r>
            <a:endParaRPr lang="zh-CN" altLang="en-US" dirty="0"/>
          </a:p>
        </p:txBody>
      </p:sp>
      <p:pic>
        <p:nvPicPr>
          <p:cNvPr id="5" name="图片 4" descr="标志.jpg"/>
          <p:cNvPicPr>
            <a:picLocks noChangeAspect="1"/>
          </p:cNvPicPr>
          <p:nvPr/>
        </p:nvPicPr>
        <p:blipFill>
          <a:blip r:embed="rId2">
            <a:clrChange>
              <a:clrFrom>
                <a:srgbClr val="FFFFFF"/>
              </a:clrFrom>
              <a:clrTo>
                <a:srgbClr val="FFFFFF">
                  <a:alpha val="0"/>
                </a:srgbClr>
              </a:clrTo>
            </a:clrChange>
          </a:blip>
          <a:stretch>
            <a:fillRect/>
          </a:stretch>
        </p:blipFill>
        <p:spPr>
          <a:xfrm>
            <a:off x="5929322" y="-928718"/>
            <a:ext cx="2464192" cy="2464192"/>
          </a:xfrm>
          <a:prstGeom prst="rect">
            <a:avLst/>
          </a:prstGeom>
        </p:spPr>
      </p:pic>
      <p:graphicFrame>
        <p:nvGraphicFramePr>
          <p:cNvPr id="7" name="内容占位符 6"/>
          <p:cNvGraphicFramePr>
            <a:graphicFrameLocks noGrp="1"/>
          </p:cNvGraphicFramePr>
          <p:nvPr>
            <p:ph idx="1"/>
          </p:nvPr>
        </p:nvGraphicFramePr>
        <p:xfrm>
          <a:off x="457200" y="1609725"/>
          <a:ext cx="7239000" cy="4846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descr="标志.jpg"/>
          <p:cNvPicPr>
            <a:picLocks noChangeAspect="1"/>
          </p:cNvPicPr>
          <p:nvPr/>
        </p:nvPicPr>
        <p:blipFill>
          <a:blip r:embed="rId2">
            <a:clrChange>
              <a:clrFrom>
                <a:srgbClr val="FFFFFF"/>
              </a:clrFrom>
              <a:clrTo>
                <a:srgbClr val="FFFFFF">
                  <a:alpha val="0"/>
                </a:srgbClr>
              </a:clrTo>
            </a:clrChange>
          </a:blip>
          <a:stretch>
            <a:fillRect/>
          </a:stretch>
        </p:blipFill>
        <p:spPr>
          <a:xfrm>
            <a:off x="428596" y="1214422"/>
            <a:ext cx="2464192" cy="246419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65738"/>
            <a:ext cx="7239000" cy="748684"/>
          </a:xfrm>
        </p:spPr>
        <p:txBody>
          <a:bodyPr/>
          <a:lstStyle/>
          <a:p>
            <a:pPr algn="ctr"/>
            <a:r>
              <a:rPr lang="zh-CN" altLang="en-US" dirty="0" smtClean="0"/>
              <a:t>企业理念</a:t>
            </a:r>
            <a:endParaRPr lang="zh-CN" altLang="en-US" dirty="0"/>
          </a:p>
        </p:txBody>
      </p:sp>
      <p:sp>
        <p:nvSpPr>
          <p:cNvPr id="3" name="内容占位符 2"/>
          <p:cNvSpPr>
            <a:spLocks noGrp="1"/>
          </p:cNvSpPr>
          <p:nvPr>
            <p:ph idx="1"/>
          </p:nvPr>
        </p:nvSpPr>
        <p:spPr/>
        <p:style>
          <a:lnRef idx="2">
            <a:schemeClr val="accent4">
              <a:shade val="50000"/>
            </a:schemeClr>
          </a:lnRef>
          <a:fillRef idx="1">
            <a:schemeClr val="accent4"/>
          </a:fillRef>
          <a:effectRef idx="0">
            <a:schemeClr val="accent4"/>
          </a:effectRef>
          <a:fontRef idx="minor">
            <a:schemeClr val="lt1"/>
          </a:fontRef>
        </p:style>
        <p:txBody>
          <a:bodyPr>
            <a:normAutofit lnSpcReduction="10000"/>
          </a:bodyPr>
          <a:lstStyle/>
          <a:p>
            <a:pPr>
              <a:buNone/>
            </a:pPr>
            <a:r>
              <a:rPr lang="en-US" altLang="zh-CN" dirty="0" smtClean="0">
                <a:solidFill>
                  <a:schemeClr val="bg2">
                    <a:lumMod val="10000"/>
                  </a:schemeClr>
                </a:solidFill>
              </a:rPr>
              <a:t>		</a:t>
            </a:r>
            <a:r>
              <a:rPr lang="zh-CN" altLang="en-US" dirty="0" smtClean="0">
                <a:solidFill>
                  <a:schemeClr val="bg2">
                    <a:lumMod val="10000"/>
                  </a:schemeClr>
                </a:solidFill>
              </a:rPr>
              <a:t>“诚信、创新、业绩、和谐、安全”集中体现了</a:t>
            </a:r>
            <a:r>
              <a:rPr lang="zh-CN" altLang="en-US" sz="2800" dirty="0" smtClean="0">
                <a:solidFill>
                  <a:schemeClr val="bg2">
                    <a:lumMod val="10000"/>
                  </a:schemeClr>
                </a:solidFill>
              </a:rPr>
              <a:t>非达企业（集团）有限公司</a:t>
            </a:r>
            <a:r>
              <a:rPr lang="zh-CN" altLang="en-US" dirty="0" smtClean="0">
                <a:solidFill>
                  <a:schemeClr val="bg2">
                    <a:lumMod val="10000"/>
                  </a:schemeClr>
                </a:solidFill>
              </a:rPr>
              <a:t>经营管理决策和行为的价值取向，是有机的统一整体。其中诚信是基石，创新是动力，业绩是目标，和谐是保障。坚持走可持续发展的道路，大力加强健康、安全、环保工作。通过合理开发和利用资源，努力提高资源利用效率，注重开发和生产清洁可靠的能源及化工产品，加强环境保护基础建设，保护和改善生态环境，最大限度地发挥资源的经济效益、社会效益和环境效益，促进人与自然的和谐，创造能源与环境的和谐。</a:t>
            </a:r>
            <a:endParaRPr lang="zh-CN" altLang="en-US" dirty="0">
              <a:solidFill>
                <a:schemeClr val="bg2">
                  <a:lumMod val="10000"/>
                </a:schemeClr>
              </a:solidFill>
            </a:endParaRPr>
          </a:p>
        </p:txBody>
      </p:sp>
      <p:pic>
        <p:nvPicPr>
          <p:cNvPr id="5" name="图片 4" descr="标志.jpg"/>
          <p:cNvPicPr>
            <a:picLocks noChangeAspect="1"/>
          </p:cNvPicPr>
          <p:nvPr/>
        </p:nvPicPr>
        <p:blipFill>
          <a:blip r:embed="rId2">
            <a:clrChange>
              <a:clrFrom>
                <a:srgbClr val="FFFFFF"/>
              </a:clrFrom>
              <a:clrTo>
                <a:srgbClr val="FFFFFF">
                  <a:alpha val="0"/>
                </a:srgbClr>
              </a:clrTo>
            </a:clrChange>
          </a:blip>
          <a:stretch>
            <a:fillRect/>
          </a:stretch>
        </p:blipFill>
        <p:spPr>
          <a:xfrm>
            <a:off x="-35332" y="-1035456"/>
            <a:ext cx="2464192" cy="24641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7239000" cy="891560"/>
          </a:xfrm>
        </p:spPr>
        <p:txBody>
          <a:bodyPr/>
          <a:lstStyle/>
          <a:p>
            <a:r>
              <a:rPr lang="zh-CN" altLang="en-US" dirty="0" smtClean="0"/>
              <a:t>公司组织结构</a:t>
            </a:r>
            <a:endParaRPr lang="zh-CN" altLang="en-US" dirty="0"/>
          </a:p>
        </p:txBody>
      </p:sp>
      <p:pic>
        <p:nvPicPr>
          <p:cNvPr id="5" name="图片 4" descr="标志.jpg"/>
          <p:cNvPicPr>
            <a:picLocks noChangeAspect="1"/>
          </p:cNvPicPr>
          <p:nvPr/>
        </p:nvPicPr>
        <p:blipFill>
          <a:blip r:embed="rId2">
            <a:clrChange>
              <a:clrFrom>
                <a:srgbClr val="FFFFFF"/>
              </a:clrFrom>
              <a:clrTo>
                <a:srgbClr val="FFFFFF">
                  <a:alpha val="0"/>
                </a:srgbClr>
              </a:clrTo>
            </a:clrChange>
          </a:blip>
          <a:stretch>
            <a:fillRect/>
          </a:stretch>
        </p:blipFill>
        <p:spPr>
          <a:xfrm>
            <a:off x="5929322" y="-928718"/>
            <a:ext cx="2464192" cy="2464192"/>
          </a:xfrm>
          <a:prstGeom prst="rect">
            <a:avLst/>
          </a:prstGeom>
        </p:spPr>
      </p:pic>
      <p:graphicFrame>
        <p:nvGraphicFramePr>
          <p:cNvPr id="7" name="内容占位符 6"/>
          <p:cNvGraphicFramePr>
            <a:graphicFrameLocks noGrp="1"/>
          </p:cNvGraphicFramePr>
          <p:nvPr>
            <p:ph idx="1"/>
          </p:nvPr>
        </p:nvGraphicFramePr>
        <p:xfrm>
          <a:off x="457200" y="1609725"/>
          <a:ext cx="7239000" cy="4846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descr="标志.jpg"/>
          <p:cNvPicPr>
            <a:picLocks noChangeAspect="1"/>
          </p:cNvPicPr>
          <p:nvPr/>
        </p:nvPicPr>
        <p:blipFill>
          <a:blip r:embed="rId2">
            <a:clrChange>
              <a:clrFrom>
                <a:srgbClr val="FFFFFF"/>
              </a:clrFrom>
              <a:clrTo>
                <a:srgbClr val="FFFFFF">
                  <a:alpha val="0"/>
                </a:srgbClr>
              </a:clrTo>
            </a:clrChange>
          </a:blip>
          <a:stretch>
            <a:fillRect/>
          </a:stretch>
        </p:blipFill>
        <p:spPr>
          <a:xfrm>
            <a:off x="428596" y="1214422"/>
            <a:ext cx="2464192" cy="246419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产品介绍</a:t>
            </a:r>
            <a:endParaRPr lang="zh-CN" altLang="en-US" dirty="0"/>
          </a:p>
        </p:txBody>
      </p:sp>
      <p:graphicFrame>
        <p:nvGraphicFramePr>
          <p:cNvPr id="4" name="内容占位符 3"/>
          <p:cNvGraphicFramePr>
            <a:graphicFrameLocks noGrp="1"/>
          </p:cNvGraphicFramePr>
          <p:nvPr>
            <p:ph idx="1"/>
          </p:nvPr>
        </p:nvGraphicFramePr>
        <p:xfrm>
          <a:off x="457200" y="1609725"/>
          <a:ext cx="7239000" cy="484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7239000" cy="1034436"/>
          </a:xfrm>
        </p:spPr>
        <p:txBody>
          <a:bodyPr>
            <a:normAutofit/>
          </a:bodyPr>
          <a:lstStyle/>
          <a:p>
            <a:r>
              <a:rPr lang="zh-CN" altLang="en-US" sz="5400" dirty="0" smtClean="0"/>
              <a:t>产品展示</a:t>
            </a:r>
            <a:endParaRPr lang="zh-CN" altLang="en-US" sz="5400" dirty="0"/>
          </a:p>
        </p:txBody>
      </p:sp>
      <p:graphicFrame>
        <p:nvGraphicFramePr>
          <p:cNvPr id="4" name="内容占位符 3"/>
          <p:cNvGraphicFramePr>
            <a:graphicFrameLocks noGrp="1"/>
          </p:cNvGraphicFramePr>
          <p:nvPr>
            <p:ph idx="1"/>
          </p:nvPr>
        </p:nvGraphicFramePr>
        <p:xfrm>
          <a:off x="457200" y="1609416"/>
          <a:ext cx="7239000"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7239000" cy="891560"/>
          </a:xfrm>
        </p:spPr>
        <p:txBody>
          <a:bodyPr>
            <a:normAutofit/>
          </a:bodyPr>
          <a:lstStyle/>
          <a:p>
            <a:r>
              <a:rPr lang="zh-CN" altLang="en-US" sz="5400" dirty="0" smtClean="0"/>
              <a:t>产品展示</a:t>
            </a:r>
            <a:endParaRPr lang="zh-CN" altLang="en-US" sz="5400" dirty="0"/>
          </a:p>
        </p:txBody>
      </p:sp>
      <p:graphicFrame>
        <p:nvGraphicFramePr>
          <p:cNvPr id="4" name="内容占位符 3"/>
          <p:cNvGraphicFramePr>
            <a:graphicFrameLocks noGrp="1"/>
          </p:cNvGraphicFramePr>
          <p:nvPr>
            <p:ph idx="1"/>
          </p:nvPr>
        </p:nvGraphicFramePr>
        <p:xfrm>
          <a:off x="457200" y="1609416"/>
          <a:ext cx="7239000"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7239000" cy="891560"/>
          </a:xfrm>
        </p:spPr>
        <p:txBody>
          <a:bodyPr>
            <a:normAutofit/>
          </a:bodyPr>
          <a:lstStyle/>
          <a:p>
            <a:r>
              <a:rPr lang="zh-CN" altLang="en-US" sz="5400" dirty="0" smtClean="0"/>
              <a:t>产品展示</a:t>
            </a:r>
            <a:endParaRPr lang="zh-CN" altLang="en-US" sz="5400" dirty="0"/>
          </a:p>
        </p:txBody>
      </p:sp>
      <p:graphicFrame>
        <p:nvGraphicFramePr>
          <p:cNvPr id="4" name="内容占位符 3"/>
          <p:cNvGraphicFramePr>
            <a:graphicFrameLocks noGrp="1"/>
          </p:cNvGraphicFramePr>
          <p:nvPr>
            <p:ph idx="1"/>
          </p:nvPr>
        </p:nvGraphicFramePr>
        <p:xfrm>
          <a:off x="457200" y="1609416"/>
          <a:ext cx="7239000"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overrideClrMapping bg1="dk1" tx1="lt1" bg2="dk2" tx2="lt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公司主题配色">
      <a:dk1>
        <a:srgbClr val="7F7F7F"/>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1359</TotalTime>
  <Words>211</Words>
  <PresentationFormat>全屏显示(4:3)</PresentationFormat>
  <Paragraphs>57</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华丽</vt:lpstr>
      <vt:lpstr>健坤科技有限公司</vt:lpstr>
      <vt:lpstr>公司品牌宣传</vt:lpstr>
      <vt:lpstr>公司组织结构</vt:lpstr>
      <vt:lpstr>企业理念</vt:lpstr>
      <vt:lpstr>公司组织结构</vt:lpstr>
      <vt:lpstr>产品介绍</vt:lpstr>
      <vt:lpstr>产品展示</vt:lpstr>
      <vt:lpstr>产品展示</vt:lpstr>
      <vt:lpstr>产品展示</vt:lpstr>
      <vt:lpstr>公司目标</vt:lpstr>
      <vt:lpstr>联系我们</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suan</cp:lastModifiedBy>
  <cp:revision>349</cp:revision>
  <dcterms:modified xsi:type="dcterms:W3CDTF">2008-10-20T10:43:14Z</dcterms:modified>
</cp:coreProperties>
</file>