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56" r:id="rId2"/>
    <p:sldId id="257" r:id="rId3"/>
    <p:sldId id="261" r:id="rId4"/>
    <p:sldId id="262" r:id="rId5"/>
    <p:sldId id="263" r:id="rId6"/>
    <p:sldId id="264" r:id="rId7"/>
    <p:sldId id="267" r:id="rId8"/>
    <p:sldId id="268" r:id="rId9"/>
    <p:sldId id="269" r:id="rId10"/>
    <p:sldId id="273" r:id="rId11"/>
    <p:sldId id="274" r:id="rId12"/>
    <p:sldId id="280" r:id="rId13"/>
    <p:sldId id="275" r:id="rId14"/>
    <p:sldId id="276" r:id="rId15"/>
    <p:sldId id="277" r:id="rId16"/>
    <p:sldId id="278" r:id="rId17"/>
    <p:sldId id="281" r:id="rId18"/>
    <p:sldId id="282" r:id="rId19"/>
    <p:sldId id="283" r:id="rId20"/>
    <p:sldId id="286" r:id="rId21"/>
    <p:sldId id="284" r:id="rId22"/>
    <p:sldId id="287" r:id="rId23"/>
    <p:sldId id="295" r:id="rId24"/>
    <p:sldId id="296" r:id="rId25"/>
    <p:sldId id="288" r:id="rId26"/>
    <p:sldId id="289" r:id="rId27"/>
    <p:sldId id="291" r:id="rId28"/>
    <p:sldId id="292" r:id="rId29"/>
    <p:sldId id="293" r:id="rId30"/>
    <p:sldId id="294" r:id="rId3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775238DA-36ED-4495-9F2C-E260BAEE1A0A}">
          <p14:sldIdLst>
            <p14:sldId id="256"/>
            <p14:sldId id="257"/>
          </p14:sldIdLst>
        </p14:section>
        <p14:section name="变量" id="{A843594C-C351-405D-BA59-2BD3F2D0668B}">
          <p14:sldIdLst>
            <p14:sldId id="261"/>
            <p14:sldId id="262"/>
            <p14:sldId id="263"/>
          </p14:sldIdLst>
        </p14:section>
        <p14:section name="数据类型" id="{58A8ECC9-00A9-4A58-B0BD-A8E220DB71D8}">
          <p14:sldIdLst>
            <p14:sldId id="264"/>
            <p14:sldId id="267"/>
            <p14:sldId id="268"/>
            <p14:sldId id="269"/>
          </p14:sldIdLst>
        </p14:section>
        <p14:section name="变量声明" id="{640AF6E6-C648-4590-8B9E-5F67664A86DD}">
          <p14:sldIdLst>
            <p14:sldId id="273"/>
            <p14:sldId id="274"/>
            <p14:sldId id="280"/>
          </p14:sldIdLst>
        </p14:section>
        <p14:section name="常量" id="{767864D2-A64E-404D-911B-50C0BD22B531}">
          <p14:sldIdLst>
            <p14:sldId id="275"/>
            <p14:sldId id="276"/>
            <p14:sldId id="277"/>
          </p14:sldIdLst>
        </p14:section>
        <p14:section name="运算符与表达式" id="{E2CAA367-4F75-4F11-A276-E9D69F91E1EB}">
          <p14:sldIdLst>
            <p14:sldId id="278"/>
            <p14:sldId id="281"/>
            <p14:sldId id="282"/>
            <p14:sldId id="283"/>
            <p14:sldId id="286"/>
            <p14:sldId id="284"/>
            <p14:sldId id="287"/>
          </p14:sldIdLst>
        </p14:section>
        <p14:section name="With 语句" id="{B8A17577-37B9-4160-BB6B-B8CD5CABB12D}">
          <p14:sldIdLst>
            <p14:sldId id="295"/>
            <p14:sldId id="296"/>
          </p14:sldIdLst>
        </p14:section>
        <p14:section name="常用的VBA函数" id="{A37F7910-5746-47EB-93B9-534CD59B40EA}">
          <p14:sldIdLst>
            <p14:sldId id="288"/>
            <p14:sldId id="289"/>
            <p14:sldId id="291"/>
            <p14:sldId id="292"/>
            <p14:sldId id="293"/>
            <p14:sldId id="29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73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6EE5BC1-AA10-45B8-9C7D-ED01C73EB41D}" type="doc">
      <dgm:prSet loTypeId="urn:microsoft.com/office/officeart/2008/layout/VerticalCurvedList" loCatId="list" qsTypeId="urn:microsoft.com/office/officeart/2005/8/quickstyle/3d4" qsCatId="3D" csTypeId="urn:microsoft.com/office/officeart/2005/8/colors/colorful2" csCatId="colorful" phldr="1"/>
      <dgm:spPr/>
      <dgm:t>
        <a:bodyPr/>
        <a:lstStyle/>
        <a:p>
          <a:endParaRPr lang="zh-CN" altLang="en-US"/>
        </a:p>
      </dgm:t>
    </dgm:pt>
    <dgm:pt modelId="{0C94319B-2750-412F-AE34-B1134CBB78A8}">
      <dgm:prSet phldrT="[文本]"/>
      <dgm:spPr/>
      <dgm:t>
        <a:bodyPr/>
        <a:lstStyle/>
        <a:p>
          <a:r>
            <a:rPr lang="zh-CN" altLang="en-US" dirty="0"/>
            <a:t>变量</a:t>
          </a:r>
        </a:p>
      </dgm:t>
    </dgm:pt>
    <dgm:pt modelId="{4DF972C6-05E5-46A2-8E21-FF829E9E1287}" type="parTrans" cxnId="{D4B8F358-1E38-4470-BF4F-559BD4EAA43A}">
      <dgm:prSet/>
      <dgm:spPr/>
      <dgm:t>
        <a:bodyPr/>
        <a:lstStyle/>
        <a:p>
          <a:endParaRPr lang="zh-CN" altLang="en-US"/>
        </a:p>
      </dgm:t>
    </dgm:pt>
    <dgm:pt modelId="{6FFBA329-03CA-479F-938D-FA48BFAFB5AE}" type="sibTrans" cxnId="{D4B8F358-1E38-4470-BF4F-559BD4EAA43A}">
      <dgm:prSet/>
      <dgm:spPr/>
      <dgm:t>
        <a:bodyPr/>
        <a:lstStyle/>
        <a:p>
          <a:endParaRPr lang="zh-CN" altLang="en-US"/>
        </a:p>
      </dgm:t>
    </dgm:pt>
    <dgm:pt modelId="{D06D4411-9E1D-42BA-9E6C-E1382BB20772}">
      <dgm:prSet phldrT="[文本]"/>
      <dgm:spPr/>
      <dgm:t>
        <a:bodyPr/>
        <a:lstStyle/>
        <a:p>
          <a:r>
            <a:rPr lang="zh-CN" altLang="en-US" dirty="0"/>
            <a:t>数据类型</a:t>
          </a:r>
        </a:p>
      </dgm:t>
    </dgm:pt>
    <dgm:pt modelId="{E6A84A32-043B-419F-82B1-B66A5FC90D1A}" type="parTrans" cxnId="{15D1124A-2DD0-4F6E-9753-CDB9605808F8}">
      <dgm:prSet/>
      <dgm:spPr/>
      <dgm:t>
        <a:bodyPr/>
        <a:lstStyle/>
        <a:p>
          <a:endParaRPr lang="zh-CN" altLang="en-US"/>
        </a:p>
      </dgm:t>
    </dgm:pt>
    <dgm:pt modelId="{89AF6A92-9AA7-46FB-8417-2431577B41B0}" type="sibTrans" cxnId="{15D1124A-2DD0-4F6E-9753-CDB9605808F8}">
      <dgm:prSet/>
      <dgm:spPr/>
      <dgm:t>
        <a:bodyPr/>
        <a:lstStyle/>
        <a:p>
          <a:endParaRPr lang="zh-CN" altLang="en-US"/>
        </a:p>
      </dgm:t>
    </dgm:pt>
    <dgm:pt modelId="{60CF5407-D10C-4D18-BC1E-16FF9F294635}">
      <dgm:prSet phldrT="[文本]"/>
      <dgm:spPr/>
      <dgm:t>
        <a:bodyPr/>
        <a:lstStyle/>
        <a:p>
          <a:r>
            <a:rPr lang="zh-CN" altLang="en-US" dirty="0"/>
            <a:t>运算符与表达式</a:t>
          </a:r>
        </a:p>
      </dgm:t>
    </dgm:pt>
    <dgm:pt modelId="{26AE3553-D7AC-4878-9680-4DB1E42A38B8}" type="parTrans" cxnId="{5D72E8C1-6E6C-4028-81E4-E2B4E046C265}">
      <dgm:prSet/>
      <dgm:spPr/>
      <dgm:t>
        <a:bodyPr/>
        <a:lstStyle/>
        <a:p>
          <a:endParaRPr lang="zh-CN" altLang="en-US"/>
        </a:p>
      </dgm:t>
    </dgm:pt>
    <dgm:pt modelId="{BF0833FB-C9DC-4304-BBA5-ADA9AE166A50}" type="sibTrans" cxnId="{5D72E8C1-6E6C-4028-81E4-E2B4E046C265}">
      <dgm:prSet/>
      <dgm:spPr/>
      <dgm:t>
        <a:bodyPr/>
        <a:lstStyle/>
        <a:p>
          <a:endParaRPr lang="zh-CN" altLang="en-US"/>
        </a:p>
      </dgm:t>
    </dgm:pt>
    <dgm:pt modelId="{1FF9D621-2373-44DA-82AE-7EC304C465F0}">
      <dgm:prSet phldrT="[文本]"/>
      <dgm:spPr/>
      <dgm:t>
        <a:bodyPr/>
        <a:lstStyle/>
        <a:p>
          <a:r>
            <a:rPr lang="zh-CN" altLang="en-US" dirty="0"/>
            <a:t>常用内部函数</a:t>
          </a:r>
        </a:p>
      </dgm:t>
    </dgm:pt>
    <dgm:pt modelId="{8E14C9A0-749F-4BCA-9C77-2A215740DF0F}" type="parTrans" cxnId="{E2346284-B605-4DDD-AC94-063D56163007}">
      <dgm:prSet/>
      <dgm:spPr/>
      <dgm:t>
        <a:bodyPr/>
        <a:lstStyle/>
        <a:p>
          <a:endParaRPr lang="zh-CN" altLang="en-US"/>
        </a:p>
      </dgm:t>
    </dgm:pt>
    <dgm:pt modelId="{4EBCE6B3-8925-4E27-AFEE-497D809A2C8E}" type="sibTrans" cxnId="{E2346284-B605-4DDD-AC94-063D56163007}">
      <dgm:prSet/>
      <dgm:spPr/>
      <dgm:t>
        <a:bodyPr/>
        <a:lstStyle/>
        <a:p>
          <a:endParaRPr lang="zh-CN" altLang="en-US"/>
        </a:p>
      </dgm:t>
    </dgm:pt>
    <dgm:pt modelId="{42F831DC-A541-45AD-97AE-130DE5A55CC7}" type="pres">
      <dgm:prSet presAssocID="{F6EE5BC1-AA10-45B8-9C7D-ED01C73EB41D}" presName="Name0" presStyleCnt="0">
        <dgm:presLayoutVars>
          <dgm:chMax val="7"/>
          <dgm:chPref val="7"/>
          <dgm:dir/>
        </dgm:presLayoutVars>
      </dgm:prSet>
      <dgm:spPr/>
    </dgm:pt>
    <dgm:pt modelId="{9CDE5EDD-2E84-4D29-A5D8-A57A90AA376F}" type="pres">
      <dgm:prSet presAssocID="{F6EE5BC1-AA10-45B8-9C7D-ED01C73EB41D}" presName="Name1" presStyleCnt="0"/>
      <dgm:spPr/>
    </dgm:pt>
    <dgm:pt modelId="{E9B7847C-8E42-4B17-B842-5721D6FA39C1}" type="pres">
      <dgm:prSet presAssocID="{F6EE5BC1-AA10-45B8-9C7D-ED01C73EB41D}" presName="cycle" presStyleCnt="0"/>
      <dgm:spPr/>
    </dgm:pt>
    <dgm:pt modelId="{FAE6F24C-3048-4E80-BBE2-6BD7A7F14494}" type="pres">
      <dgm:prSet presAssocID="{F6EE5BC1-AA10-45B8-9C7D-ED01C73EB41D}" presName="srcNode" presStyleLbl="node1" presStyleIdx="0" presStyleCnt="4"/>
      <dgm:spPr/>
    </dgm:pt>
    <dgm:pt modelId="{4BB87DCF-4D30-405B-9032-ED6B6176799D}" type="pres">
      <dgm:prSet presAssocID="{F6EE5BC1-AA10-45B8-9C7D-ED01C73EB41D}" presName="conn" presStyleLbl="parChTrans1D2" presStyleIdx="0" presStyleCnt="1"/>
      <dgm:spPr/>
    </dgm:pt>
    <dgm:pt modelId="{090CD07E-4C87-4C67-9675-97BE5E637480}" type="pres">
      <dgm:prSet presAssocID="{F6EE5BC1-AA10-45B8-9C7D-ED01C73EB41D}" presName="extraNode" presStyleLbl="node1" presStyleIdx="0" presStyleCnt="4"/>
      <dgm:spPr/>
    </dgm:pt>
    <dgm:pt modelId="{C27D876A-2D39-4C97-BD78-E678E23F5CBE}" type="pres">
      <dgm:prSet presAssocID="{F6EE5BC1-AA10-45B8-9C7D-ED01C73EB41D}" presName="dstNode" presStyleLbl="node1" presStyleIdx="0" presStyleCnt="4"/>
      <dgm:spPr/>
    </dgm:pt>
    <dgm:pt modelId="{BDA46FC6-1F85-44D0-8332-587E133ED203}" type="pres">
      <dgm:prSet presAssocID="{0C94319B-2750-412F-AE34-B1134CBB78A8}" presName="text_1" presStyleLbl="node1" presStyleIdx="0" presStyleCnt="4">
        <dgm:presLayoutVars>
          <dgm:bulletEnabled val="1"/>
        </dgm:presLayoutVars>
      </dgm:prSet>
      <dgm:spPr/>
    </dgm:pt>
    <dgm:pt modelId="{A5796482-8343-49D7-B420-A5E906DEE156}" type="pres">
      <dgm:prSet presAssocID="{0C94319B-2750-412F-AE34-B1134CBB78A8}" presName="accent_1" presStyleCnt="0"/>
      <dgm:spPr/>
    </dgm:pt>
    <dgm:pt modelId="{C4C4BA68-0A0A-4C2C-A962-BB39437E3F3E}" type="pres">
      <dgm:prSet presAssocID="{0C94319B-2750-412F-AE34-B1134CBB78A8}" presName="accentRepeatNode" presStyleLbl="solidFgAcc1" presStyleIdx="0" presStyleCnt="4"/>
      <dgm:spPr/>
    </dgm:pt>
    <dgm:pt modelId="{52EDE57C-8AB1-4BF3-BC75-5C5E6B9E4C56}" type="pres">
      <dgm:prSet presAssocID="{D06D4411-9E1D-42BA-9E6C-E1382BB20772}" presName="text_2" presStyleLbl="node1" presStyleIdx="1" presStyleCnt="4">
        <dgm:presLayoutVars>
          <dgm:bulletEnabled val="1"/>
        </dgm:presLayoutVars>
      </dgm:prSet>
      <dgm:spPr/>
    </dgm:pt>
    <dgm:pt modelId="{F4604D5B-4F67-44AB-8A8A-9073F927C9EE}" type="pres">
      <dgm:prSet presAssocID="{D06D4411-9E1D-42BA-9E6C-E1382BB20772}" presName="accent_2" presStyleCnt="0"/>
      <dgm:spPr/>
    </dgm:pt>
    <dgm:pt modelId="{FDA6D5B7-D9E5-4E8B-A97F-20D0DB8E79CC}" type="pres">
      <dgm:prSet presAssocID="{D06D4411-9E1D-42BA-9E6C-E1382BB20772}" presName="accentRepeatNode" presStyleLbl="solidFgAcc1" presStyleIdx="1" presStyleCnt="4"/>
      <dgm:spPr/>
    </dgm:pt>
    <dgm:pt modelId="{6C30EAB3-F70C-4B86-B66F-D2323832940B}" type="pres">
      <dgm:prSet presAssocID="{60CF5407-D10C-4D18-BC1E-16FF9F294635}" presName="text_3" presStyleLbl="node1" presStyleIdx="2" presStyleCnt="4">
        <dgm:presLayoutVars>
          <dgm:bulletEnabled val="1"/>
        </dgm:presLayoutVars>
      </dgm:prSet>
      <dgm:spPr/>
    </dgm:pt>
    <dgm:pt modelId="{5A7B8911-8A7B-43DF-8AC4-CD8B33A17036}" type="pres">
      <dgm:prSet presAssocID="{60CF5407-D10C-4D18-BC1E-16FF9F294635}" presName="accent_3" presStyleCnt="0"/>
      <dgm:spPr/>
    </dgm:pt>
    <dgm:pt modelId="{E451D3EA-3935-4689-960F-250E071160E7}" type="pres">
      <dgm:prSet presAssocID="{60CF5407-D10C-4D18-BC1E-16FF9F294635}" presName="accentRepeatNode" presStyleLbl="solidFgAcc1" presStyleIdx="2" presStyleCnt="4"/>
      <dgm:spPr/>
    </dgm:pt>
    <dgm:pt modelId="{B26AC004-47F4-47BF-AE45-758371AD479F}" type="pres">
      <dgm:prSet presAssocID="{1FF9D621-2373-44DA-82AE-7EC304C465F0}" presName="text_4" presStyleLbl="node1" presStyleIdx="3" presStyleCnt="4">
        <dgm:presLayoutVars>
          <dgm:bulletEnabled val="1"/>
        </dgm:presLayoutVars>
      </dgm:prSet>
      <dgm:spPr/>
    </dgm:pt>
    <dgm:pt modelId="{5CBA3B22-720F-443D-B546-BCDE0ABCEF75}" type="pres">
      <dgm:prSet presAssocID="{1FF9D621-2373-44DA-82AE-7EC304C465F0}" presName="accent_4" presStyleCnt="0"/>
      <dgm:spPr/>
    </dgm:pt>
    <dgm:pt modelId="{ACC9E7EA-2B83-49CE-8102-E7144C0183C9}" type="pres">
      <dgm:prSet presAssocID="{1FF9D621-2373-44DA-82AE-7EC304C465F0}" presName="accentRepeatNode" presStyleLbl="solidFgAcc1" presStyleIdx="3" presStyleCnt="4"/>
      <dgm:spPr/>
    </dgm:pt>
  </dgm:ptLst>
  <dgm:cxnLst>
    <dgm:cxn modelId="{E3E94705-A9E2-415B-89CE-BEA5E6AAD206}" type="presOf" srcId="{6FFBA329-03CA-479F-938D-FA48BFAFB5AE}" destId="{4BB87DCF-4D30-405B-9032-ED6B6176799D}" srcOrd="0" destOrd="0" presId="urn:microsoft.com/office/officeart/2008/layout/VerticalCurvedList"/>
    <dgm:cxn modelId="{1D96EB1F-3519-4129-A98E-5304867133DB}" type="presOf" srcId="{1FF9D621-2373-44DA-82AE-7EC304C465F0}" destId="{B26AC004-47F4-47BF-AE45-758371AD479F}" srcOrd="0" destOrd="0" presId="urn:microsoft.com/office/officeart/2008/layout/VerticalCurvedList"/>
    <dgm:cxn modelId="{C6D1AB34-EBBF-49C8-840F-7C5FDB32E1CA}" type="presOf" srcId="{0C94319B-2750-412F-AE34-B1134CBB78A8}" destId="{BDA46FC6-1F85-44D0-8332-587E133ED203}" srcOrd="0" destOrd="0" presId="urn:microsoft.com/office/officeart/2008/layout/VerticalCurvedList"/>
    <dgm:cxn modelId="{68296869-401A-4F59-AE29-5F81F9B64164}" type="presOf" srcId="{F6EE5BC1-AA10-45B8-9C7D-ED01C73EB41D}" destId="{42F831DC-A541-45AD-97AE-130DE5A55CC7}" srcOrd="0" destOrd="0" presId="urn:microsoft.com/office/officeart/2008/layout/VerticalCurvedList"/>
    <dgm:cxn modelId="{15D1124A-2DD0-4F6E-9753-CDB9605808F8}" srcId="{F6EE5BC1-AA10-45B8-9C7D-ED01C73EB41D}" destId="{D06D4411-9E1D-42BA-9E6C-E1382BB20772}" srcOrd="1" destOrd="0" parTransId="{E6A84A32-043B-419F-82B1-B66A5FC90D1A}" sibTransId="{89AF6A92-9AA7-46FB-8417-2431577B41B0}"/>
    <dgm:cxn modelId="{C1B6CA57-8366-4931-A58A-9F2D9A18E654}" type="presOf" srcId="{60CF5407-D10C-4D18-BC1E-16FF9F294635}" destId="{6C30EAB3-F70C-4B86-B66F-D2323832940B}" srcOrd="0" destOrd="0" presId="urn:microsoft.com/office/officeart/2008/layout/VerticalCurvedList"/>
    <dgm:cxn modelId="{D4B8F358-1E38-4470-BF4F-559BD4EAA43A}" srcId="{F6EE5BC1-AA10-45B8-9C7D-ED01C73EB41D}" destId="{0C94319B-2750-412F-AE34-B1134CBB78A8}" srcOrd="0" destOrd="0" parTransId="{4DF972C6-05E5-46A2-8E21-FF829E9E1287}" sibTransId="{6FFBA329-03CA-479F-938D-FA48BFAFB5AE}"/>
    <dgm:cxn modelId="{E2346284-B605-4DDD-AC94-063D56163007}" srcId="{F6EE5BC1-AA10-45B8-9C7D-ED01C73EB41D}" destId="{1FF9D621-2373-44DA-82AE-7EC304C465F0}" srcOrd="3" destOrd="0" parTransId="{8E14C9A0-749F-4BCA-9C77-2A215740DF0F}" sibTransId="{4EBCE6B3-8925-4E27-AFEE-497D809A2C8E}"/>
    <dgm:cxn modelId="{5D72E8C1-6E6C-4028-81E4-E2B4E046C265}" srcId="{F6EE5BC1-AA10-45B8-9C7D-ED01C73EB41D}" destId="{60CF5407-D10C-4D18-BC1E-16FF9F294635}" srcOrd="2" destOrd="0" parTransId="{26AE3553-D7AC-4878-9680-4DB1E42A38B8}" sibTransId="{BF0833FB-C9DC-4304-BBA5-ADA9AE166A50}"/>
    <dgm:cxn modelId="{A6FC3CCE-B3CA-47ED-B615-52403F522E5B}" type="presOf" srcId="{D06D4411-9E1D-42BA-9E6C-E1382BB20772}" destId="{52EDE57C-8AB1-4BF3-BC75-5C5E6B9E4C56}" srcOrd="0" destOrd="0" presId="urn:microsoft.com/office/officeart/2008/layout/VerticalCurvedList"/>
    <dgm:cxn modelId="{8E65A329-A9B2-4B03-8C33-C438EFE03155}" type="presParOf" srcId="{42F831DC-A541-45AD-97AE-130DE5A55CC7}" destId="{9CDE5EDD-2E84-4D29-A5D8-A57A90AA376F}" srcOrd="0" destOrd="0" presId="urn:microsoft.com/office/officeart/2008/layout/VerticalCurvedList"/>
    <dgm:cxn modelId="{D03A5947-9BCB-4C67-B801-3E6C11C259EE}" type="presParOf" srcId="{9CDE5EDD-2E84-4D29-A5D8-A57A90AA376F}" destId="{E9B7847C-8E42-4B17-B842-5721D6FA39C1}" srcOrd="0" destOrd="0" presId="urn:microsoft.com/office/officeart/2008/layout/VerticalCurvedList"/>
    <dgm:cxn modelId="{95A86C9F-03BD-4095-A559-CE04B501C1E3}" type="presParOf" srcId="{E9B7847C-8E42-4B17-B842-5721D6FA39C1}" destId="{FAE6F24C-3048-4E80-BBE2-6BD7A7F14494}" srcOrd="0" destOrd="0" presId="urn:microsoft.com/office/officeart/2008/layout/VerticalCurvedList"/>
    <dgm:cxn modelId="{001D8341-1443-48AE-9585-E067306AC0A4}" type="presParOf" srcId="{E9B7847C-8E42-4B17-B842-5721D6FA39C1}" destId="{4BB87DCF-4D30-405B-9032-ED6B6176799D}" srcOrd="1" destOrd="0" presId="urn:microsoft.com/office/officeart/2008/layout/VerticalCurvedList"/>
    <dgm:cxn modelId="{EB136927-DEE9-42DB-A2E2-58FFFC394CE0}" type="presParOf" srcId="{E9B7847C-8E42-4B17-B842-5721D6FA39C1}" destId="{090CD07E-4C87-4C67-9675-97BE5E637480}" srcOrd="2" destOrd="0" presId="urn:microsoft.com/office/officeart/2008/layout/VerticalCurvedList"/>
    <dgm:cxn modelId="{FBA13A1A-965D-4554-8A04-56D7FA3551E5}" type="presParOf" srcId="{E9B7847C-8E42-4B17-B842-5721D6FA39C1}" destId="{C27D876A-2D39-4C97-BD78-E678E23F5CBE}" srcOrd="3" destOrd="0" presId="urn:microsoft.com/office/officeart/2008/layout/VerticalCurvedList"/>
    <dgm:cxn modelId="{B9BB45BD-1A77-46B6-98AB-CDFD54207E26}" type="presParOf" srcId="{9CDE5EDD-2E84-4D29-A5D8-A57A90AA376F}" destId="{BDA46FC6-1F85-44D0-8332-587E133ED203}" srcOrd="1" destOrd="0" presId="urn:microsoft.com/office/officeart/2008/layout/VerticalCurvedList"/>
    <dgm:cxn modelId="{9BD343FA-0279-4440-9400-864052362E34}" type="presParOf" srcId="{9CDE5EDD-2E84-4D29-A5D8-A57A90AA376F}" destId="{A5796482-8343-49D7-B420-A5E906DEE156}" srcOrd="2" destOrd="0" presId="urn:microsoft.com/office/officeart/2008/layout/VerticalCurvedList"/>
    <dgm:cxn modelId="{75F8102D-ACE2-4BBA-AC4F-02A771D04673}" type="presParOf" srcId="{A5796482-8343-49D7-B420-A5E906DEE156}" destId="{C4C4BA68-0A0A-4C2C-A962-BB39437E3F3E}" srcOrd="0" destOrd="0" presId="urn:microsoft.com/office/officeart/2008/layout/VerticalCurvedList"/>
    <dgm:cxn modelId="{56D2DCE4-F1B9-47F3-ABC5-4913C9B30ECA}" type="presParOf" srcId="{9CDE5EDD-2E84-4D29-A5D8-A57A90AA376F}" destId="{52EDE57C-8AB1-4BF3-BC75-5C5E6B9E4C56}" srcOrd="3" destOrd="0" presId="urn:microsoft.com/office/officeart/2008/layout/VerticalCurvedList"/>
    <dgm:cxn modelId="{2661925A-7160-4B74-BAFC-9480F507E9B9}" type="presParOf" srcId="{9CDE5EDD-2E84-4D29-A5D8-A57A90AA376F}" destId="{F4604D5B-4F67-44AB-8A8A-9073F927C9EE}" srcOrd="4" destOrd="0" presId="urn:microsoft.com/office/officeart/2008/layout/VerticalCurvedList"/>
    <dgm:cxn modelId="{BDD023EE-A819-4851-BE8F-267C742B1ADC}" type="presParOf" srcId="{F4604D5B-4F67-44AB-8A8A-9073F927C9EE}" destId="{FDA6D5B7-D9E5-4E8B-A97F-20D0DB8E79CC}" srcOrd="0" destOrd="0" presId="urn:microsoft.com/office/officeart/2008/layout/VerticalCurvedList"/>
    <dgm:cxn modelId="{CDDEBCBC-57D4-452D-8E91-424E59728BCE}" type="presParOf" srcId="{9CDE5EDD-2E84-4D29-A5D8-A57A90AA376F}" destId="{6C30EAB3-F70C-4B86-B66F-D2323832940B}" srcOrd="5" destOrd="0" presId="urn:microsoft.com/office/officeart/2008/layout/VerticalCurvedList"/>
    <dgm:cxn modelId="{6FA4DC13-B072-439F-B8C6-9843D118688E}" type="presParOf" srcId="{9CDE5EDD-2E84-4D29-A5D8-A57A90AA376F}" destId="{5A7B8911-8A7B-43DF-8AC4-CD8B33A17036}" srcOrd="6" destOrd="0" presId="urn:microsoft.com/office/officeart/2008/layout/VerticalCurvedList"/>
    <dgm:cxn modelId="{3BAFDBB9-C74C-4D41-8D0C-A33CF6DC9A18}" type="presParOf" srcId="{5A7B8911-8A7B-43DF-8AC4-CD8B33A17036}" destId="{E451D3EA-3935-4689-960F-250E071160E7}" srcOrd="0" destOrd="0" presId="urn:microsoft.com/office/officeart/2008/layout/VerticalCurvedList"/>
    <dgm:cxn modelId="{0100CD85-11DC-472C-904D-FB3EAC669784}" type="presParOf" srcId="{9CDE5EDD-2E84-4D29-A5D8-A57A90AA376F}" destId="{B26AC004-47F4-47BF-AE45-758371AD479F}" srcOrd="7" destOrd="0" presId="urn:microsoft.com/office/officeart/2008/layout/VerticalCurvedList"/>
    <dgm:cxn modelId="{3779C296-71C0-45A6-BB03-50BF40A282FE}" type="presParOf" srcId="{9CDE5EDD-2E84-4D29-A5D8-A57A90AA376F}" destId="{5CBA3B22-720F-443D-B546-BCDE0ABCEF75}" srcOrd="8" destOrd="0" presId="urn:microsoft.com/office/officeart/2008/layout/VerticalCurvedList"/>
    <dgm:cxn modelId="{48D2E5A7-BB4E-4885-954C-9D0E0FEFD27E}" type="presParOf" srcId="{5CBA3B22-720F-443D-B546-BCDE0ABCEF75}" destId="{ACC9E7EA-2B83-49CE-8102-E7144C0183C9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D0BD6C5-9E9D-4C86-9596-D3EDBCD82F97}" type="doc">
      <dgm:prSet loTypeId="urn:microsoft.com/office/officeart/2008/layout/LinedList" loCatId="hierarchy" qsTypeId="urn:microsoft.com/office/officeart/2005/8/quickstyle/3d1" qsCatId="3D" csTypeId="urn:microsoft.com/office/officeart/2005/8/colors/accent1_1" csCatId="accent1" phldr="1"/>
      <dgm:spPr/>
      <dgm:t>
        <a:bodyPr/>
        <a:lstStyle/>
        <a:p>
          <a:endParaRPr lang="zh-CN" altLang="en-US"/>
        </a:p>
      </dgm:t>
    </dgm:pt>
    <dgm:pt modelId="{9130C7D7-261C-4668-87F5-61130458B292}">
      <dgm:prSet phldrT="[文本]"/>
      <dgm:spPr/>
      <dgm:t>
        <a:bodyPr/>
        <a:lstStyle/>
        <a:p>
          <a:r>
            <a:rPr lang="zh-CN" altLang="en-US" dirty="0"/>
            <a:t>数值型</a:t>
          </a:r>
        </a:p>
      </dgm:t>
    </dgm:pt>
    <dgm:pt modelId="{67D572AC-6F42-4873-9ED2-2F78EC2C2425}" type="parTrans" cxnId="{D55126D7-7747-47B9-B988-940583C11FF4}">
      <dgm:prSet/>
      <dgm:spPr/>
      <dgm:t>
        <a:bodyPr/>
        <a:lstStyle/>
        <a:p>
          <a:endParaRPr lang="zh-CN" altLang="en-US"/>
        </a:p>
      </dgm:t>
    </dgm:pt>
    <dgm:pt modelId="{80E71D46-E04B-410F-B3C2-2E13FCD3C84C}" type="sibTrans" cxnId="{D55126D7-7747-47B9-B988-940583C11FF4}">
      <dgm:prSet/>
      <dgm:spPr/>
      <dgm:t>
        <a:bodyPr/>
        <a:lstStyle/>
        <a:p>
          <a:endParaRPr lang="zh-CN" altLang="en-US"/>
        </a:p>
      </dgm:t>
    </dgm:pt>
    <dgm:pt modelId="{842229CF-6BF5-40BF-9DC2-05AE4D367D8C}">
      <dgm:prSet/>
      <dgm:spPr/>
      <dgm:t>
        <a:bodyPr/>
        <a:lstStyle/>
        <a:p>
          <a:r>
            <a:rPr lang="zh-CN" altLang="en-US" dirty="0"/>
            <a:t>字节型 </a:t>
          </a:r>
          <a:r>
            <a:rPr lang="en-US" altLang="zh-CN" dirty="0">
              <a:solidFill>
                <a:schemeClr val="accent2"/>
              </a:solidFill>
            </a:rPr>
            <a:t>Byte</a:t>
          </a:r>
          <a:r>
            <a:rPr lang="zh-CN" altLang="en-US" dirty="0"/>
            <a:t>：</a:t>
          </a:r>
          <a:r>
            <a:rPr lang="en-US" altLang="zh-CN" dirty="0"/>
            <a:t>1</a:t>
          </a:r>
          <a:r>
            <a:rPr lang="zh-CN" altLang="en-US" dirty="0"/>
            <a:t>字节</a:t>
          </a:r>
        </a:p>
      </dgm:t>
    </dgm:pt>
    <dgm:pt modelId="{82FC9DE8-2125-4599-B115-B17DF0348834}" type="parTrans" cxnId="{E242F1FC-6083-408D-8A93-7D2D66C4D79F}">
      <dgm:prSet/>
      <dgm:spPr/>
      <dgm:t>
        <a:bodyPr/>
        <a:lstStyle/>
        <a:p>
          <a:endParaRPr lang="zh-CN" altLang="en-US"/>
        </a:p>
      </dgm:t>
    </dgm:pt>
    <dgm:pt modelId="{EEB3A8C0-CB99-4809-B8E2-54D10D50F40B}" type="sibTrans" cxnId="{E242F1FC-6083-408D-8A93-7D2D66C4D79F}">
      <dgm:prSet/>
      <dgm:spPr/>
      <dgm:t>
        <a:bodyPr/>
        <a:lstStyle/>
        <a:p>
          <a:endParaRPr lang="zh-CN" altLang="en-US"/>
        </a:p>
      </dgm:t>
    </dgm:pt>
    <dgm:pt modelId="{3430FD31-980C-432C-A633-1922B070ED22}">
      <dgm:prSet/>
      <dgm:spPr/>
      <dgm:t>
        <a:bodyPr/>
        <a:lstStyle/>
        <a:p>
          <a:r>
            <a:rPr lang="zh-CN" altLang="en-US" dirty="0"/>
            <a:t>整型 </a:t>
          </a:r>
          <a:r>
            <a:rPr lang="en-US" altLang="zh-CN" dirty="0">
              <a:solidFill>
                <a:schemeClr val="accent2"/>
              </a:solidFill>
            </a:rPr>
            <a:t>Integer</a:t>
          </a:r>
          <a:r>
            <a:rPr lang="zh-CN" altLang="en-US" dirty="0"/>
            <a:t>：</a:t>
          </a:r>
          <a:r>
            <a:rPr lang="en-US" altLang="zh-CN" dirty="0"/>
            <a:t>2</a:t>
          </a:r>
          <a:r>
            <a:rPr lang="zh-CN" altLang="en-US" dirty="0"/>
            <a:t>字节</a:t>
          </a:r>
        </a:p>
      </dgm:t>
    </dgm:pt>
    <dgm:pt modelId="{ABABA828-885F-45C6-B516-1BFF10C06B6F}" type="parTrans" cxnId="{AD810040-D47C-4F15-9071-56D95E6F3060}">
      <dgm:prSet/>
      <dgm:spPr/>
      <dgm:t>
        <a:bodyPr/>
        <a:lstStyle/>
        <a:p>
          <a:endParaRPr lang="zh-CN" altLang="en-US"/>
        </a:p>
      </dgm:t>
    </dgm:pt>
    <dgm:pt modelId="{03623A45-250B-471A-B2FA-190F69496471}" type="sibTrans" cxnId="{AD810040-D47C-4F15-9071-56D95E6F3060}">
      <dgm:prSet/>
      <dgm:spPr/>
      <dgm:t>
        <a:bodyPr/>
        <a:lstStyle/>
        <a:p>
          <a:endParaRPr lang="zh-CN" altLang="en-US"/>
        </a:p>
      </dgm:t>
    </dgm:pt>
    <dgm:pt modelId="{E780FD99-D00D-4F13-A811-9CE00F3170A1}">
      <dgm:prSet/>
      <dgm:spPr/>
      <dgm:t>
        <a:bodyPr/>
        <a:lstStyle/>
        <a:p>
          <a:r>
            <a:rPr lang="zh-CN" altLang="en-US" dirty="0"/>
            <a:t>长整型 </a:t>
          </a:r>
          <a:r>
            <a:rPr lang="en-US" altLang="zh-CN" dirty="0">
              <a:solidFill>
                <a:schemeClr val="accent2"/>
              </a:solidFill>
            </a:rPr>
            <a:t>Long</a:t>
          </a:r>
          <a:r>
            <a:rPr lang="zh-CN" altLang="en-US" dirty="0"/>
            <a:t>：</a:t>
          </a:r>
          <a:r>
            <a:rPr lang="en-US" altLang="zh-CN" dirty="0"/>
            <a:t>4</a:t>
          </a:r>
          <a:r>
            <a:rPr lang="zh-CN" altLang="en-US" dirty="0"/>
            <a:t>字节</a:t>
          </a:r>
        </a:p>
      </dgm:t>
    </dgm:pt>
    <dgm:pt modelId="{05B3291E-6694-4D98-ABB2-048A396ADA80}" type="parTrans" cxnId="{5F03E0EE-CC0D-404C-BEEE-07494D088747}">
      <dgm:prSet/>
      <dgm:spPr/>
      <dgm:t>
        <a:bodyPr/>
        <a:lstStyle/>
        <a:p>
          <a:endParaRPr lang="zh-CN" altLang="en-US"/>
        </a:p>
      </dgm:t>
    </dgm:pt>
    <dgm:pt modelId="{391DCD1A-9A97-4B32-8D99-B6E0107C3B5C}" type="sibTrans" cxnId="{5F03E0EE-CC0D-404C-BEEE-07494D088747}">
      <dgm:prSet/>
      <dgm:spPr/>
      <dgm:t>
        <a:bodyPr/>
        <a:lstStyle/>
        <a:p>
          <a:endParaRPr lang="zh-CN" altLang="en-US"/>
        </a:p>
      </dgm:t>
    </dgm:pt>
    <dgm:pt modelId="{FE91885D-7CF9-414F-9E3B-6553150C1A6A}">
      <dgm:prSet/>
      <dgm:spPr/>
      <dgm:t>
        <a:bodyPr/>
        <a:lstStyle/>
        <a:p>
          <a:r>
            <a:rPr lang="zh-CN" altLang="en-US" dirty="0"/>
            <a:t>单精度浮点数 </a:t>
          </a:r>
          <a:r>
            <a:rPr lang="en-US" altLang="zh-CN" dirty="0">
              <a:solidFill>
                <a:schemeClr val="accent2"/>
              </a:solidFill>
            </a:rPr>
            <a:t>Single</a:t>
          </a:r>
          <a:r>
            <a:rPr lang="zh-CN" altLang="en-US" dirty="0"/>
            <a:t>：</a:t>
          </a:r>
          <a:r>
            <a:rPr lang="en-US" altLang="zh-CN" dirty="0"/>
            <a:t>4</a:t>
          </a:r>
          <a:r>
            <a:rPr lang="zh-CN" altLang="en-US" dirty="0"/>
            <a:t>字节</a:t>
          </a:r>
        </a:p>
      </dgm:t>
    </dgm:pt>
    <dgm:pt modelId="{34D1CA35-44E5-4304-82EE-8371536B2F0C}" type="parTrans" cxnId="{51A831AF-E466-4E55-86C2-8FB962F63085}">
      <dgm:prSet/>
      <dgm:spPr/>
      <dgm:t>
        <a:bodyPr/>
        <a:lstStyle/>
        <a:p>
          <a:endParaRPr lang="zh-CN" altLang="en-US"/>
        </a:p>
      </dgm:t>
    </dgm:pt>
    <dgm:pt modelId="{86D3F900-475A-4F90-B331-9F7B2F0FDB05}" type="sibTrans" cxnId="{51A831AF-E466-4E55-86C2-8FB962F63085}">
      <dgm:prSet/>
      <dgm:spPr/>
      <dgm:t>
        <a:bodyPr/>
        <a:lstStyle/>
        <a:p>
          <a:endParaRPr lang="zh-CN" altLang="en-US"/>
        </a:p>
      </dgm:t>
    </dgm:pt>
    <dgm:pt modelId="{A9E372C5-1697-4D2B-AB8D-23AB23125156}">
      <dgm:prSet/>
      <dgm:spPr/>
      <dgm:t>
        <a:bodyPr/>
        <a:lstStyle/>
        <a:p>
          <a:r>
            <a:rPr lang="zh-CN" altLang="en-US" dirty="0"/>
            <a:t>双精度浮点数 </a:t>
          </a:r>
          <a:r>
            <a:rPr lang="en-US" altLang="zh-CN" dirty="0">
              <a:solidFill>
                <a:schemeClr val="accent2"/>
              </a:solidFill>
            </a:rPr>
            <a:t>Double</a:t>
          </a:r>
          <a:r>
            <a:rPr lang="zh-CN" altLang="en-US" dirty="0"/>
            <a:t>：</a:t>
          </a:r>
          <a:r>
            <a:rPr lang="en-US" altLang="zh-CN" dirty="0"/>
            <a:t>8</a:t>
          </a:r>
          <a:r>
            <a:rPr lang="zh-CN" altLang="en-US" dirty="0"/>
            <a:t>字节</a:t>
          </a:r>
        </a:p>
      </dgm:t>
    </dgm:pt>
    <dgm:pt modelId="{C4F5EA36-E0EE-4A0A-8F39-96BDA8C28C69}" type="parTrans" cxnId="{C6DAE93B-D9DD-4821-A1D3-6CE92EEA3A33}">
      <dgm:prSet/>
      <dgm:spPr/>
      <dgm:t>
        <a:bodyPr/>
        <a:lstStyle/>
        <a:p>
          <a:endParaRPr lang="zh-CN" altLang="en-US"/>
        </a:p>
      </dgm:t>
    </dgm:pt>
    <dgm:pt modelId="{BD0D0453-096E-48D3-86F4-A7541DBC6207}" type="sibTrans" cxnId="{C6DAE93B-D9DD-4821-A1D3-6CE92EEA3A33}">
      <dgm:prSet/>
      <dgm:spPr/>
      <dgm:t>
        <a:bodyPr/>
        <a:lstStyle/>
        <a:p>
          <a:endParaRPr lang="zh-CN" altLang="en-US"/>
        </a:p>
      </dgm:t>
    </dgm:pt>
    <dgm:pt modelId="{6A3EC5A1-2BAC-4E9F-8722-5CA416BEF4F9}">
      <dgm:prSet/>
      <dgm:spPr/>
      <dgm:t>
        <a:bodyPr/>
        <a:lstStyle/>
        <a:p>
          <a:r>
            <a:rPr lang="zh-CN" altLang="en-US" dirty="0"/>
            <a:t>货币型 </a:t>
          </a:r>
          <a:r>
            <a:rPr lang="en-US" altLang="zh-CN" dirty="0">
              <a:solidFill>
                <a:schemeClr val="accent2">
                  <a:lumMod val="60000"/>
                  <a:lumOff val="40000"/>
                </a:schemeClr>
              </a:solidFill>
            </a:rPr>
            <a:t>Currency</a:t>
          </a:r>
          <a:r>
            <a:rPr lang="zh-CN" altLang="en-US" dirty="0"/>
            <a:t>：</a:t>
          </a:r>
          <a:r>
            <a:rPr lang="en-US" altLang="zh-CN" dirty="0"/>
            <a:t>8</a:t>
          </a:r>
          <a:r>
            <a:rPr lang="zh-CN" altLang="en-US" dirty="0"/>
            <a:t>字节</a:t>
          </a:r>
        </a:p>
      </dgm:t>
    </dgm:pt>
    <dgm:pt modelId="{F416BA23-D246-4FC3-A928-FF1756DA24C5}" type="parTrans" cxnId="{82859948-E40D-4E04-BF17-1743D7CF603B}">
      <dgm:prSet/>
      <dgm:spPr/>
      <dgm:t>
        <a:bodyPr/>
        <a:lstStyle/>
        <a:p>
          <a:endParaRPr lang="zh-CN" altLang="en-US"/>
        </a:p>
      </dgm:t>
    </dgm:pt>
    <dgm:pt modelId="{A66CC71C-E738-4D5B-9323-A780AB794885}" type="sibTrans" cxnId="{82859948-E40D-4E04-BF17-1743D7CF603B}">
      <dgm:prSet/>
      <dgm:spPr/>
      <dgm:t>
        <a:bodyPr/>
        <a:lstStyle/>
        <a:p>
          <a:endParaRPr lang="zh-CN" altLang="en-US"/>
        </a:p>
      </dgm:t>
    </dgm:pt>
    <dgm:pt modelId="{B10F5958-6ED7-41A9-9777-25E600B0AEB1}" type="pres">
      <dgm:prSet presAssocID="{2D0BD6C5-9E9D-4C86-9596-D3EDBCD82F97}" presName="vert0" presStyleCnt="0">
        <dgm:presLayoutVars>
          <dgm:dir/>
          <dgm:animOne val="branch"/>
          <dgm:animLvl val="lvl"/>
        </dgm:presLayoutVars>
      </dgm:prSet>
      <dgm:spPr/>
    </dgm:pt>
    <dgm:pt modelId="{544417F9-B8EB-4494-80F0-57A09545E737}" type="pres">
      <dgm:prSet presAssocID="{9130C7D7-261C-4668-87F5-61130458B292}" presName="thickLine" presStyleLbl="alignNode1" presStyleIdx="0" presStyleCnt="1"/>
      <dgm:spPr/>
    </dgm:pt>
    <dgm:pt modelId="{F6619E7A-D343-4FF2-B3B2-578C800E0E2D}" type="pres">
      <dgm:prSet presAssocID="{9130C7D7-261C-4668-87F5-61130458B292}" presName="horz1" presStyleCnt="0"/>
      <dgm:spPr/>
    </dgm:pt>
    <dgm:pt modelId="{E6B806A1-C868-4A50-A657-BA092260021C}" type="pres">
      <dgm:prSet presAssocID="{9130C7D7-261C-4668-87F5-61130458B292}" presName="tx1" presStyleLbl="revTx" presStyleIdx="0" presStyleCnt="7"/>
      <dgm:spPr/>
    </dgm:pt>
    <dgm:pt modelId="{81DFCD50-4B0C-488F-9976-D3899AF3A444}" type="pres">
      <dgm:prSet presAssocID="{9130C7D7-261C-4668-87F5-61130458B292}" presName="vert1" presStyleCnt="0"/>
      <dgm:spPr/>
    </dgm:pt>
    <dgm:pt modelId="{A555215E-1B26-4AAD-8847-C3AF0E171516}" type="pres">
      <dgm:prSet presAssocID="{842229CF-6BF5-40BF-9DC2-05AE4D367D8C}" presName="vertSpace2a" presStyleCnt="0"/>
      <dgm:spPr/>
    </dgm:pt>
    <dgm:pt modelId="{92CEEF30-C368-4D4B-805E-BC2EC70A4CDB}" type="pres">
      <dgm:prSet presAssocID="{842229CF-6BF5-40BF-9DC2-05AE4D367D8C}" presName="horz2" presStyleCnt="0"/>
      <dgm:spPr/>
    </dgm:pt>
    <dgm:pt modelId="{C1B88F1E-F262-43ED-A278-D0757EE90FE5}" type="pres">
      <dgm:prSet presAssocID="{842229CF-6BF5-40BF-9DC2-05AE4D367D8C}" presName="horzSpace2" presStyleCnt="0"/>
      <dgm:spPr/>
    </dgm:pt>
    <dgm:pt modelId="{7A4F5BEA-30FC-4429-AE29-15058CBFAA00}" type="pres">
      <dgm:prSet presAssocID="{842229CF-6BF5-40BF-9DC2-05AE4D367D8C}" presName="tx2" presStyleLbl="revTx" presStyleIdx="1" presStyleCnt="7"/>
      <dgm:spPr/>
    </dgm:pt>
    <dgm:pt modelId="{029112E1-4F16-4FC8-9DAE-5399CF50E8F5}" type="pres">
      <dgm:prSet presAssocID="{842229CF-6BF5-40BF-9DC2-05AE4D367D8C}" presName="vert2" presStyleCnt="0"/>
      <dgm:spPr/>
    </dgm:pt>
    <dgm:pt modelId="{55C563C2-1574-4500-B202-D77E01411155}" type="pres">
      <dgm:prSet presAssocID="{842229CF-6BF5-40BF-9DC2-05AE4D367D8C}" presName="thinLine2b" presStyleLbl="callout" presStyleIdx="0" presStyleCnt="6"/>
      <dgm:spPr/>
    </dgm:pt>
    <dgm:pt modelId="{1A10ED16-59BE-4BDE-90DA-137A9B24D54C}" type="pres">
      <dgm:prSet presAssocID="{842229CF-6BF5-40BF-9DC2-05AE4D367D8C}" presName="vertSpace2b" presStyleCnt="0"/>
      <dgm:spPr/>
    </dgm:pt>
    <dgm:pt modelId="{8261C95A-411D-45D1-AE39-8DEF236C4240}" type="pres">
      <dgm:prSet presAssocID="{3430FD31-980C-432C-A633-1922B070ED22}" presName="horz2" presStyleCnt="0"/>
      <dgm:spPr/>
    </dgm:pt>
    <dgm:pt modelId="{E11C7D8C-7AA2-4D16-BAC7-87393494905D}" type="pres">
      <dgm:prSet presAssocID="{3430FD31-980C-432C-A633-1922B070ED22}" presName="horzSpace2" presStyleCnt="0"/>
      <dgm:spPr/>
    </dgm:pt>
    <dgm:pt modelId="{DF385E6F-FD0A-4B3F-9AC0-7EB881E24A1F}" type="pres">
      <dgm:prSet presAssocID="{3430FD31-980C-432C-A633-1922B070ED22}" presName="tx2" presStyleLbl="revTx" presStyleIdx="2" presStyleCnt="7"/>
      <dgm:spPr/>
    </dgm:pt>
    <dgm:pt modelId="{C0DF79F4-9B60-4D1C-AF8A-EC22DE66D0CE}" type="pres">
      <dgm:prSet presAssocID="{3430FD31-980C-432C-A633-1922B070ED22}" presName="vert2" presStyleCnt="0"/>
      <dgm:spPr/>
    </dgm:pt>
    <dgm:pt modelId="{EEB0E424-28CB-45F7-AF85-364BC7E0C65F}" type="pres">
      <dgm:prSet presAssocID="{3430FD31-980C-432C-A633-1922B070ED22}" presName="thinLine2b" presStyleLbl="callout" presStyleIdx="1" presStyleCnt="6"/>
      <dgm:spPr/>
    </dgm:pt>
    <dgm:pt modelId="{38217462-C5CF-435F-A892-4E42A001E030}" type="pres">
      <dgm:prSet presAssocID="{3430FD31-980C-432C-A633-1922B070ED22}" presName="vertSpace2b" presStyleCnt="0"/>
      <dgm:spPr/>
    </dgm:pt>
    <dgm:pt modelId="{5E854A9D-8D36-4554-9CAE-8E2F8A5655B0}" type="pres">
      <dgm:prSet presAssocID="{E780FD99-D00D-4F13-A811-9CE00F3170A1}" presName="horz2" presStyleCnt="0"/>
      <dgm:spPr/>
    </dgm:pt>
    <dgm:pt modelId="{ED61DE08-4F5C-4C60-B65B-81C679243A83}" type="pres">
      <dgm:prSet presAssocID="{E780FD99-D00D-4F13-A811-9CE00F3170A1}" presName="horzSpace2" presStyleCnt="0"/>
      <dgm:spPr/>
    </dgm:pt>
    <dgm:pt modelId="{BFB461D3-A576-4EF7-81FF-8B9F69059667}" type="pres">
      <dgm:prSet presAssocID="{E780FD99-D00D-4F13-A811-9CE00F3170A1}" presName="tx2" presStyleLbl="revTx" presStyleIdx="3" presStyleCnt="7"/>
      <dgm:spPr/>
    </dgm:pt>
    <dgm:pt modelId="{48FF3AFC-EE59-4FAC-AC6C-563C4B4A3C0E}" type="pres">
      <dgm:prSet presAssocID="{E780FD99-D00D-4F13-A811-9CE00F3170A1}" presName="vert2" presStyleCnt="0"/>
      <dgm:spPr/>
    </dgm:pt>
    <dgm:pt modelId="{19DA1540-5213-440A-92A9-E334B13D1186}" type="pres">
      <dgm:prSet presAssocID="{E780FD99-D00D-4F13-A811-9CE00F3170A1}" presName="thinLine2b" presStyleLbl="callout" presStyleIdx="2" presStyleCnt="6"/>
      <dgm:spPr/>
    </dgm:pt>
    <dgm:pt modelId="{6DC379A8-4EEC-4D93-8B8D-AF78C544BAD9}" type="pres">
      <dgm:prSet presAssocID="{E780FD99-D00D-4F13-A811-9CE00F3170A1}" presName="vertSpace2b" presStyleCnt="0"/>
      <dgm:spPr/>
    </dgm:pt>
    <dgm:pt modelId="{2C7A5609-F570-4B45-B047-6709A40C9338}" type="pres">
      <dgm:prSet presAssocID="{FE91885D-7CF9-414F-9E3B-6553150C1A6A}" presName="horz2" presStyleCnt="0"/>
      <dgm:spPr/>
    </dgm:pt>
    <dgm:pt modelId="{9EFBD8F2-0FB7-411F-81D1-FF1A53EAF648}" type="pres">
      <dgm:prSet presAssocID="{FE91885D-7CF9-414F-9E3B-6553150C1A6A}" presName="horzSpace2" presStyleCnt="0"/>
      <dgm:spPr/>
    </dgm:pt>
    <dgm:pt modelId="{B0B138C9-A0DB-447B-8EF9-98D1F1D78EB5}" type="pres">
      <dgm:prSet presAssocID="{FE91885D-7CF9-414F-9E3B-6553150C1A6A}" presName="tx2" presStyleLbl="revTx" presStyleIdx="4" presStyleCnt="7"/>
      <dgm:spPr/>
    </dgm:pt>
    <dgm:pt modelId="{68527D12-BDA7-4CC1-890F-707DB25ADB84}" type="pres">
      <dgm:prSet presAssocID="{FE91885D-7CF9-414F-9E3B-6553150C1A6A}" presName="vert2" presStyleCnt="0"/>
      <dgm:spPr/>
    </dgm:pt>
    <dgm:pt modelId="{C4C05F52-B8BC-40E4-84D8-C5FAC0B524D6}" type="pres">
      <dgm:prSet presAssocID="{FE91885D-7CF9-414F-9E3B-6553150C1A6A}" presName="thinLine2b" presStyleLbl="callout" presStyleIdx="3" presStyleCnt="6"/>
      <dgm:spPr/>
    </dgm:pt>
    <dgm:pt modelId="{4245994B-F4C9-44C0-AAD6-01317B56FEE8}" type="pres">
      <dgm:prSet presAssocID="{FE91885D-7CF9-414F-9E3B-6553150C1A6A}" presName="vertSpace2b" presStyleCnt="0"/>
      <dgm:spPr/>
    </dgm:pt>
    <dgm:pt modelId="{5B54904A-2D8F-4CC2-B1C9-A6B187C9BD4C}" type="pres">
      <dgm:prSet presAssocID="{A9E372C5-1697-4D2B-AB8D-23AB23125156}" presName="horz2" presStyleCnt="0"/>
      <dgm:spPr/>
    </dgm:pt>
    <dgm:pt modelId="{55D515FB-F18A-4A7F-9DCC-C4381236E173}" type="pres">
      <dgm:prSet presAssocID="{A9E372C5-1697-4D2B-AB8D-23AB23125156}" presName="horzSpace2" presStyleCnt="0"/>
      <dgm:spPr/>
    </dgm:pt>
    <dgm:pt modelId="{C5C09C54-EE12-4747-BC77-8401CB553FA9}" type="pres">
      <dgm:prSet presAssocID="{A9E372C5-1697-4D2B-AB8D-23AB23125156}" presName="tx2" presStyleLbl="revTx" presStyleIdx="5" presStyleCnt="7"/>
      <dgm:spPr/>
    </dgm:pt>
    <dgm:pt modelId="{C8FE2573-DDE4-4C9B-A9EE-4B49FD0DE365}" type="pres">
      <dgm:prSet presAssocID="{A9E372C5-1697-4D2B-AB8D-23AB23125156}" presName="vert2" presStyleCnt="0"/>
      <dgm:spPr/>
    </dgm:pt>
    <dgm:pt modelId="{B23B2D78-FC47-486C-A96B-9534913A5ED6}" type="pres">
      <dgm:prSet presAssocID="{A9E372C5-1697-4D2B-AB8D-23AB23125156}" presName="thinLine2b" presStyleLbl="callout" presStyleIdx="4" presStyleCnt="6"/>
      <dgm:spPr/>
    </dgm:pt>
    <dgm:pt modelId="{E7A5BA8D-2CB8-423D-8AC6-ECC7813D9669}" type="pres">
      <dgm:prSet presAssocID="{A9E372C5-1697-4D2B-AB8D-23AB23125156}" presName="vertSpace2b" presStyleCnt="0"/>
      <dgm:spPr/>
    </dgm:pt>
    <dgm:pt modelId="{12693B97-8F2D-4AF6-A54A-C4C8C83EF8CD}" type="pres">
      <dgm:prSet presAssocID="{6A3EC5A1-2BAC-4E9F-8722-5CA416BEF4F9}" presName="horz2" presStyleCnt="0"/>
      <dgm:spPr/>
    </dgm:pt>
    <dgm:pt modelId="{6A5E28F8-0A5F-4A74-B7CF-9FC8F889B820}" type="pres">
      <dgm:prSet presAssocID="{6A3EC5A1-2BAC-4E9F-8722-5CA416BEF4F9}" presName="horzSpace2" presStyleCnt="0"/>
      <dgm:spPr/>
    </dgm:pt>
    <dgm:pt modelId="{118A5CCD-CDAB-4A9F-A878-8B8AC382EF72}" type="pres">
      <dgm:prSet presAssocID="{6A3EC5A1-2BAC-4E9F-8722-5CA416BEF4F9}" presName="tx2" presStyleLbl="revTx" presStyleIdx="6" presStyleCnt="7"/>
      <dgm:spPr/>
    </dgm:pt>
    <dgm:pt modelId="{37BF0C20-96B2-45E4-AF3F-7F5242E95806}" type="pres">
      <dgm:prSet presAssocID="{6A3EC5A1-2BAC-4E9F-8722-5CA416BEF4F9}" presName="vert2" presStyleCnt="0"/>
      <dgm:spPr/>
    </dgm:pt>
    <dgm:pt modelId="{89E81A03-681E-48F3-9F76-FC9B269D9460}" type="pres">
      <dgm:prSet presAssocID="{6A3EC5A1-2BAC-4E9F-8722-5CA416BEF4F9}" presName="thinLine2b" presStyleLbl="callout" presStyleIdx="5" presStyleCnt="6"/>
      <dgm:spPr/>
    </dgm:pt>
    <dgm:pt modelId="{D9506CAD-7281-4ED8-8F82-8CD7E31C5EE5}" type="pres">
      <dgm:prSet presAssocID="{6A3EC5A1-2BAC-4E9F-8722-5CA416BEF4F9}" presName="vertSpace2b" presStyleCnt="0"/>
      <dgm:spPr/>
    </dgm:pt>
  </dgm:ptLst>
  <dgm:cxnLst>
    <dgm:cxn modelId="{6BE15C34-D898-42CC-9609-E4FC9D48A46D}" type="presOf" srcId="{2D0BD6C5-9E9D-4C86-9596-D3EDBCD82F97}" destId="{B10F5958-6ED7-41A9-9777-25E600B0AEB1}" srcOrd="0" destOrd="0" presId="urn:microsoft.com/office/officeart/2008/layout/LinedList"/>
    <dgm:cxn modelId="{93EDC73B-CAD7-4415-877E-C636C6918507}" type="presOf" srcId="{3430FD31-980C-432C-A633-1922B070ED22}" destId="{DF385E6F-FD0A-4B3F-9AC0-7EB881E24A1F}" srcOrd="0" destOrd="0" presId="urn:microsoft.com/office/officeart/2008/layout/LinedList"/>
    <dgm:cxn modelId="{C6DAE93B-D9DD-4821-A1D3-6CE92EEA3A33}" srcId="{9130C7D7-261C-4668-87F5-61130458B292}" destId="{A9E372C5-1697-4D2B-AB8D-23AB23125156}" srcOrd="4" destOrd="0" parTransId="{C4F5EA36-E0EE-4A0A-8F39-96BDA8C28C69}" sibTransId="{BD0D0453-096E-48D3-86F4-A7541DBC6207}"/>
    <dgm:cxn modelId="{AD810040-D47C-4F15-9071-56D95E6F3060}" srcId="{9130C7D7-261C-4668-87F5-61130458B292}" destId="{3430FD31-980C-432C-A633-1922B070ED22}" srcOrd="1" destOrd="0" parTransId="{ABABA828-885F-45C6-B516-1BFF10C06B6F}" sibTransId="{03623A45-250B-471A-B2FA-190F69496471}"/>
    <dgm:cxn modelId="{82859948-E40D-4E04-BF17-1743D7CF603B}" srcId="{9130C7D7-261C-4668-87F5-61130458B292}" destId="{6A3EC5A1-2BAC-4E9F-8722-5CA416BEF4F9}" srcOrd="5" destOrd="0" parTransId="{F416BA23-D246-4FC3-A928-FF1756DA24C5}" sibTransId="{A66CC71C-E738-4D5B-9323-A780AB794885}"/>
    <dgm:cxn modelId="{7FDD6652-C9F3-4AC7-B14C-1C2324D37FC3}" type="presOf" srcId="{9130C7D7-261C-4668-87F5-61130458B292}" destId="{E6B806A1-C868-4A50-A657-BA092260021C}" srcOrd="0" destOrd="0" presId="urn:microsoft.com/office/officeart/2008/layout/LinedList"/>
    <dgm:cxn modelId="{21539254-4844-43F1-86C3-593465AD9601}" type="presOf" srcId="{A9E372C5-1697-4D2B-AB8D-23AB23125156}" destId="{C5C09C54-EE12-4747-BC77-8401CB553FA9}" srcOrd="0" destOrd="0" presId="urn:microsoft.com/office/officeart/2008/layout/LinedList"/>
    <dgm:cxn modelId="{51A831AF-E466-4E55-86C2-8FB962F63085}" srcId="{9130C7D7-261C-4668-87F5-61130458B292}" destId="{FE91885D-7CF9-414F-9E3B-6553150C1A6A}" srcOrd="3" destOrd="0" parTransId="{34D1CA35-44E5-4304-82EE-8371536B2F0C}" sibTransId="{86D3F900-475A-4F90-B331-9F7B2F0FDB05}"/>
    <dgm:cxn modelId="{55E9F6B9-1AE6-4858-B79B-39B7D4AFB88A}" type="presOf" srcId="{E780FD99-D00D-4F13-A811-9CE00F3170A1}" destId="{BFB461D3-A576-4EF7-81FF-8B9F69059667}" srcOrd="0" destOrd="0" presId="urn:microsoft.com/office/officeart/2008/layout/LinedList"/>
    <dgm:cxn modelId="{D55126D7-7747-47B9-B988-940583C11FF4}" srcId="{2D0BD6C5-9E9D-4C86-9596-D3EDBCD82F97}" destId="{9130C7D7-261C-4668-87F5-61130458B292}" srcOrd="0" destOrd="0" parTransId="{67D572AC-6F42-4873-9ED2-2F78EC2C2425}" sibTransId="{80E71D46-E04B-410F-B3C2-2E13FCD3C84C}"/>
    <dgm:cxn modelId="{DAD4E9D8-D50F-4352-9436-224C2705F8B8}" type="presOf" srcId="{FE91885D-7CF9-414F-9E3B-6553150C1A6A}" destId="{B0B138C9-A0DB-447B-8EF9-98D1F1D78EB5}" srcOrd="0" destOrd="0" presId="urn:microsoft.com/office/officeart/2008/layout/LinedList"/>
    <dgm:cxn modelId="{5F03E0EE-CC0D-404C-BEEE-07494D088747}" srcId="{9130C7D7-261C-4668-87F5-61130458B292}" destId="{E780FD99-D00D-4F13-A811-9CE00F3170A1}" srcOrd="2" destOrd="0" parTransId="{05B3291E-6694-4D98-ABB2-048A396ADA80}" sibTransId="{391DCD1A-9A97-4B32-8D99-B6E0107C3B5C}"/>
    <dgm:cxn modelId="{9B14CDEF-B88B-4EBE-961F-EC890E7ABCDD}" type="presOf" srcId="{6A3EC5A1-2BAC-4E9F-8722-5CA416BEF4F9}" destId="{118A5CCD-CDAB-4A9F-A878-8B8AC382EF72}" srcOrd="0" destOrd="0" presId="urn:microsoft.com/office/officeart/2008/layout/LinedList"/>
    <dgm:cxn modelId="{F6C71FF1-70C8-4201-80C8-BF908C7F4C32}" type="presOf" srcId="{842229CF-6BF5-40BF-9DC2-05AE4D367D8C}" destId="{7A4F5BEA-30FC-4429-AE29-15058CBFAA00}" srcOrd="0" destOrd="0" presId="urn:microsoft.com/office/officeart/2008/layout/LinedList"/>
    <dgm:cxn modelId="{E242F1FC-6083-408D-8A93-7D2D66C4D79F}" srcId="{9130C7D7-261C-4668-87F5-61130458B292}" destId="{842229CF-6BF5-40BF-9DC2-05AE4D367D8C}" srcOrd="0" destOrd="0" parTransId="{82FC9DE8-2125-4599-B115-B17DF0348834}" sibTransId="{EEB3A8C0-CB99-4809-B8E2-54D10D50F40B}"/>
    <dgm:cxn modelId="{F9D592FD-7498-4C3F-B0C9-615C7E715C4F}" type="presParOf" srcId="{B10F5958-6ED7-41A9-9777-25E600B0AEB1}" destId="{544417F9-B8EB-4494-80F0-57A09545E737}" srcOrd="0" destOrd="0" presId="urn:microsoft.com/office/officeart/2008/layout/LinedList"/>
    <dgm:cxn modelId="{002EE39A-AC87-47E4-B3A0-5EF04836DF78}" type="presParOf" srcId="{B10F5958-6ED7-41A9-9777-25E600B0AEB1}" destId="{F6619E7A-D343-4FF2-B3B2-578C800E0E2D}" srcOrd="1" destOrd="0" presId="urn:microsoft.com/office/officeart/2008/layout/LinedList"/>
    <dgm:cxn modelId="{8CA43271-3576-4DD8-B0E2-C71F659A1DD1}" type="presParOf" srcId="{F6619E7A-D343-4FF2-B3B2-578C800E0E2D}" destId="{E6B806A1-C868-4A50-A657-BA092260021C}" srcOrd="0" destOrd="0" presId="urn:microsoft.com/office/officeart/2008/layout/LinedList"/>
    <dgm:cxn modelId="{10295C68-67A0-48A9-A868-ABFB88371ED8}" type="presParOf" srcId="{F6619E7A-D343-4FF2-B3B2-578C800E0E2D}" destId="{81DFCD50-4B0C-488F-9976-D3899AF3A444}" srcOrd="1" destOrd="0" presId="urn:microsoft.com/office/officeart/2008/layout/LinedList"/>
    <dgm:cxn modelId="{DFE4C24B-7596-4C44-AADF-68E500298E9F}" type="presParOf" srcId="{81DFCD50-4B0C-488F-9976-D3899AF3A444}" destId="{A555215E-1B26-4AAD-8847-C3AF0E171516}" srcOrd="0" destOrd="0" presId="urn:microsoft.com/office/officeart/2008/layout/LinedList"/>
    <dgm:cxn modelId="{A3C5C609-4F9F-4C85-9AAA-3B1FB270E5CA}" type="presParOf" srcId="{81DFCD50-4B0C-488F-9976-D3899AF3A444}" destId="{92CEEF30-C368-4D4B-805E-BC2EC70A4CDB}" srcOrd="1" destOrd="0" presId="urn:microsoft.com/office/officeart/2008/layout/LinedList"/>
    <dgm:cxn modelId="{F4D86DBF-F799-4DA4-946B-531DD539D26F}" type="presParOf" srcId="{92CEEF30-C368-4D4B-805E-BC2EC70A4CDB}" destId="{C1B88F1E-F262-43ED-A278-D0757EE90FE5}" srcOrd="0" destOrd="0" presId="urn:microsoft.com/office/officeart/2008/layout/LinedList"/>
    <dgm:cxn modelId="{66917C02-04D6-4B6E-A57C-B265FF4E1745}" type="presParOf" srcId="{92CEEF30-C368-4D4B-805E-BC2EC70A4CDB}" destId="{7A4F5BEA-30FC-4429-AE29-15058CBFAA00}" srcOrd="1" destOrd="0" presId="urn:microsoft.com/office/officeart/2008/layout/LinedList"/>
    <dgm:cxn modelId="{FEC74C0C-7ED6-42B9-B30A-C75A2AD3B352}" type="presParOf" srcId="{92CEEF30-C368-4D4B-805E-BC2EC70A4CDB}" destId="{029112E1-4F16-4FC8-9DAE-5399CF50E8F5}" srcOrd="2" destOrd="0" presId="urn:microsoft.com/office/officeart/2008/layout/LinedList"/>
    <dgm:cxn modelId="{E9B9A5BE-F06C-4571-A8E7-075C7B6C2665}" type="presParOf" srcId="{81DFCD50-4B0C-488F-9976-D3899AF3A444}" destId="{55C563C2-1574-4500-B202-D77E01411155}" srcOrd="2" destOrd="0" presId="urn:microsoft.com/office/officeart/2008/layout/LinedList"/>
    <dgm:cxn modelId="{853D3403-AFBB-427B-A4CB-78BF4509ABAA}" type="presParOf" srcId="{81DFCD50-4B0C-488F-9976-D3899AF3A444}" destId="{1A10ED16-59BE-4BDE-90DA-137A9B24D54C}" srcOrd="3" destOrd="0" presId="urn:microsoft.com/office/officeart/2008/layout/LinedList"/>
    <dgm:cxn modelId="{CB125E94-757E-4CFB-B74D-F646EE7095A1}" type="presParOf" srcId="{81DFCD50-4B0C-488F-9976-D3899AF3A444}" destId="{8261C95A-411D-45D1-AE39-8DEF236C4240}" srcOrd="4" destOrd="0" presId="urn:microsoft.com/office/officeart/2008/layout/LinedList"/>
    <dgm:cxn modelId="{3344DB10-EF7B-4AAF-803A-676D7125532F}" type="presParOf" srcId="{8261C95A-411D-45D1-AE39-8DEF236C4240}" destId="{E11C7D8C-7AA2-4D16-BAC7-87393494905D}" srcOrd="0" destOrd="0" presId="urn:microsoft.com/office/officeart/2008/layout/LinedList"/>
    <dgm:cxn modelId="{FE2E7D8D-7750-49D6-AA59-1EDB8B929606}" type="presParOf" srcId="{8261C95A-411D-45D1-AE39-8DEF236C4240}" destId="{DF385E6F-FD0A-4B3F-9AC0-7EB881E24A1F}" srcOrd="1" destOrd="0" presId="urn:microsoft.com/office/officeart/2008/layout/LinedList"/>
    <dgm:cxn modelId="{9E1B275C-A8B3-4F3E-9586-79D95C56F27F}" type="presParOf" srcId="{8261C95A-411D-45D1-AE39-8DEF236C4240}" destId="{C0DF79F4-9B60-4D1C-AF8A-EC22DE66D0CE}" srcOrd="2" destOrd="0" presId="urn:microsoft.com/office/officeart/2008/layout/LinedList"/>
    <dgm:cxn modelId="{A20F1F4E-5F2F-416D-8FDA-824BB37596D3}" type="presParOf" srcId="{81DFCD50-4B0C-488F-9976-D3899AF3A444}" destId="{EEB0E424-28CB-45F7-AF85-364BC7E0C65F}" srcOrd="5" destOrd="0" presId="urn:microsoft.com/office/officeart/2008/layout/LinedList"/>
    <dgm:cxn modelId="{0162AA68-57A3-4FD0-B4CD-4993F1B1AE3A}" type="presParOf" srcId="{81DFCD50-4B0C-488F-9976-D3899AF3A444}" destId="{38217462-C5CF-435F-A892-4E42A001E030}" srcOrd="6" destOrd="0" presId="urn:microsoft.com/office/officeart/2008/layout/LinedList"/>
    <dgm:cxn modelId="{49293078-C76D-4384-A7EE-C2D3489E143E}" type="presParOf" srcId="{81DFCD50-4B0C-488F-9976-D3899AF3A444}" destId="{5E854A9D-8D36-4554-9CAE-8E2F8A5655B0}" srcOrd="7" destOrd="0" presId="urn:microsoft.com/office/officeart/2008/layout/LinedList"/>
    <dgm:cxn modelId="{0ED49D5A-EE0A-4F06-B63F-FA9B57A25732}" type="presParOf" srcId="{5E854A9D-8D36-4554-9CAE-8E2F8A5655B0}" destId="{ED61DE08-4F5C-4C60-B65B-81C679243A83}" srcOrd="0" destOrd="0" presId="urn:microsoft.com/office/officeart/2008/layout/LinedList"/>
    <dgm:cxn modelId="{B94A0FB9-C9A7-4F74-9E75-381084C881BF}" type="presParOf" srcId="{5E854A9D-8D36-4554-9CAE-8E2F8A5655B0}" destId="{BFB461D3-A576-4EF7-81FF-8B9F69059667}" srcOrd="1" destOrd="0" presId="urn:microsoft.com/office/officeart/2008/layout/LinedList"/>
    <dgm:cxn modelId="{2F9D3445-64A9-482E-A2C0-0F6DE7922635}" type="presParOf" srcId="{5E854A9D-8D36-4554-9CAE-8E2F8A5655B0}" destId="{48FF3AFC-EE59-4FAC-AC6C-563C4B4A3C0E}" srcOrd="2" destOrd="0" presId="urn:microsoft.com/office/officeart/2008/layout/LinedList"/>
    <dgm:cxn modelId="{3B1BA800-6F64-4F47-9E01-17A77371D3E5}" type="presParOf" srcId="{81DFCD50-4B0C-488F-9976-D3899AF3A444}" destId="{19DA1540-5213-440A-92A9-E334B13D1186}" srcOrd="8" destOrd="0" presId="urn:microsoft.com/office/officeart/2008/layout/LinedList"/>
    <dgm:cxn modelId="{5D2961F1-CE02-4E31-99F0-F65828563ECF}" type="presParOf" srcId="{81DFCD50-4B0C-488F-9976-D3899AF3A444}" destId="{6DC379A8-4EEC-4D93-8B8D-AF78C544BAD9}" srcOrd="9" destOrd="0" presId="urn:microsoft.com/office/officeart/2008/layout/LinedList"/>
    <dgm:cxn modelId="{CCEFABD3-AB52-4CB0-BCEB-5A075F5B881A}" type="presParOf" srcId="{81DFCD50-4B0C-488F-9976-D3899AF3A444}" destId="{2C7A5609-F570-4B45-B047-6709A40C9338}" srcOrd="10" destOrd="0" presId="urn:microsoft.com/office/officeart/2008/layout/LinedList"/>
    <dgm:cxn modelId="{065A370E-CDE9-4C51-B477-C9F071311D1D}" type="presParOf" srcId="{2C7A5609-F570-4B45-B047-6709A40C9338}" destId="{9EFBD8F2-0FB7-411F-81D1-FF1A53EAF648}" srcOrd="0" destOrd="0" presId="urn:microsoft.com/office/officeart/2008/layout/LinedList"/>
    <dgm:cxn modelId="{14CAC998-C85A-488B-A0DE-AD41873A543B}" type="presParOf" srcId="{2C7A5609-F570-4B45-B047-6709A40C9338}" destId="{B0B138C9-A0DB-447B-8EF9-98D1F1D78EB5}" srcOrd="1" destOrd="0" presId="urn:microsoft.com/office/officeart/2008/layout/LinedList"/>
    <dgm:cxn modelId="{31D163AF-C9E4-4E6E-BC40-60E8F5852BFF}" type="presParOf" srcId="{2C7A5609-F570-4B45-B047-6709A40C9338}" destId="{68527D12-BDA7-4CC1-890F-707DB25ADB84}" srcOrd="2" destOrd="0" presId="urn:microsoft.com/office/officeart/2008/layout/LinedList"/>
    <dgm:cxn modelId="{D3E6A532-455C-4A6D-A680-801BDD37C4D6}" type="presParOf" srcId="{81DFCD50-4B0C-488F-9976-D3899AF3A444}" destId="{C4C05F52-B8BC-40E4-84D8-C5FAC0B524D6}" srcOrd="11" destOrd="0" presId="urn:microsoft.com/office/officeart/2008/layout/LinedList"/>
    <dgm:cxn modelId="{48A88634-C21C-4A98-A23C-D85083F2D7E3}" type="presParOf" srcId="{81DFCD50-4B0C-488F-9976-D3899AF3A444}" destId="{4245994B-F4C9-44C0-AAD6-01317B56FEE8}" srcOrd="12" destOrd="0" presId="urn:microsoft.com/office/officeart/2008/layout/LinedList"/>
    <dgm:cxn modelId="{A11B229F-D507-4380-A571-D7730F99F37A}" type="presParOf" srcId="{81DFCD50-4B0C-488F-9976-D3899AF3A444}" destId="{5B54904A-2D8F-4CC2-B1C9-A6B187C9BD4C}" srcOrd="13" destOrd="0" presId="urn:microsoft.com/office/officeart/2008/layout/LinedList"/>
    <dgm:cxn modelId="{9305F108-4E44-499A-AFB3-6C6DCF30D42D}" type="presParOf" srcId="{5B54904A-2D8F-4CC2-B1C9-A6B187C9BD4C}" destId="{55D515FB-F18A-4A7F-9DCC-C4381236E173}" srcOrd="0" destOrd="0" presId="urn:microsoft.com/office/officeart/2008/layout/LinedList"/>
    <dgm:cxn modelId="{E590122A-4085-4567-8FC6-F2D992069162}" type="presParOf" srcId="{5B54904A-2D8F-4CC2-B1C9-A6B187C9BD4C}" destId="{C5C09C54-EE12-4747-BC77-8401CB553FA9}" srcOrd="1" destOrd="0" presId="urn:microsoft.com/office/officeart/2008/layout/LinedList"/>
    <dgm:cxn modelId="{D7997B89-5063-457F-A980-BEC466536868}" type="presParOf" srcId="{5B54904A-2D8F-4CC2-B1C9-A6B187C9BD4C}" destId="{C8FE2573-DDE4-4C9B-A9EE-4B49FD0DE365}" srcOrd="2" destOrd="0" presId="urn:microsoft.com/office/officeart/2008/layout/LinedList"/>
    <dgm:cxn modelId="{71F96DA1-17ED-4F65-8059-C80B56EDB9E0}" type="presParOf" srcId="{81DFCD50-4B0C-488F-9976-D3899AF3A444}" destId="{B23B2D78-FC47-486C-A96B-9534913A5ED6}" srcOrd="14" destOrd="0" presId="urn:microsoft.com/office/officeart/2008/layout/LinedList"/>
    <dgm:cxn modelId="{924E00D5-A653-4566-8CE8-BF54C2486A4F}" type="presParOf" srcId="{81DFCD50-4B0C-488F-9976-D3899AF3A444}" destId="{E7A5BA8D-2CB8-423D-8AC6-ECC7813D9669}" srcOrd="15" destOrd="0" presId="urn:microsoft.com/office/officeart/2008/layout/LinedList"/>
    <dgm:cxn modelId="{A0AABA21-10D6-44BD-BB05-E0EC03685113}" type="presParOf" srcId="{81DFCD50-4B0C-488F-9976-D3899AF3A444}" destId="{12693B97-8F2D-4AF6-A54A-C4C8C83EF8CD}" srcOrd="16" destOrd="0" presId="urn:microsoft.com/office/officeart/2008/layout/LinedList"/>
    <dgm:cxn modelId="{6499B65D-04A9-4342-983E-54707B89CE08}" type="presParOf" srcId="{12693B97-8F2D-4AF6-A54A-C4C8C83EF8CD}" destId="{6A5E28F8-0A5F-4A74-B7CF-9FC8F889B820}" srcOrd="0" destOrd="0" presId="urn:microsoft.com/office/officeart/2008/layout/LinedList"/>
    <dgm:cxn modelId="{E512B45A-2074-4F97-844E-B33CCD5434A6}" type="presParOf" srcId="{12693B97-8F2D-4AF6-A54A-C4C8C83EF8CD}" destId="{118A5CCD-CDAB-4A9F-A878-8B8AC382EF72}" srcOrd="1" destOrd="0" presId="urn:microsoft.com/office/officeart/2008/layout/LinedList"/>
    <dgm:cxn modelId="{2CAF043B-D0A9-4C71-9A84-D8CD7D315266}" type="presParOf" srcId="{12693B97-8F2D-4AF6-A54A-C4C8C83EF8CD}" destId="{37BF0C20-96B2-45E4-AF3F-7F5242E95806}" srcOrd="2" destOrd="0" presId="urn:microsoft.com/office/officeart/2008/layout/LinedList"/>
    <dgm:cxn modelId="{EC9627A4-1860-4D37-B320-55BF0189DCC8}" type="presParOf" srcId="{81DFCD50-4B0C-488F-9976-D3899AF3A444}" destId="{89E81A03-681E-48F3-9F76-FC9B269D9460}" srcOrd="17" destOrd="0" presId="urn:microsoft.com/office/officeart/2008/layout/LinedList"/>
    <dgm:cxn modelId="{AD746E6F-0F9C-4259-9942-77FA0F1E8AC9}" type="presParOf" srcId="{81DFCD50-4B0C-488F-9976-D3899AF3A444}" destId="{D9506CAD-7281-4ED8-8F82-8CD7E31C5EE5}" srcOrd="18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80A9EBD-8C79-4A04-90DA-00320AE00007}" type="doc">
      <dgm:prSet loTypeId="urn:microsoft.com/office/officeart/2008/layout/LinedList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zh-CN" altLang="en-US"/>
        </a:p>
      </dgm:t>
    </dgm:pt>
    <dgm:pt modelId="{790D984D-C3C7-45DF-A026-938A53AF2419}">
      <dgm:prSet phldrT="[文本]"/>
      <dgm:spPr/>
      <dgm:t>
        <a:bodyPr/>
        <a:lstStyle/>
        <a:p>
          <a:r>
            <a:rPr lang="zh-CN" altLang="en-US" dirty="0"/>
            <a:t>字符型</a:t>
          </a:r>
        </a:p>
      </dgm:t>
    </dgm:pt>
    <dgm:pt modelId="{FCC2AE65-CCB0-4A44-A1C1-B9058EEC7D2D}" type="parTrans" cxnId="{175992C1-49FD-4BA1-B547-1C891457037F}">
      <dgm:prSet/>
      <dgm:spPr/>
      <dgm:t>
        <a:bodyPr/>
        <a:lstStyle/>
        <a:p>
          <a:endParaRPr lang="zh-CN" altLang="en-US"/>
        </a:p>
      </dgm:t>
    </dgm:pt>
    <dgm:pt modelId="{3DAD1F98-19D2-4BE9-9E6A-DE65C532067F}" type="sibTrans" cxnId="{175992C1-49FD-4BA1-B547-1C891457037F}">
      <dgm:prSet/>
      <dgm:spPr/>
      <dgm:t>
        <a:bodyPr/>
        <a:lstStyle/>
        <a:p>
          <a:endParaRPr lang="zh-CN" altLang="en-US"/>
        </a:p>
      </dgm:t>
    </dgm:pt>
    <dgm:pt modelId="{1905F2CE-87F2-491B-8461-CDDDD943985A}">
      <dgm:prSet/>
      <dgm:spPr/>
      <dgm:t>
        <a:bodyPr/>
        <a:lstStyle/>
        <a:p>
          <a:r>
            <a:rPr lang="zh-CN" altLang="en-US" dirty="0"/>
            <a:t>不定长 </a:t>
          </a:r>
          <a:r>
            <a:rPr lang="en-US" altLang="zh-CN" dirty="0">
              <a:solidFill>
                <a:schemeClr val="accent2"/>
              </a:solidFill>
            </a:rPr>
            <a:t>String</a:t>
          </a:r>
        </a:p>
      </dgm:t>
    </dgm:pt>
    <dgm:pt modelId="{4C890BF9-E053-4F14-B685-40D207DD3B81}" type="parTrans" cxnId="{CD52D947-9053-4873-822A-55E2B3177A4A}">
      <dgm:prSet/>
      <dgm:spPr/>
      <dgm:t>
        <a:bodyPr/>
        <a:lstStyle/>
        <a:p>
          <a:endParaRPr lang="zh-CN" altLang="en-US"/>
        </a:p>
      </dgm:t>
    </dgm:pt>
    <dgm:pt modelId="{E939EBE0-C0C2-4A2A-B655-15533583B45F}" type="sibTrans" cxnId="{CD52D947-9053-4873-822A-55E2B3177A4A}">
      <dgm:prSet/>
      <dgm:spPr/>
      <dgm:t>
        <a:bodyPr/>
        <a:lstStyle/>
        <a:p>
          <a:endParaRPr lang="zh-CN" altLang="en-US"/>
        </a:p>
      </dgm:t>
    </dgm:pt>
    <dgm:pt modelId="{0A228860-8A3D-466B-ABF6-FBD3F9F9D885}">
      <dgm:prSet phldrT="[文本]"/>
      <dgm:spPr/>
      <dgm:t>
        <a:bodyPr/>
        <a:lstStyle/>
        <a:p>
          <a:r>
            <a:rPr lang="zh-CN" altLang="en-US" dirty="0"/>
            <a:t>定长 </a:t>
          </a:r>
          <a:r>
            <a:rPr lang="en-US" altLang="zh-CN" dirty="0">
              <a:solidFill>
                <a:schemeClr val="accent2"/>
              </a:solidFill>
            </a:rPr>
            <a:t>String</a:t>
          </a:r>
          <a:r>
            <a:rPr lang="en-US" altLang="zh-CN" dirty="0"/>
            <a:t> </a:t>
          </a:r>
          <a:r>
            <a:rPr lang="en-US" altLang="zh-CN" dirty="0">
              <a:solidFill>
                <a:srgbClr val="FFC000"/>
              </a:solidFill>
            </a:rPr>
            <a:t>* N</a:t>
          </a:r>
          <a:r>
            <a:rPr lang="en-US" altLang="zh-CN" dirty="0"/>
            <a:t>     </a:t>
          </a:r>
          <a:r>
            <a:rPr lang="en-US" altLang="zh-CN" dirty="0">
              <a:solidFill>
                <a:srgbClr val="FFC000"/>
              </a:solidFill>
            </a:rPr>
            <a:t>( N∈[1,65535] )</a:t>
          </a:r>
          <a:endParaRPr lang="zh-CN" altLang="en-US" dirty="0">
            <a:solidFill>
              <a:srgbClr val="FFC000"/>
            </a:solidFill>
          </a:endParaRPr>
        </a:p>
      </dgm:t>
    </dgm:pt>
    <dgm:pt modelId="{35DE2B98-37D0-4B12-BB93-5353F13D6970}" type="parTrans" cxnId="{335A206D-31F8-4BFE-8AD8-6AFC4AE855B5}">
      <dgm:prSet/>
      <dgm:spPr/>
      <dgm:t>
        <a:bodyPr/>
        <a:lstStyle/>
        <a:p>
          <a:endParaRPr lang="zh-CN" altLang="en-US"/>
        </a:p>
      </dgm:t>
    </dgm:pt>
    <dgm:pt modelId="{C2B0FA06-39C5-462F-B2CF-5B8F16918361}" type="sibTrans" cxnId="{335A206D-31F8-4BFE-8AD8-6AFC4AE855B5}">
      <dgm:prSet/>
      <dgm:spPr/>
      <dgm:t>
        <a:bodyPr/>
        <a:lstStyle/>
        <a:p>
          <a:endParaRPr lang="zh-CN" altLang="en-US"/>
        </a:p>
      </dgm:t>
    </dgm:pt>
    <dgm:pt modelId="{BCE4055A-12DC-4274-A88F-1A5A21753A1F}" type="pres">
      <dgm:prSet presAssocID="{480A9EBD-8C79-4A04-90DA-00320AE00007}" presName="vert0" presStyleCnt="0">
        <dgm:presLayoutVars>
          <dgm:dir/>
          <dgm:animOne val="branch"/>
          <dgm:animLvl val="lvl"/>
        </dgm:presLayoutVars>
      </dgm:prSet>
      <dgm:spPr/>
    </dgm:pt>
    <dgm:pt modelId="{03D9B7EB-70AD-4F32-BE70-29142277F81D}" type="pres">
      <dgm:prSet presAssocID="{790D984D-C3C7-45DF-A026-938A53AF2419}" presName="thickLine" presStyleLbl="alignNode1" presStyleIdx="0" presStyleCnt="1"/>
      <dgm:spPr/>
    </dgm:pt>
    <dgm:pt modelId="{5A9400EE-CA1F-4EAC-95DA-28B5E621E71A}" type="pres">
      <dgm:prSet presAssocID="{790D984D-C3C7-45DF-A026-938A53AF2419}" presName="horz1" presStyleCnt="0"/>
      <dgm:spPr/>
    </dgm:pt>
    <dgm:pt modelId="{A597DCE2-06A4-4666-9354-22921974C2AA}" type="pres">
      <dgm:prSet presAssocID="{790D984D-C3C7-45DF-A026-938A53AF2419}" presName="tx1" presStyleLbl="revTx" presStyleIdx="0" presStyleCnt="3"/>
      <dgm:spPr/>
    </dgm:pt>
    <dgm:pt modelId="{AA5D6161-69FF-444B-99A7-59ED232221D7}" type="pres">
      <dgm:prSet presAssocID="{790D984D-C3C7-45DF-A026-938A53AF2419}" presName="vert1" presStyleCnt="0"/>
      <dgm:spPr/>
    </dgm:pt>
    <dgm:pt modelId="{6EF0079F-CF4C-45AE-A03C-6AC12C4ACFFE}" type="pres">
      <dgm:prSet presAssocID="{0A228860-8A3D-466B-ABF6-FBD3F9F9D885}" presName="vertSpace2a" presStyleCnt="0"/>
      <dgm:spPr/>
    </dgm:pt>
    <dgm:pt modelId="{2D0D2234-A06D-4204-A60D-0E9B4DB563B3}" type="pres">
      <dgm:prSet presAssocID="{0A228860-8A3D-466B-ABF6-FBD3F9F9D885}" presName="horz2" presStyleCnt="0"/>
      <dgm:spPr/>
    </dgm:pt>
    <dgm:pt modelId="{B44466BE-B1B9-4B46-916A-F76DEE60CDDC}" type="pres">
      <dgm:prSet presAssocID="{0A228860-8A3D-466B-ABF6-FBD3F9F9D885}" presName="horzSpace2" presStyleCnt="0"/>
      <dgm:spPr/>
    </dgm:pt>
    <dgm:pt modelId="{F5313296-0C60-41BB-AC3B-3E3975CB6715}" type="pres">
      <dgm:prSet presAssocID="{0A228860-8A3D-466B-ABF6-FBD3F9F9D885}" presName="tx2" presStyleLbl="revTx" presStyleIdx="1" presStyleCnt="3"/>
      <dgm:spPr/>
    </dgm:pt>
    <dgm:pt modelId="{A28129B8-F893-4CC0-8894-31A1C5BF2211}" type="pres">
      <dgm:prSet presAssocID="{0A228860-8A3D-466B-ABF6-FBD3F9F9D885}" presName="vert2" presStyleCnt="0"/>
      <dgm:spPr/>
    </dgm:pt>
    <dgm:pt modelId="{8695E3D6-31C2-401B-B7D6-6B0AA1832E09}" type="pres">
      <dgm:prSet presAssocID="{0A228860-8A3D-466B-ABF6-FBD3F9F9D885}" presName="thinLine2b" presStyleLbl="callout" presStyleIdx="0" presStyleCnt="2"/>
      <dgm:spPr/>
    </dgm:pt>
    <dgm:pt modelId="{7402D482-A803-48EA-92C7-48C1BA84F9BF}" type="pres">
      <dgm:prSet presAssocID="{0A228860-8A3D-466B-ABF6-FBD3F9F9D885}" presName="vertSpace2b" presStyleCnt="0"/>
      <dgm:spPr/>
    </dgm:pt>
    <dgm:pt modelId="{F6D7F354-C5C5-40AE-B5C2-4A03DF2E76DC}" type="pres">
      <dgm:prSet presAssocID="{1905F2CE-87F2-491B-8461-CDDDD943985A}" presName="horz2" presStyleCnt="0"/>
      <dgm:spPr/>
    </dgm:pt>
    <dgm:pt modelId="{72138229-3580-43C9-A581-EC5255BA0AB0}" type="pres">
      <dgm:prSet presAssocID="{1905F2CE-87F2-491B-8461-CDDDD943985A}" presName="horzSpace2" presStyleCnt="0"/>
      <dgm:spPr/>
    </dgm:pt>
    <dgm:pt modelId="{61C883F7-A063-4E9E-970D-0E5CDA298BBF}" type="pres">
      <dgm:prSet presAssocID="{1905F2CE-87F2-491B-8461-CDDDD943985A}" presName="tx2" presStyleLbl="revTx" presStyleIdx="2" presStyleCnt="3"/>
      <dgm:spPr/>
    </dgm:pt>
    <dgm:pt modelId="{16B2615E-E175-44BC-8DC8-DD4EE9E3A6D6}" type="pres">
      <dgm:prSet presAssocID="{1905F2CE-87F2-491B-8461-CDDDD943985A}" presName="vert2" presStyleCnt="0"/>
      <dgm:spPr/>
    </dgm:pt>
    <dgm:pt modelId="{5C114819-4F6C-4068-8677-530090430368}" type="pres">
      <dgm:prSet presAssocID="{1905F2CE-87F2-491B-8461-CDDDD943985A}" presName="thinLine2b" presStyleLbl="callout" presStyleIdx="1" presStyleCnt="2"/>
      <dgm:spPr/>
    </dgm:pt>
    <dgm:pt modelId="{F164DE5D-723D-40AB-A66E-51B7507B824F}" type="pres">
      <dgm:prSet presAssocID="{1905F2CE-87F2-491B-8461-CDDDD943985A}" presName="vertSpace2b" presStyleCnt="0"/>
      <dgm:spPr/>
    </dgm:pt>
  </dgm:ptLst>
  <dgm:cxnLst>
    <dgm:cxn modelId="{AC1B315C-E5B4-4511-9DF3-B67CE0E0BCCD}" type="presOf" srcId="{1905F2CE-87F2-491B-8461-CDDDD943985A}" destId="{61C883F7-A063-4E9E-970D-0E5CDA298BBF}" srcOrd="0" destOrd="0" presId="urn:microsoft.com/office/officeart/2008/layout/LinedList"/>
    <dgm:cxn modelId="{CD52D947-9053-4873-822A-55E2B3177A4A}" srcId="{790D984D-C3C7-45DF-A026-938A53AF2419}" destId="{1905F2CE-87F2-491B-8461-CDDDD943985A}" srcOrd="1" destOrd="0" parTransId="{4C890BF9-E053-4F14-B685-40D207DD3B81}" sibTransId="{E939EBE0-C0C2-4A2A-B655-15533583B45F}"/>
    <dgm:cxn modelId="{335A206D-31F8-4BFE-8AD8-6AFC4AE855B5}" srcId="{790D984D-C3C7-45DF-A026-938A53AF2419}" destId="{0A228860-8A3D-466B-ABF6-FBD3F9F9D885}" srcOrd="0" destOrd="0" parTransId="{35DE2B98-37D0-4B12-BB93-5353F13D6970}" sibTransId="{C2B0FA06-39C5-462F-B2CF-5B8F16918361}"/>
    <dgm:cxn modelId="{A1435887-31D7-468D-AF7B-D53A066F139A}" type="presOf" srcId="{0A228860-8A3D-466B-ABF6-FBD3F9F9D885}" destId="{F5313296-0C60-41BB-AC3B-3E3975CB6715}" srcOrd="0" destOrd="0" presId="urn:microsoft.com/office/officeart/2008/layout/LinedList"/>
    <dgm:cxn modelId="{60C6A7B4-FBD1-4266-BB34-BF203A95AC97}" type="presOf" srcId="{480A9EBD-8C79-4A04-90DA-00320AE00007}" destId="{BCE4055A-12DC-4274-A88F-1A5A21753A1F}" srcOrd="0" destOrd="0" presId="urn:microsoft.com/office/officeart/2008/layout/LinedList"/>
    <dgm:cxn modelId="{175992C1-49FD-4BA1-B547-1C891457037F}" srcId="{480A9EBD-8C79-4A04-90DA-00320AE00007}" destId="{790D984D-C3C7-45DF-A026-938A53AF2419}" srcOrd="0" destOrd="0" parTransId="{FCC2AE65-CCB0-4A44-A1C1-B9058EEC7D2D}" sibTransId="{3DAD1F98-19D2-4BE9-9E6A-DE65C532067F}"/>
    <dgm:cxn modelId="{1B782CD2-5AE2-499B-86FD-5D789E3A5204}" type="presOf" srcId="{790D984D-C3C7-45DF-A026-938A53AF2419}" destId="{A597DCE2-06A4-4666-9354-22921974C2AA}" srcOrd="0" destOrd="0" presId="urn:microsoft.com/office/officeart/2008/layout/LinedList"/>
    <dgm:cxn modelId="{70C237B1-FC63-42E4-AB66-FD0ABDFBCAD8}" type="presParOf" srcId="{BCE4055A-12DC-4274-A88F-1A5A21753A1F}" destId="{03D9B7EB-70AD-4F32-BE70-29142277F81D}" srcOrd="0" destOrd="0" presId="urn:microsoft.com/office/officeart/2008/layout/LinedList"/>
    <dgm:cxn modelId="{B4316E7F-BD15-4DB0-B57E-D2A54D77C743}" type="presParOf" srcId="{BCE4055A-12DC-4274-A88F-1A5A21753A1F}" destId="{5A9400EE-CA1F-4EAC-95DA-28B5E621E71A}" srcOrd="1" destOrd="0" presId="urn:microsoft.com/office/officeart/2008/layout/LinedList"/>
    <dgm:cxn modelId="{5C37E886-34FE-4D0B-8CB7-DAF3B3FE7807}" type="presParOf" srcId="{5A9400EE-CA1F-4EAC-95DA-28B5E621E71A}" destId="{A597DCE2-06A4-4666-9354-22921974C2AA}" srcOrd="0" destOrd="0" presId="urn:microsoft.com/office/officeart/2008/layout/LinedList"/>
    <dgm:cxn modelId="{9298F2AF-8A8E-44BE-941A-6D1FCD177103}" type="presParOf" srcId="{5A9400EE-CA1F-4EAC-95DA-28B5E621E71A}" destId="{AA5D6161-69FF-444B-99A7-59ED232221D7}" srcOrd="1" destOrd="0" presId="urn:microsoft.com/office/officeart/2008/layout/LinedList"/>
    <dgm:cxn modelId="{DEABFA9F-8C0B-4920-8A59-BCC7263F37C9}" type="presParOf" srcId="{AA5D6161-69FF-444B-99A7-59ED232221D7}" destId="{6EF0079F-CF4C-45AE-A03C-6AC12C4ACFFE}" srcOrd="0" destOrd="0" presId="urn:microsoft.com/office/officeart/2008/layout/LinedList"/>
    <dgm:cxn modelId="{F74DF112-F911-4D5F-82DA-C858A6602963}" type="presParOf" srcId="{AA5D6161-69FF-444B-99A7-59ED232221D7}" destId="{2D0D2234-A06D-4204-A60D-0E9B4DB563B3}" srcOrd="1" destOrd="0" presId="urn:microsoft.com/office/officeart/2008/layout/LinedList"/>
    <dgm:cxn modelId="{DF6EE0A7-F457-4A8C-AD4D-981720CDF40D}" type="presParOf" srcId="{2D0D2234-A06D-4204-A60D-0E9B4DB563B3}" destId="{B44466BE-B1B9-4B46-916A-F76DEE60CDDC}" srcOrd="0" destOrd="0" presId="urn:microsoft.com/office/officeart/2008/layout/LinedList"/>
    <dgm:cxn modelId="{8D07A590-5650-4675-8832-8B5E4F0394EE}" type="presParOf" srcId="{2D0D2234-A06D-4204-A60D-0E9B4DB563B3}" destId="{F5313296-0C60-41BB-AC3B-3E3975CB6715}" srcOrd="1" destOrd="0" presId="urn:microsoft.com/office/officeart/2008/layout/LinedList"/>
    <dgm:cxn modelId="{40258C5C-AF63-462B-85AF-ABEFFF9F6C98}" type="presParOf" srcId="{2D0D2234-A06D-4204-A60D-0E9B4DB563B3}" destId="{A28129B8-F893-4CC0-8894-31A1C5BF2211}" srcOrd="2" destOrd="0" presId="urn:microsoft.com/office/officeart/2008/layout/LinedList"/>
    <dgm:cxn modelId="{7FA99D0D-8E73-44D9-967A-D46544F69D02}" type="presParOf" srcId="{AA5D6161-69FF-444B-99A7-59ED232221D7}" destId="{8695E3D6-31C2-401B-B7D6-6B0AA1832E09}" srcOrd="2" destOrd="0" presId="urn:microsoft.com/office/officeart/2008/layout/LinedList"/>
    <dgm:cxn modelId="{C8ECE26A-5469-47B4-8F2F-F623ED61E1F8}" type="presParOf" srcId="{AA5D6161-69FF-444B-99A7-59ED232221D7}" destId="{7402D482-A803-48EA-92C7-48C1BA84F9BF}" srcOrd="3" destOrd="0" presId="urn:microsoft.com/office/officeart/2008/layout/LinedList"/>
    <dgm:cxn modelId="{0A521DA8-5A50-43B2-B63F-B6BD87100F39}" type="presParOf" srcId="{AA5D6161-69FF-444B-99A7-59ED232221D7}" destId="{F6D7F354-C5C5-40AE-B5C2-4A03DF2E76DC}" srcOrd="4" destOrd="0" presId="urn:microsoft.com/office/officeart/2008/layout/LinedList"/>
    <dgm:cxn modelId="{5A2AAFAD-7FA3-4F48-9D2F-12F6B7E4711F}" type="presParOf" srcId="{F6D7F354-C5C5-40AE-B5C2-4A03DF2E76DC}" destId="{72138229-3580-43C9-A581-EC5255BA0AB0}" srcOrd="0" destOrd="0" presId="urn:microsoft.com/office/officeart/2008/layout/LinedList"/>
    <dgm:cxn modelId="{9A43A692-2F63-41AE-9138-3FC588A7147B}" type="presParOf" srcId="{F6D7F354-C5C5-40AE-B5C2-4A03DF2E76DC}" destId="{61C883F7-A063-4E9E-970D-0E5CDA298BBF}" srcOrd="1" destOrd="0" presId="urn:microsoft.com/office/officeart/2008/layout/LinedList"/>
    <dgm:cxn modelId="{21A1DCAB-AC1A-474C-8914-92CA31CAE5B2}" type="presParOf" srcId="{F6D7F354-C5C5-40AE-B5C2-4A03DF2E76DC}" destId="{16B2615E-E175-44BC-8DC8-DD4EE9E3A6D6}" srcOrd="2" destOrd="0" presId="urn:microsoft.com/office/officeart/2008/layout/LinedList"/>
    <dgm:cxn modelId="{5EBBB14A-BFF8-443D-9752-870508D61632}" type="presParOf" srcId="{AA5D6161-69FF-444B-99A7-59ED232221D7}" destId="{5C114819-4F6C-4068-8677-530090430368}" srcOrd="5" destOrd="0" presId="urn:microsoft.com/office/officeart/2008/layout/LinedList"/>
    <dgm:cxn modelId="{6848061E-8CDB-4C60-AD0A-784139084242}" type="presParOf" srcId="{AA5D6161-69FF-444B-99A7-59ED232221D7}" destId="{F164DE5D-723D-40AB-A66E-51B7507B824F}" srcOrd="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97075CC-A346-4584-9766-A26BAC456441}" type="doc">
      <dgm:prSet loTypeId="urn:microsoft.com/office/officeart/2008/layout/LinedList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zh-CN" altLang="en-US"/>
        </a:p>
      </dgm:t>
    </dgm:pt>
    <dgm:pt modelId="{F917ED67-44E8-4F2C-8349-3E128AB2C685}">
      <dgm:prSet phldrT="[文本]" custT="1"/>
      <dgm:spPr/>
      <dgm:t>
        <a:bodyPr vert="eaVert" anchor="ctr"/>
        <a:lstStyle/>
        <a:p>
          <a:pPr algn="ctr"/>
          <a:r>
            <a:rPr lang="zh-CN" altLang="en-US" sz="4400" dirty="0"/>
            <a:t>逻辑型</a:t>
          </a:r>
        </a:p>
      </dgm:t>
    </dgm:pt>
    <dgm:pt modelId="{5A2EE3B6-B24D-455C-93C4-9860D5BE4E26}" type="parTrans" cxnId="{EF9208D9-884D-40F9-95F6-8D7E4B47B49B}">
      <dgm:prSet/>
      <dgm:spPr/>
      <dgm:t>
        <a:bodyPr/>
        <a:lstStyle/>
        <a:p>
          <a:endParaRPr lang="zh-CN" altLang="en-US"/>
        </a:p>
      </dgm:t>
    </dgm:pt>
    <dgm:pt modelId="{3FA473D0-A8B5-43B0-BF9B-3E2C7AD0011A}" type="sibTrans" cxnId="{EF9208D9-884D-40F9-95F6-8D7E4B47B49B}">
      <dgm:prSet/>
      <dgm:spPr/>
      <dgm:t>
        <a:bodyPr/>
        <a:lstStyle/>
        <a:p>
          <a:endParaRPr lang="zh-CN" altLang="en-US"/>
        </a:p>
      </dgm:t>
    </dgm:pt>
    <dgm:pt modelId="{055BFFEA-2EDF-40AE-A3BE-50C147E5A0F1}">
      <dgm:prSet phldrT="[文本]"/>
      <dgm:spPr/>
      <dgm:t>
        <a:bodyPr/>
        <a:lstStyle/>
        <a:p>
          <a:r>
            <a:rPr lang="en-US" altLang="zh-CN" dirty="0">
              <a:solidFill>
                <a:schemeClr val="accent2"/>
              </a:solidFill>
            </a:rPr>
            <a:t>Boolean</a:t>
          </a:r>
          <a:r>
            <a:rPr lang="zh-CN" altLang="en-US" dirty="0"/>
            <a:t>：</a:t>
          </a:r>
          <a:r>
            <a:rPr lang="en-US" altLang="zh-CN" dirty="0"/>
            <a:t>2</a:t>
          </a:r>
          <a:r>
            <a:rPr lang="zh-CN" altLang="en-US" dirty="0"/>
            <a:t>字节</a:t>
          </a:r>
          <a:endParaRPr lang="zh-CN" altLang="en-US" dirty="0">
            <a:solidFill>
              <a:schemeClr val="accent2"/>
            </a:solidFill>
          </a:endParaRPr>
        </a:p>
      </dgm:t>
    </dgm:pt>
    <dgm:pt modelId="{0BBAB80A-E372-47F8-AFF9-16D60001FC84}" type="parTrans" cxnId="{FA3488C1-1F04-40E2-B448-85A9BFD0398D}">
      <dgm:prSet/>
      <dgm:spPr/>
      <dgm:t>
        <a:bodyPr/>
        <a:lstStyle/>
        <a:p>
          <a:endParaRPr lang="zh-CN" altLang="en-US"/>
        </a:p>
      </dgm:t>
    </dgm:pt>
    <dgm:pt modelId="{D3DCECCF-FD58-497C-BEB4-14003E527386}" type="sibTrans" cxnId="{FA3488C1-1F04-40E2-B448-85A9BFD0398D}">
      <dgm:prSet/>
      <dgm:spPr/>
      <dgm:t>
        <a:bodyPr/>
        <a:lstStyle/>
        <a:p>
          <a:endParaRPr lang="zh-CN" altLang="en-US"/>
        </a:p>
      </dgm:t>
    </dgm:pt>
    <dgm:pt modelId="{1F320DE1-760B-4049-9DB7-6A278552B91E}">
      <dgm:prSet phldrT="[文本]" custT="1"/>
      <dgm:spPr/>
      <dgm:t>
        <a:bodyPr vert="eaVert" anchor="ctr"/>
        <a:lstStyle/>
        <a:p>
          <a:pPr algn="ctr"/>
          <a:r>
            <a:rPr lang="zh-CN" altLang="en-US" sz="4400" dirty="0"/>
            <a:t>对象型</a:t>
          </a:r>
        </a:p>
      </dgm:t>
    </dgm:pt>
    <dgm:pt modelId="{F8A817EE-D6F7-404C-B49F-78FE7AA6D79C}" type="parTrans" cxnId="{24B9A4FC-93A7-486F-ABCD-78E261F4AAD5}">
      <dgm:prSet/>
      <dgm:spPr/>
      <dgm:t>
        <a:bodyPr/>
        <a:lstStyle/>
        <a:p>
          <a:endParaRPr lang="zh-CN" altLang="en-US"/>
        </a:p>
      </dgm:t>
    </dgm:pt>
    <dgm:pt modelId="{DABC387B-FD55-4BF5-8BA2-63B20DBAD0F6}" type="sibTrans" cxnId="{24B9A4FC-93A7-486F-ABCD-78E261F4AAD5}">
      <dgm:prSet/>
      <dgm:spPr/>
      <dgm:t>
        <a:bodyPr/>
        <a:lstStyle/>
        <a:p>
          <a:endParaRPr lang="zh-CN" altLang="en-US"/>
        </a:p>
      </dgm:t>
    </dgm:pt>
    <dgm:pt modelId="{9AF27CA6-3411-4C30-A5D8-55D47586BD4D}">
      <dgm:prSet phldrT="[文本]"/>
      <dgm:spPr/>
      <dgm:t>
        <a:bodyPr/>
        <a:lstStyle/>
        <a:p>
          <a:r>
            <a:rPr lang="zh-CN" altLang="en-US" dirty="0"/>
            <a:t>区域 </a:t>
          </a:r>
          <a:r>
            <a:rPr lang="en-US" altLang="zh-CN" dirty="0">
              <a:solidFill>
                <a:schemeClr val="accent2">
                  <a:lumMod val="60000"/>
                  <a:lumOff val="40000"/>
                </a:schemeClr>
              </a:solidFill>
            </a:rPr>
            <a:t>Range</a:t>
          </a:r>
          <a:endParaRPr lang="zh-CN" altLang="en-US" dirty="0">
            <a:solidFill>
              <a:schemeClr val="accent2">
                <a:lumMod val="60000"/>
                <a:lumOff val="40000"/>
              </a:schemeClr>
            </a:solidFill>
          </a:endParaRPr>
        </a:p>
      </dgm:t>
    </dgm:pt>
    <dgm:pt modelId="{A2134028-468D-410E-A850-E9EA6E8074F7}" type="parTrans" cxnId="{3C768234-7BA8-476A-AFE1-03806FD1136A}">
      <dgm:prSet/>
      <dgm:spPr/>
      <dgm:t>
        <a:bodyPr/>
        <a:lstStyle/>
        <a:p>
          <a:endParaRPr lang="zh-CN" altLang="en-US"/>
        </a:p>
      </dgm:t>
    </dgm:pt>
    <dgm:pt modelId="{4781BA4A-F907-4726-8709-60E3A5B3EE79}" type="sibTrans" cxnId="{3C768234-7BA8-476A-AFE1-03806FD1136A}">
      <dgm:prSet/>
      <dgm:spPr/>
      <dgm:t>
        <a:bodyPr/>
        <a:lstStyle/>
        <a:p>
          <a:endParaRPr lang="zh-CN" altLang="en-US"/>
        </a:p>
      </dgm:t>
    </dgm:pt>
    <dgm:pt modelId="{3ADFE151-D8EE-4804-BBC5-CDE466BAC9AA}">
      <dgm:prSet phldrT="[文本]"/>
      <dgm:spPr/>
      <dgm:t>
        <a:bodyPr/>
        <a:lstStyle/>
        <a:p>
          <a:r>
            <a:rPr lang="zh-CN" altLang="en-US" dirty="0"/>
            <a:t>工作簿 </a:t>
          </a:r>
          <a:r>
            <a:rPr lang="en-US" altLang="zh-CN" dirty="0">
              <a:solidFill>
                <a:schemeClr val="accent2"/>
              </a:solidFill>
            </a:rPr>
            <a:t>Workbook</a:t>
          </a:r>
          <a:endParaRPr lang="zh-CN" altLang="en-US" dirty="0">
            <a:solidFill>
              <a:schemeClr val="accent2"/>
            </a:solidFill>
          </a:endParaRPr>
        </a:p>
      </dgm:t>
    </dgm:pt>
    <dgm:pt modelId="{788AD90E-1886-4616-BCBB-1F276B20497B}" type="parTrans" cxnId="{37067B32-4A56-4BCC-B153-96C1A9B6BBC0}">
      <dgm:prSet/>
      <dgm:spPr/>
      <dgm:t>
        <a:bodyPr/>
        <a:lstStyle/>
        <a:p>
          <a:endParaRPr lang="zh-CN" altLang="en-US"/>
        </a:p>
      </dgm:t>
    </dgm:pt>
    <dgm:pt modelId="{3A60F9EE-33D5-4F75-BCEC-FBEA84E7D47F}" type="sibTrans" cxnId="{37067B32-4A56-4BCC-B153-96C1A9B6BBC0}">
      <dgm:prSet/>
      <dgm:spPr/>
      <dgm:t>
        <a:bodyPr/>
        <a:lstStyle/>
        <a:p>
          <a:endParaRPr lang="zh-CN" altLang="en-US"/>
        </a:p>
      </dgm:t>
    </dgm:pt>
    <dgm:pt modelId="{1B07E9D9-FE88-4732-AE9D-C9AF7E800221}">
      <dgm:prSet phldrT="[文本]"/>
      <dgm:spPr/>
      <dgm:t>
        <a:bodyPr/>
        <a:lstStyle/>
        <a:p>
          <a:r>
            <a:rPr lang="zh-CN" altLang="en-US" dirty="0"/>
            <a:t>工作表 </a:t>
          </a:r>
          <a:r>
            <a:rPr lang="en-US" altLang="zh-CN" dirty="0">
              <a:solidFill>
                <a:schemeClr val="accent2"/>
              </a:solidFill>
            </a:rPr>
            <a:t>Worksheet</a:t>
          </a:r>
          <a:endParaRPr lang="zh-CN" altLang="en-US" dirty="0">
            <a:solidFill>
              <a:schemeClr val="accent2"/>
            </a:solidFill>
          </a:endParaRPr>
        </a:p>
      </dgm:t>
    </dgm:pt>
    <dgm:pt modelId="{7671C4FD-C03D-4B2F-A9FE-DF8E14564E8F}" type="parTrans" cxnId="{B4937BF4-9E9E-4B92-8F4D-FB755B0C14DD}">
      <dgm:prSet/>
      <dgm:spPr/>
      <dgm:t>
        <a:bodyPr/>
        <a:lstStyle/>
        <a:p>
          <a:endParaRPr lang="zh-CN" altLang="en-US"/>
        </a:p>
      </dgm:t>
    </dgm:pt>
    <dgm:pt modelId="{A6EA176B-2442-4C02-8525-00B5C5F68D1B}" type="sibTrans" cxnId="{B4937BF4-9E9E-4B92-8F4D-FB755B0C14DD}">
      <dgm:prSet/>
      <dgm:spPr/>
      <dgm:t>
        <a:bodyPr/>
        <a:lstStyle/>
        <a:p>
          <a:endParaRPr lang="zh-CN" altLang="en-US"/>
        </a:p>
      </dgm:t>
    </dgm:pt>
    <dgm:pt modelId="{B55417ED-FE35-490C-B438-0F67A9EF67EE}">
      <dgm:prSet phldrT="[文本]"/>
      <dgm:spPr/>
      <dgm:t>
        <a:bodyPr/>
        <a:lstStyle/>
        <a:p>
          <a:r>
            <a:rPr lang="zh-CN" altLang="en-US" dirty="0">
              <a:solidFill>
                <a:schemeClr val="tx1"/>
              </a:solidFill>
            </a:rPr>
            <a:t>任何对象 </a:t>
          </a:r>
          <a:r>
            <a:rPr lang="en-US" altLang="zh-CN" dirty="0">
              <a:solidFill>
                <a:schemeClr val="accent2"/>
              </a:solidFill>
            </a:rPr>
            <a:t>Object</a:t>
          </a:r>
          <a:endParaRPr lang="zh-CN" altLang="en-US" dirty="0">
            <a:solidFill>
              <a:schemeClr val="accent2"/>
            </a:solidFill>
          </a:endParaRPr>
        </a:p>
      </dgm:t>
    </dgm:pt>
    <dgm:pt modelId="{99C4E47B-F812-4337-B21D-CBEFEEC8F347}" type="parTrans" cxnId="{C53C9250-F2E4-4A14-9DB8-E53ABE298BFF}">
      <dgm:prSet/>
      <dgm:spPr/>
      <dgm:t>
        <a:bodyPr/>
        <a:lstStyle/>
        <a:p>
          <a:endParaRPr lang="zh-CN" altLang="en-US"/>
        </a:p>
      </dgm:t>
    </dgm:pt>
    <dgm:pt modelId="{65B804B5-77E2-480F-80AC-E52AF4A36C82}" type="sibTrans" cxnId="{C53C9250-F2E4-4A14-9DB8-E53ABE298BFF}">
      <dgm:prSet/>
      <dgm:spPr/>
      <dgm:t>
        <a:bodyPr/>
        <a:lstStyle/>
        <a:p>
          <a:endParaRPr lang="zh-CN" altLang="en-US"/>
        </a:p>
      </dgm:t>
    </dgm:pt>
    <dgm:pt modelId="{B535B39F-FD57-4FE2-90DD-42ACDEEE9086}" type="pres">
      <dgm:prSet presAssocID="{797075CC-A346-4584-9766-A26BAC456441}" presName="vert0" presStyleCnt="0">
        <dgm:presLayoutVars>
          <dgm:dir/>
          <dgm:animOne val="branch"/>
          <dgm:animLvl val="lvl"/>
        </dgm:presLayoutVars>
      </dgm:prSet>
      <dgm:spPr/>
    </dgm:pt>
    <dgm:pt modelId="{19AE3A76-E21C-4898-98B6-9BD17E7C0A1A}" type="pres">
      <dgm:prSet presAssocID="{F917ED67-44E8-4F2C-8349-3E128AB2C685}" presName="thickLine" presStyleLbl="alignNode1" presStyleIdx="0" presStyleCnt="2"/>
      <dgm:spPr/>
    </dgm:pt>
    <dgm:pt modelId="{92D257EA-25FF-4DAE-9204-88A589CFCF4E}" type="pres">
      <dgm:prSet presAssocID="{F917ED67-44E8-4F2C-8349-3E128AB2C685}" presName="horz1" presStyleCnt="0"/>
      <dgm:spPr/>
    </dgm:pt>
    <dgm:pt modelId="{15DC237D-358A-47DF-813F-D01894B6672F}" type="pres">
      <dgm:prSet presAssocID="{F917ED67-44E8-4F2C-8349-3E128AB2C685}" presName="tx1" presStyleLbl="revTx" presStyleIdx="0" presStyleCnt="7"/>
      <dgm:spPr/>
    </dgm:pt>
    <dgm:pt modelId="{06BE3A0E-F994-45F9-9423-0C5681A7B47E}" type="pres">
      <dgm:prSet presAssocID="{F917ED67-44E8-4F2C-8349-3E128AB2C685}" presName="vert1" presStyleCnt="0"/>
      <dgm:spPr/>
    </dgm:pt>
    <dgm:pt modelId="{6C5E663A-0D56-40DD-984B-E97E503CC098}" type="pres">
      <dgm:prSet presAssocID="{055BFFEA-2EDF-40AE-A3BE-50C147E5A0F1}" presName="vertSpace2a" presStyleCnt="0"/>
      <dgm:spPr/>
    </dgm:pt>
    <dgm:pt modelId="{AA74BFC6-3A6D-4653-A0B2-61DB85AC435A}" type="pres">
      <dgm:prSet presAssocID="{055BFFEA-2EDF-40AE-A3BE-50C147E5A0F1}" presName="horz2" presStyleCnt="0"/>
      <dgm:spPr/>
    </dgm:pt>
    <dgm:pt modelId="{EA95B8F2-FC72-4C5F-898C-E0057361A1E6}" type="pres">
      <dgm:prSet presAssocID="{055BFFEA-2EDF-40AE-A3BE-50C147E5A0F1}" presName="horzSpace2" presStyleCnt="0"/>
      <dgm:spPr/>
    </dgm:pt>
    <dgm:pt modelId="{CADC93DC-3BC8-4A60-B080-99EBE98AE6BF}" type="pres">
      <dgm:prSet presAssocID="{055BFFEA-2EDF-40AE-A3BE-50C147E5A0F1}" presName="tx2" presStyleLbl="revTx" presStyleIdx="1" presStyleCnt="7"/>
      <dgm:spPr/>
    </dgm:pt>
    <dgm:pt modelId="{A07CE5E4-BBB6-4905-AC9A-342EE8309323}" type="pres">
      <dgm:prSet presAssocID="{055BFFEA-2EDF-40AE-A3BE-50C147E5A0F1}" presName="vert2" presStyleCnt="0"/>
      <dgm:spPr/>
    </dgm:pt>
    <dgm:pt modelId="{667CDAF6-3EBB-4E58-AF66-36830A5E5E51}" type="pres">
      <dgm:prSet presAssocID="{055BFFEA-2EDF-40AE-A3BE-50C147E5A0F1}" presName="thinLine2b" presStyleLbl="callout" presStyleIdx="0" presStyleCnt="5"/>
      <dgm:spPr/>
    </dgm:pt>
    <dgm:pt modelId="{7AC5BDE2-F4B5-420A-AA41-4CCEFC5067A2}" type="pres">
      <dgm:prSet presAssocID="{055BFFEA-2EDF-40AE-A3BE-50C147E5A0F1}" presName="vertSpace2b" presStyleCnt="0"/>
      <dgm:spPr/>
    </dgm:pt>
    <dgm:pt modelId="{04E65D0F-3006-4440-9F5C-E7EEE0580C6A}" type="pres">
      <dgm:prSet presAssocID="{1F320DE1-760B-4049-9DB7-6A278552B91E}" presName="thickLine" presStyleLbl="alignNode1" presStyleIdx="1" presStyleCnt="2"/>
      <dgm:spPr/>
    </dgm:pt>
    <dgm:pt modelId="{C65A963A-3CC3-4400-B147-D4F28FB6D91E}" type="pres">
      <dgm:prSet presAssocID="{1F320DE1-760B-4049-9DB7-6A278552B91E}" presName="horz1" presStyleCnt="0"/>
      <dgm:spPr/>
    </dgm:pt>
    <dgm:pt modelId="{D2BD57A5-DE1F-479F-9E15-C53A9F0849F5}" type="pres">
      <dgm:prSet presAssocID="{1F320DE1-760B-4049-9DB7-6A278552B91E}" presName="tx1" presStyleLbl="revTx" presStyleIdx="2" presStyleCnt="7"/>
      <dgm:spPr/>
    </dgm:pt>
    <dgm:pt modelId="{5222D6CC-3247-4C88-BD15-27F4595A27B9}" type="pres">
      <dgm:prSet presAssocID="{1F320DE1-760B-4049-9DB7-6A278552B91E}" presName="vert1" presStyleCnt="0"/>
      <dgm:spPr/>
    </dgm:pt>
    <dgm:pt modelId="{51F8108C-6154-4E82-BE23-E58B976806E2}" type="pres">
      <dgm:prSet presAssocID="{B55417ED-FE35-490C-B438-0F67A9EF67EE}" presName="vertSpace2a" presStyleCnt="0"/>
      <dgm:spPr/>
    </dgm:pt>
    <dgm:pt modelId="{37BE5E88-FE8D-4630-9B31-101B0F7C6EBA}" type="pres">
      <dgm:prSet presAssocID="{B55417ED-FE35-490C-B438-0F67A9EF67EE}" presName="horz2" presStyleCnt="0"/>
      <dgm:spPr/>
    </dgm:pt>
    <dgm:pt modelId="{7B4B87E7-8C93-43B3-8E4E-77DDD0E9604A}" type="pres">
      <dgm:prSet presAssocID="{B55417ED-FE35-490C-B438-0F67A9EF67EE}" presName="horzSpace2" presStyleCnt="0"/>
      <dgm:spPr/>
    </dgm:pt>
    <dgm:pt modelId="{8AECCCB3-889F-4E1D-8A34-4FD971C43218}" type="pres">
      <dgm:prSet presAssocID="{B55417ED-FE35-490C-B438-0F67A9EF67EE}" presName="tx2" presStyleLbl="revTx" presStyleIdx="3" presStyleCnt="7"/>
      <dgm:spPr/>
    </dgm:pt>
    <dgm:pt modelId="{D02AE824-47DB-4C4F-BC5B-9C8A13A5F8B6}" type="pres">
      <dgm:prSet presAssocID="{B55417ED-FE35-490C-B438-0F67A9EF67EE}" presName="vert2" presStyleCnt="0"/>
      <dgm:spPr/>
    </dgm:pt>
    <dgm:pt modelId="{0C09508A-2854-48E1-ABF5-FE311ED98F52}" type="pres">
      <dgm:prSet presAssocID="{B55417ED-FE35-490C-B438-0F67A9EF67EE}" presName="thinLine2b" presStyleLbl="callout" presStyleIdx="1" presStyleCnt="5"/>
      <dgm:spPr/>
    </dgm:pt>
    <dgm:pt modelId="{C85DA32A-A034-40AE-801B-066E004DA9E8}" type="pres">
      <dgm:prSet presAssocID="{B55417ED-FE35-490C-B438-0F67A9EF67EE}" presName="vertSpace2b" presStyleCnt="0"/>
      <dgm:spPr/>
    </dgm:pt>
    <dgm:pt modelId="{480377BC-AFCC-41ED-BD49-A2D7D0EF2A0E}" type="pres">
      <dgm:prSet presAssocID="{3ADFE151-D8EE-4804-BBC5-CDE466BAC9AA}" presName="horz2" presStyleCnt="0"/>
      <dgm:spPr/>
    </dgm:pt>
    <dgm:pt modelId="{225F793F-5073-46CF-9E58-32E521117A29}" type="pres">
      <dgm:prSet presAssocID="{3ADFE151-D8EE-4804-BBC5-CDE466BAC9AA}" presName="horzSpace2" presStyleCnt="0"/>
      <dgm:spPr/>
    </dgm:pt>
    <dgm:pt modelId="{A7F261AF-D516-422D-9BA7-04D79B0F4BA4}" type="pres">
      <dgm:prSet presAssocID="{3ADFE151-D8EE-4804-BBC5-CDE466BAC9AA}" presName="tx2" presStyleLbl="revTx" presStyleIdx="4" presStyleCnt="7"/>
      <dgm:spPr/>
    </dgm:pt>
    <dgm:pt modelId="{16DB81E2-A33D-4B96-91A1-A7B171F7CA66}" type="pres">
      <dgm:prSet presAssocID="{3ADFE151-D8EE-4804-BBC5-CDE466BAC9AA}" presName="vert2" presStyleCnt="0"/>
      <dgm:spPr/>
    </dgm:pt>
    <dgm:pt modelId="{9BA199C0-8F57-4796-B343-331BA3FD5937}" type="pres">
      <dgm:prSet presAssocID="{3ADFE151-D8EE-4804-BBC5-CDE466BAC9AA}" presName="thinLine2b" presStyleLbl="callout" presStyleIdx="2" presStyleCnt="5"/>
      <dgm:spPr/>
    </dgm:pt>
    <dgm:pt modelId="{DC7E1147-1C47-4F6A-B124-58EFFDC4783B}" type="pres">
      <dgm:prSet presAssocID="{3ADFE151-D8EE-4804-BBC5-CDE466BAC9AA}" presName="vertSpace2b" presStyleCnt="0"/>
      <dgm:spPr/>
    </dgm:pt>
    <dgm:pt modelId="{AFF3009E-8548-463C-9B0C-62986A19D4CF}" type="pres">
      <dgm:prSet presAssocID="{1B07E9D9-FE88-4732-AE9D-C9AF7E800221}" presName="horz2" presStyleCnt="0"/>
      <dgm:spPr/>
    </dgm:pt>
    <dgm:pt modelId="{08EF0D38-D939-4183-8948-BBB003FE39DD}" type="pres">
      <dgm:prSet presAssocID="{1B07E9D9-FE88-4732-AE9D-C9AF7E800221}" presName="horzSpace2" presStyleCnt="0"/>
      <dgm:spPr/>
    </dgm:pt>
    <dgm:pt modelId="{C1CFD35E-D08F-4B55-893F-F100ED858D49}" type="pres">
      <dgm:prSet presAssocID="{1B07E9D9-FE88-4732-AE9D-C9AF7E800221}" presName="tx2" presStyleLbl="revTx" presStyleIdx="5" presStyleCnt="7"/>
      <dgm:spPr/>
    </dgm:pt>
    <dgm:pt modelId="{E54F9AE5-EE97-4A18-868E-91CBBFE9954D}" type="pres">
      <dgm:prSet presAssocID="{1B07E9D9-FE88-4732-AE9D-C9AF7E800221}" presName="vert2" presStyleCnt="0"/>
      <dgm:spPr/>
    </dgm:pt>
    <dgm:pt modelId="{F6485D6B-2D25-4238-9BC6-3900EE2C3DF2}" type="pres">
      <dgm:prSet presAssocID="{1B07E9D9-FE88-4732-AE9D-C9AF7E800221}" presName="thinLine2b" presStyleLbl="callout" presStyleIdx="3" presStyleCnt="5"/>
      <dgm:spPr/>
    </dgm:pt>
    <dgm:pt modelId="{913DD848-C59A-419F-8CD9-3B71A9A81574}" type="pres">
      <dgm:prSet presAssocID="{1B07E9D9-FE88-4732-AE9D-C9AF7E800221}" presName="vertSpace2b" presStyleCnt="0"/>
      <dgm:spPr/>
    </dgm:pt>
    <dgm:pt modelId="{6629D34F-08E9-4C4E-AF39-E44B3D706701}" type="pres">
      <dgm:prSet presAssocID="{9AF27CA6-3411-4C30-A5D8-55D47586BD4D}" presName="horz2" presStyleCnt="0"/>
      <dgm:spPr/>
    </dgm:pt>
    <dgm:pt modelId="{9709B583-742F-412D-84F4-399D7DAC1917}" type="pres">
      <dgm:prSet presAssocID="{9AF27CA6-3411-4C30-A5D8-55D47586BD4D}" presName="horzSpace2" presStyleCnt="0"/>
      <dgm:spPr/>
    </dgm:pt>
    <dgm:pt modelId="{B90B5FC7-CDF9-49E3-A235-FB9446C9E1CE}" type="pres">
      <dgm:prSet presAssocID="{9AF27CA6-3411-4C30-A5D8-55D47586BD4D}" presName="tx2" presStyleLbl="revTx" presStyleIdx="6" presStyleCnt="7"/>
      <dgm:spPr/>
    </dgm:pt>
    <dgm:pt modelId="{787983F0-1072-4A86-9D62-AFAE097E1909}" type="pres">
      <dgm:prSet presAssocID="{9AF27CA6-3411-4C30-A5D8-55D47586BD4D}" presName="vert2" presStyleCnt="0"/>
      <dgm:spPr/>
    </dgm:pt>
    <dgm:pt modelId="{DFFF5B87-054B-47DB-9D13-DA3689C3014B}" type="pres">
      <dgm:prSet presAssocID="{9AF27CA6-3411-4C30-A5D8-55D47586BD4D}" presName="thinLine2b" presStyleLbl="callout" presStyleIdx="4" presStyleCnt="5"/>
      <dgm:spPr/>
    </dgm:pt>
    <dgm:pt modelId="{9C1853BE-B59A-4481-A27F-53D995A64F90}" type="pres">
      <dgm:prSet presAssocID="{9AF27CA6-3411-4C30-A5D8-55D47586BD4D}" presName="vertSpace2b" presStyleCnt="0"/>
      <dgm:spPr/>
    </dgm:pt>
  </dgm:ptLst>
  <dgm:cxnLst>
    <dgm:cxn modelId="{27BB3329-0487-4B45-90B6-BD37F04CE461}" type="presOf" srcId="{3ADFE151-D8EE-4804-BBC5-CDE466BAC9AA}" destId="{A7F261AF-D516-422D-9BA7-04D79B0F4BA4}" srcOrd="0" destOrd="0" presId="urn:microsoft.com/office/officeart/2008/layout/LinedList"/>
    <dgm:cxn modelId="{37067B32-4A56-4BCC-B153-96C1A9B6BBC0}" srcId="{1F320DE1-760B-4049-9DB7-6A278552B91E}" destId="{3ADFE151-D8EE-4804-BBC5-CDE466BAC9AA}" srcOrd="1" destOrd="0" parTransId="{788AD90E-1886-4616-BCBB-1F276B20497B}" sibTransId="{3A60F9EE-33D5-4F75-BCEC-FBEA84E7D47F}"/>
    <dgm:cxn modelId="{3C768234-7BA8-476A-AFE1-03806FD1136A}" srcId="{1F320DE1-760B-4049-9DB7-6A278552B91E}" destId="{9AF27CA6-3411-4C30-A5D8-55D47586BD4D}" srcOrd="3" destOrd="0" parTransId="{A2134028-468D-410E-A850-E9EA6E8074F7}" sibTransId="{4781BA4A-F907-4726-8709-60E3A5B3EE79}"/>
    <dgm:cxn modelId="{7E949A40-FA91-4476-A1B3-D57279AD05D2}" type="presOf" srcId="{797075CC-A346-4584-9766-A26BAC456441}" destId="{B535B39F-FD57-4FE2-90DD-42ACDEEE9086}" srcOrd="0" destOrd="0" presId="urn:microsoft.com/office/officeart/2008/layout/LinedList"/>
    <dgm:cxn modelId="{DDE87B64-5B99-4E2A-9C4A-B937FA814F7F}" type="presOf" srcId="{1B07E9D9-FE88-4732-AE9D-C9AF7E800221}" destId="{C1CFD35E-D08F-4B55-893F-F100ED858D49}" srcOrd="0" destOrd="0" presId="urn:microsoft.com/office/officeart/2008/layout/LinedList"/>
    <dgm:cxn modelId="{C53C9250-F2E4-4A14-9DB8-E53ABE298BFF}" srcId="{1F320DE1-760B-4049-9DB7-6A278552B91E}" destId="{B55417ED-FE35-490C-B438-0F67A9EF67EE}" srcOrd="0" destOrd="0" parTransId="{99C4E47B-F812-4337-B21D-CBEFEEC8F347}" sibTransId="{65B804B5-77E2-480F-80AC-E52AF4A36C82}"/>
    <dgm:cxn modelId="{7BBF5D54-40FB-4CDC-BE9D-FD151B0A34B6}" type="presOf" srcId="{9AF27CA6-3411-4C30-A5D8-55D47586BD4D}" destId="{B90B5FC7-CDF9-49E3-A235-FB9446C9E1CE}" srcOrd="0" destOrd="0" presId="urn:microsoft.com/office/officeart/2008/layout/LinedList"/>
    <dgm:cxn modelId="{8BDB0E81-9DF3-40B1-AA60-14DDCC1FA7B5}" type="presOf" srcId="{F917ED67-44E8-4F2C-8349-3E128AB2C685}" destId="{15DC237D-358A-47DF-813F-D01894B6672F}" srcOrd="0" destOrd="0" presId="urn:microsoft.com/office/officeart/2008/layout/LinedList"/>
    <dgm:cxn modelId="{16F29A84-8E6E-4378-8329-41218EB87382}" type="presOf" srcId="{B55417ED-FE35-490C-B438-0F67A9EF67EE}" destId="{8AECCCB3-889F-4E1D-8A34-4FD971C43218}" srcOrd="0" destOrd="0" presId="urn:microsoft.com/office/officeart/2008/layout/LinedList"/>
    <dgm:cxn modelId="{4D5718B6-7B86-4065-9B72-A6831764C236}" type="presOf" srcId="{1F320DE1-760B-4049-9DB7-6A278552B91E}" destId="{D2BD57A5-DE1F-479F-9E15-C53A9F0849F5}" srcOrd="0" destOrd="0" presId="urn:microsoft.com/office/officeart/2008/layout/LinedList"/>
    <dgm:cxn modelId="{FA3488C1-1F04-40E2-B448-85A9BFD0398D}" srcId="{F917ED67-44E8-4F2C-8349-3E128AB2C685}" destId="{055BFFEA-2EDF-40AE-A3BE-50C147E5A0F1}" srcOrd="0" destOrd="0" parTransId="{0BBAB80A-E372-47F8-AFF9-16D60001FC84}" sibTransId="{D3DCECCF-FD58-497C-BEB4-14003E527386}"/>
    <dgm:cxn modelId="{EF9208D9-884D-40F9-95F6-8D7E4B47B49B}" srcId="{797075CC-A346-4584-9766-A26BAC456441}" destId="{F917ED67-44E8-4F2C-8349-3E128AB2C685}" srcOrd="0" destOrd="0" parTransId="{5A2EE3B6-B24D-455C-93C4-9860D5BE4E26}" sibTransId="{3FA473D0-A8B5-43B0-BF9B-3E2C7AD0011A}"/>
    <dgm:cxn modelId="{68ECB0DE-AC5D-4D1C-96E3-A923691F3D6F}" type="presOf" srcId="{055BFFEA-2EDF-40AE-A3BE-50C147E5A0F1}" destId="{CADC93DC-3BC8-4A60-B080-99EBE98AE6BF}" srcOrd="0" destOrd="0" presId="urn:microsoft.com/office/officeart/2008/layout/LinedList"/>
    <dgm:cxn modelId="{B4937BF4-9E9E-4B92-8F4D-FB755B0C14DD}" srcId="{1F320DE1-760B-4049-9DB7-6A278552B91E}" destId="{1B07E9D9-FE88-4732-AE9D-C9AF7E800221}" srcOrd="2" destOrd="0" parTransId="{7671C4FD-C03D-4B2F-A9FE-DF8E14564E8F}" sibTransId="{A6EA176B-2442-4C02-8525-00B5C5F68D1B}"/>
    <dgm:cxn modelId="{24B9A4FC-93A7-486F-ABCD-78E261F4AAD5}" srcId="{797075CC-A346-4584-9766-A26BAC456441}" destId="{1F320DE1-760B-4049-9DB7-6A278552B91E}" srcOrd="1" destOrd="0" parTransId="{F8A817EE-D6F7-404C-B49F-78FE7AA6D79C}" sibTransId="{DABC387B-FD55-4BF5-8BA2-63B20DBAD0F6}"/>
    <dgm:cxn modelId="{D37FE516-C7B8-4244-A057-FD43144F7568}" type="presParOf" srcId="{B535B39F-FD57-4FE2-90DD-42ACDEEE9086}" destId="{19AE3A76-E21C-4898-98B6-9BD17E7C0A1A}" srcOrd="0" destOrd="0" presId="urn:microsoft.com/office/officeart/2008/layout/LinedList"/>
    <dgm:cxn modelId="{EF34B13D-2DD6-4686-B26C-2090B811E061}" type="presParOf" srcId="{B535B39F-FD57-4FE2-90DD-42ACDEEE9086}" destId="{92D257EA-25FF-4DAE-9204-88A589CFCF4E}" srcOrd="1" destOrd="0" presId="urn:microsoft.com/office/officeart/2008/layout/LinedList"/>
    <dgm:cxn modelId="{4741C353-808E-49A2-A32B-17A3EADB5F58}" type="presParOf" srcId="{92D257EA-25FF-4DAE-9204-88A589CFCF4E}" destId="{15DC237D-358A-47DF-813F-D01894B6672F}" srcOrd="0" destOrd="0" presId="urn:microsoft.com/office/officeart/2008/layout/LinedList"/>
    <dgm:cxn modelId="{7398AE15-6B0F-4D20-A2B2-2AFB84B7EA00}" type="presParOf" srcId="{92D257EA-25FF-4DAE-9204-88A589CFCF4E}" destId="{06BE3A0E-F994-45F9-9423-0C5681A7B47E}" srcOrd="1" destOrd="0" presId="urn:microsoft.com/office/officeart/2008/layout/LinedList"/>
    <dgm:cxn modelId="{9068E39A-5A14-4D75-8720-0580BA7EC771}" type="presParOf" srcId="{06BE3A0E-F994-45F9-9423-0C5681A7B47E}" destId="{6C5E663A-0D56-40DD-984B-E97E503CC098}" srcOrd="0" destOrd="0" presId="urn:microsoft.com/office/officeart/2008/layout/LinedList"/>
    <dgm:cxn modelId="{53EF5998-6D9B-45B0-8C3D-C5838CAECD94}" type="presParOf" srcId="{06BE3A0E-F994-45F9-9423-0C5681A7B47E}" destId="{AA74BFC6-3A6D-4653-A0B2-61DB85AC435A}" srcOrd="1" destOrd="0" presId="urn:microsoft.com/office/officeart/2008/layout/LinedList"/>
    <dgm:cxn modelId="{F059F1F2-899A-410E-AF30-892D735F350D}" type="presParOf" srcId="{AA74BFC6-3A6D-4653-A0B2-61DB85AC435A}" destId="{EA95B8F2-FC72-4C5F-898C-E0057361A1E6}" srcOrd="0" destOrd="0" presId="urn:microsoft.com/office/officeart/2008/layout/LinedList"/>
    <dgm:cxn modelId="{208826A3-2D8C-472C-A651-3D3313D32F3A}" type="presParOf" srcId="{AA74BFC6-3A6D-4653-A0B2-61DB85AC435A}" destId="{CADC93DC-3BC8-4A60-B080-99EBE98AE6BF}" srcOrd="1" destOrd="0" presId="urn:microsoft.com/office/officeart/2008/layout/LinedList"/>
    <dgm:cxn modelId="{36FF7DA9-E1D6-44EF-BAD1-DA9D3833F567}" type="presParOf" srcId="{AA74BFC6-3A6D-4653-A0B2-61DB85AC435A}" destId="{A07CE5E4-BBB6-4905-AC9A-342EE8309323}" srcOrd="2" destOrd="0" presId="urn:microsoft.com/office/officeart/2008/layout/LinedList"/>
    <dgm:cxn modelId="{0BB25B53-0290-491B-BEC3-D3F1A416EC03}" type="presParOf" srcId="{06BE3A0E-F994-45F9-9423-0C5681A7B47E}" destId="{667CDAF6-3EBB-4E58-AF66-36830A5E5E51}" srcOrd="2" destOrd="0" presId="urn:microsoft.com/office/officeart/2008/layout/LinedList"/>
    <dgm:cxn modelId="{6DB8D5A0-9569-4E43-9A43-95957F1B10F0}" type="presParOf" srcId="{06BE3A0E-F994-45F9-9423-0C5681A7B47E}" destId="{7AC5BDE2-F4B5-420A-AA41-4CCEFC5067A2}" srcOrd="3" destOrd="0" presId="urn:microsoft.com/office/officeart/2008/layout/LinedList"/>
    <dgm:cxn modelId="{26395DA6-12BD-4FEC-8BC6-AA5E7221A2A9}" type="presParOf" srcId="{B535B39F-FD57-4FE2-90DD-42ACDEEE9086}" destId="{04E65D0F-3006-4440-9F5C-E7EEE0580C6A}" srcOrd="2" destOrd="0" presId="urn:microsoft.com/office/officeart/2008/layout/LinedList"/>
    <dgm:cxn modelId="{DCE5803B-5439-47C7-8D55-C63AD3F91BDB}" type="presParOf" srcId="{B535B39F-FD57-4FE2-90DD-42ACDEEE9086}" destId="{C65A963A-3CC3-4400-B147-D4F28FB6D91E}" srcOrd="3" destOrd="0" presId="urn:microsoft.com/office/officeart/2008/layout/LinedList"/>
    <dgm:cxn modelId="{765EC040-3AE7-4A10-8195-79F8C92482A1}" type="presParOf" srcId="{C65A963A-3CC3-4400-B147-D4F28FB6D91E}" destId="{D2BD57A5-DE1F-479F-9E15-C53A9F0849F5}" srcOrd="0" destOrd="0" presId="urn:microsoft.com/office/officeart/2008/layout/LinedList"/>
    <dgm:cxn modelId="{45CF40C7-F7CF-4109-A6CF-5A7D93569D80}" type="presParOf" srcId="{C65A963A-3CC3-4400-B147-D4F28FB6D91E}" destId="{5222D6CC-3247-4C88-BD15-27F4595A27B9}" srcOrd="1" destOrd="0" presId="urn:microsoft.com/office/officeart/2008/layout/LinedList"/>
    <dgm:cxn modelId="{A9EA01FD-CD61-44F5-ABEF-D1066D7BF575}" type="presParOf" srcId="{5222D6CC-3247-4C88-BD15-27F4595A27B9}" destId="{51F8108C-6154-4E82-BE23-E58B976806E2}" srcOrd="0" destOrd="0" presId="urn:microsoft.com/office/officeart/2008/layout/LinedList"/>
    <dgm:cxn modelId="{C55B4BF4-8AE2-414B-B468-E8765F48B8F3}" type="presParOf" srcId="{5222D6CC-3247-4C88-BD15-27F4595A27B9}" destId="{37BE5E88-FE8D-4630-9B31-101B0F7C6EBA}" srcOrd="1" destOrd="0" presId="urn:microsoft.com/office/officeart/2008/layout/LinedList"/>
    <dgm:cxn modelId="{197A5674-99A0-4BB9-83AA-0B764C1EE45D}" type="presParOf" srcId="{37BE5E88-FE8D-4630-9B31-101B0F7C6EBA}" destId="{7B4B87E7-8C93-43B3-8E4E-77DDD0E9604A}" srcOrd="0" destOrd="0" presId="urn:microsoft.com/office/officeart/2008/layout/LinedList"/>
    <dgm:cxn modelId="{09553085-366B-47A2-A3C3-AEFD39DEE50A}" type="presParOf" srcId="{37BE5E88-FE8D-4630-9B31-101B0F7C6EBA}" destId="{8AECCCB3-889F-4E1D-8A34-4FD971C43218}" srcOrd="1" destOrd="0" presId="urn:microsoft.com/office/officeart/2008/layout/LinedList"/>
    <dgm:cxn modelId="{B06282DF-BF8B-4864-8DA1-1894E79E4190}" type="presParOf" srcId="{37BE5E88-FE8D-4630-9B31-101B0F7C6EBA}" destId="{D02AE824-47DB-4C4F-BC5B-9C8A13A5F8B6}" srcOrd="2" destOrd="0" presId="urn:microsoft.com/office/officeart/2008/layout/LinedList"/>
    <dgm:cxn modelId="{930C784E-58FE-4C52-BC88-04DBBADC6AAA}" type="presParOf" srcId="{5222D6CC-3247-4C88-BD15-27F4595A27B9}" destId="{0C09508A-2854-48E1-ABF5-FE311ED98F52}" srcOrd="2" destOrd="0" presId="urn:microsoft.com/office/officeart/2008/layout/LinedList"/>
    <dgm:cxn modelId="{6E2DF060-B7B5-44F4-8382-C834272F8D8E}" type="presParOf" srcId="{5222D6CC-3247-4C88-BD15-27F4595A27B9}" destId="{C85DA32A-A034-40AE-801B-066E004DA9E8}" srcOrd="3" destOrd="0" presId="urn:microsoft.com/office/officeart/2008/layout/LinedList"/>
    <dgm:cxn modelId="{5E148760-BA41-41DA-BEFE-1176F55E9DCE}" type="presParOf" srcId="{5222D6CC-3247-4C88-BD15-27F4595A27B9}" destId="{480377BC-AFCC-41ED-BD49-A2D7D0EF2A0E}" srcOrd="4" destOrd="0" presId="urn:microsoft.com/office/officeart/2008/layout/LinedList"/>
    <dgm:cxn modelId="{0C820459-34BD-4EF5-8EB0-EE12BF5B75E5}" type="presParOf" srcId="{480377BC-AFCC-41ED-BD49-A2D7D0EF2A0E}" destId="{225F793F-5073-46CF-9E58-32E521117A29}" srcOrd="0" destOrd="0" presId="urn:microsoft.com/office/officeart/2008/layout/LinedList"/>
    <dgm:cxn modelId="{44F9E980-DA4A-451E-AEC6-8F7D0F0169FF}" type="presParOf" srcId="{480377BC-AFCC-41ED-BD49-A2D7D0EF2A0E}" destId="{A7F261AF-D516-422D-9BA7-04D79B0F4BA4}" srcOrd="1" destOrd="0" presId="urn:microsoft.com/office/officeart/2008/layout/LinedList"/>
    <dgm:cxn modelId="{47E198F8-AD5F-4D7C-BEB6-75199E33FCC5}" type="presParOf" srcId="{480377BC-AFCC-41ED-BD49-A2D7D0EF2A0E}" destId="{16DB81E2-A33D-4B96-91A1-A7B171F7CA66}" srcOrd="2" destOrd="0" presId="urn:microsoft.com/office/officeart/2008/layout/LinedList"/>
    <dgm:cxn modelId="{F83A023D-E824-4CA6-95F7-778D691CC57B}" type="presParOf" srcId="{5222D6CC-3247-4C88-BD15-27F4595A27B9}" destId="{9BA199C0-8F57-4796-B343-331BA3FD5937}" srcOrd="5" destOrd="0" presId="urn:microsoft.com/office/officeart/2008/layout/LinedList"/>
    <dgm:cxn modelId="{096F67D5-F748-4094-AFD0-1F4FE7A3A471}" type="presParOf" srcId="{5222D6CC-3247-4C88-BD15-27F4595A27B9}" destId="{DC7E1147-1C47-4F6A-B124-58EFFDC4783B}" srcOrd="6" destOrd="0" presId="urn:microsoft.com/office/officeart/2008/layout/LinedList"/>
    <dgm:cxn modelId="{DFCD7D69-436E-476D-8EDB-765EFDBF3E57}" type="presParOf" srcId="{5222D6CC-3247-4C88-BD15-27F4595A27B9}" destId="{AFF3009E-8548-463C-9B0C-62986A19D4CF}" srcOrd="7" destOrd="0" presId="urn:microsoft.com/office/officeart/2008/layout/LinedList"/>
    <dgm:cxn modelId="{F53D77ED-2482-4384-AA68-70E9D7477C1C}" type="presParOf" srcId="{AFF3009E-8548-463C-9B0C-62986A19D4CF}" destId="{08EF0D38-D939-4183-8948-BBB003FE39DD}" srcOrd="0" destOrd="0" presId="urn:microsoft.com/office/officeart/2008/layout/LinedList"/>
    <dgm:cxn modelId="{AAEDAD62-4320-4013-A451-19B86C51672F}" type="presParOf" srcId="{AFF3009E-8548-463C-9B0C-62986A19D4CF}" destId="{C1CFD35E-D08F-4B55-893F-F100ED858D49}" srcOrd="1" destOrd="0" presId="urn:microsoft.com/office/officeart/2008/layout/LinedList"/>
    <dgm:cxn modelId="{6ECBEC1E-90CD-4EF9-884A-B5DC1925C395}" type="presParOf" srcId="{AFF3009E-8548-463C-9B0C-62986A19D4CF}" destId="{E54F9AE5-EE97-4A18-868E-91CBBFE9954D}" srcOrd="2" destOrd="0" presId="urn:microsoft.com/office/officeart/2008/layout/LinedList"/>
    <dgm:cxn modelId="{F69D80B5-9FC8-461F-B61F-65045798CC5B}" type="presParOf" srcId="{5222D6CC-3247-4C88-BD15-27F4595A27B9}" destId="{F6485D6B-2D25-4238-9BC6-3900EE2C3DF2}" srcOrd="8" destOrd="0" presId="urn:microsoft.com/office/officeart/2008/layout/LinedList"/>
    <dgm:cxn modelId="{0B861BA8-4B24-458E-9CA1-B31149D9C2BC}" type="presParOf" srcId="{5222D6CC-3247-4C88-BD15-27F4595A27B9}" destId="{913DD848-C59A-419F-8CD9-3B71A9A81574}" srcOrd="9" destOrd="0" presId="urn:microsoft.com/office/officeart/2008/layout/LinedList"/>
    <dgm:cxn modelId="{8DBE5306-B57B-441E-B1B1-03283A9D353A}" type="presParOf" srcId="{5222D6CC-3247-4C88-BD15-27F4595A27B9}" destId="{6629D34F-08E9-4C4E-AF39-E44B3D706701}" srcOrd="10" destOrd="0" presId="urn:microsoft.com/office/officeart/2008/layout/LinedList"/>
    <dgm:cxn modelId="{71C705D8-CC4B-433A-8E49-E37D312A0D57}" type="presParOf" srcId="{6629D34F-08E9-4C4E-AF39-E44B3D706701}" destId="{9709B583-742F-412D-84F4-399D7DAC1917}" srcOrd="0" destOrd="0" presId="urn:microsoft.com/office/officeart/2008/layout/LinedList"/>
    <dgm:cxn modelId="{B7BDE805-CDEB-481B-9BC0-468A93CBFA2B}" type="presParOf" srcId="{6629D34F-08E9-4C4E-AF39-E44B3D706701}" destId="{B90B5FC7-CDF9-49E3-A235-FB9446C9E1CE}" srcOrd="1" destOrd="0" presId="urn:microsoft.com/office/officeart/2008/layout/LinedList"/>
    <dgm:cxn modelId="{65E97D4C-69B2-40C7-8DE8-9CC86C4F5489}" type="presParOf" srcId="{6629D34F-08E9-4C4E-AF39-E44B3D706701}" destId="{787983F0-1072-4A86-9D62-AFAE097E1909}" srcOrd="2" destOrd="0" presId="urn:microsoft.com/office/officeart/2008/layout/LinedList"/>
    <dgm:cxn modelId="{CB94E148-DFD8-4E6E-A7AF-DD46C5517E1A}" type="presParOf" srcId="{5222D6CC-3247-4C88-BD15-27F4595A27B9}" destId="{DFFF5B87-054B-47DB-9D13-DA3689C3014B}" srcOrd="11" destOrd="0" presId="urn:microsoft.com/office/officeart/2008/layout/LinedList"/>
    <dgm:cxn modelId="{0B41EF26-8359-491D-8134-73BCADB92A73}" type="presParOf" srcId="{5222D6CC-3247-4C88-BD15-27F4595A27B9}" destId="{9C1853BE-B59A-4481-A27F-53D995A64F90}" srcOrd="12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B87DCF-4D30-405B-9032-ED6B6176799D}">
      <dsp:nvSpPr>
        <dsp:cNvPr id="0" name=""/>
        <dsp:cNvSpPr/>
      </dsp:nvSpPr>
      <dsp:spPr>
        <a:xfrm>
          <a:off x="-5169077" y="-791784"/>
          <a:ext cx="6155568" cy="6155568"/>
        </a:xfrm>
        <a:prstGeom prst="blockArc">
          <a:avLst>
            <a:gd name="adj1" fmla="val 18900000"/>
            <a:gd name="adj2" fmla="val 2700000"/>
            <a:gd name="adj3" fmla="val 351"/>
          </a:avLst>
        </a:prstGeom>
        <a:noFill/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A46FC6-1F85-44D0-8332-587E133ED203}">
      <dsp:nvSpPr>
        <dsp:cNvPr id="0" name=""/>
        <dsp:cNvSpPr/>
      </dsp:nvSpPr>
      <dsp:spPr>
        <a:xfrm>
          <a:off x="516519" y="351495"/>
          <a:ext cx="7192670" cy="70335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8289" tIns="88900" rIns="88900" bIns="8890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500" kern="1200" dirty="0"/>
            <a:t>变量</a:t>
          </a:r>
        </a:p>
      </dsp:txBody>
      <dsp:txXfrm>
        <a:off x="516519" y="351495"/>
        <a:ext cx="7192670" cy="703356"/>
      </dsp:txXfrm>
    </dsp:sp>
    <dsp:sp modelId="{C4C4BA68-0A0A-4C2C-A962-BB39437E3F3E}">
      <dsp:nvSpPr>
        <dsp:cNvPr id="0" name=""/>
        <dsp:cNvSpPr/>
      </dsp:nvSpPr>
      <dsp:spPr>
        <a:xfrm>
          <a:off x="76921" y="263575"/>
          <a:ext cx="879195" cy="87919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0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EDE57C-8AB1-4BF3-BC75-5C5E6B9E4C56}">
      <dsp:nvSpPr>
        <dsp:cNvPr id="0" name=""/>
        <dsp:cNvSpPr/>
      </dsp:nvSpPr>
      <dsp:spPr>
        <a:xfrm>
          <a:off x="919770" y="1406712"/>
          <a:ext cx="6789420" cy="703356"/>
        </a:xfrm>
        <a:prstGeom prst="rect">
          <a:avLst/>
        </a:prstGeom>
        <a:solidFill>
          <a:schemeClr val="accent2">
            <a:hueOff val="-5775273"/>
            <a:satOff val="5219"/>
            <a:lumOff val="589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8289" tIns="88900" rIns="88900" bIns="8890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500" kern="1200" dirty="0"/>
            <a:t>数据类型</a:t>
          </a:r>
        </a:p>
      </dsp:txBody>
      <dsp:txXfrm>
        <a:off x="919770" y="1406712"/>
        <a:ext cx="6789420" cy="703356"/>
      </dsp:txXfrm>
    </dsp:sp>
    <dsp:sp modelId="{FDA6D5B7-D9E5-4E8B-A97F-20D0DB8E79CC}">
      <dsp:nvSpPr>
        <dsp:cNvPr id="0" name=""/>
        <dsp:cNvSpPr/>
      </dsp:nvSpPr>
      <dsp:spPr>
        <a:xfrm>
          <a:off x="480172" y="1318793"/>
          <a:ext cx="879195" cy="87919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000" cap="flat" cmpd="sng" algn="ctr">
          <a:solidFill>
            <a:schemeClr val="accent2">
              <a:hueOff val="-5775273"/>
              <a:satOff val="5219"/>
              <a:lumOff val="589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30EAB3-F70C-4B86-B66F-D2323832940B}">
      <dsp:nvSpPr>
        <dsp:cNvPr id="0" name=""/>
        <dsp:cNvSpPr/>
      </dsp:nvSpPr>
      <dsp:spPr>
        <a:xfrm>
          <a:off x="919770" y="2461930"/>
          <a:ext cx="6789420" cy="703356"/>
        </a:xfrm>
        <a:prstGeom prst="rect">
          <a:avLst/>
        </a:prstGeom>
        <a:solidFill>
          <a:schemeClr val="accent2">
            <a:hueOff val="-11550546"/>
            <a:satOff val="10438"/>
            <a:lumOff val="1179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8289" tIns="88900" rIns="88900" bIns="8890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500" kern="1200" dirty="0"/>
            <a:t>运算符与表达式</a:t>
          </a:r>
        </a:p>
      </dsp:txBody>
      <dsp:txXfrm>
        <a:off x="919770" y="2461930"/>
        <a:ext cx="6789420" cy="703356"/>
      </dsp:txXfrm>
    </dsp:sp>
    <dsp:sp modelId="{E451D3EA-3935-4689-960F-250E071160E7}">
      <dsp:nvSpPr>
        <dsp:cNvPr id="0" name=""/>
        <dsp:cNvSpPr/>
      </dsp:nvSpPr>
      <dsp:spPr>
        <a:xfrm>
          <a:off x="480172" y="2374011"/>
          <a:ext cx="879195" cy="87919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000" cap="flat" cmpd="sng" algn="ctr">
          <a:solidFill>
            <a:schemeClr val="accent2">
              <a:hueOff val="-11550546"/>
              <a:satOff val="10438"/>
              <a:lumOff val="1179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26AC004-47F4-47BF-AE45-758371AD479F}">
      <dsp:nvSpPr>
        <dsp:cNvPr id="0" name=""/>
        <dsp:cNvSpPr/>
      </dsp:nvSpPr>
      <dsp:spPr>
        <a:xfrm>
          <a:off x="516519" y="3517148"/>
          <a:ext cx="7192670" cy="703356"/>
        </a:xfrm>
        <a:prstGeom prst="rect">
          <a:avLst/>
        </a:prstGeom>
        <a:solidFill>
          <a:schemeClr val="accent2">
            <a:hueOff val="-17325818"/>
            <a:satOff val="15657"/>
            <a:lumOff val="1768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8289" tIns="88900" rIns="88900" bIns="8890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500" kern="1200" dirty="0"/>
            <a:t>常用内部函数</a:t>
          </a:r>
        </a:p>
      </dsp:txBody>
      <dsp:txXfrm>
        <a:off x="516519" y="3517148"/>
        <a:ext cx="7192670" cy="703356"/>
      </dsp:txXfrm>
    </dsp:sp>
    <dsp:sp modelId="{ACC9E7EA-2B83-49CE-8102-E7144C0183C9}">
      <dsp:nvSpPr>
        <dsp:cNvPr id="0" name=""/>
        <dsp:cNvSpPr/>
      </dsp:nvSpPr>
      <dsp:spPr>
        <a:xfrm>
          <a:off x="76921" y="3429228"/>
          <a:ext cx="879195" cy="87919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000" cap="flat" cmpd="sng" algn="ctr">
          <a:solidFill>
            <a:schemeClr val="accent2">
              <a:hueOff val="-17325818"/>
              <a:satOff val="15657"/>
              <a:lumOff val="1768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4417F9-B8EB-4494-80F0-57A09545E737}">
      <dsp:nvSpPr>
        <dsp:cNvPr id="0" name=""/>
        <dsp:cNvSpPr/>
      </dsp:nvSpPr>
      <dsp:spPr>
        <a:xfrm>
          <a:off x="0" y="0"/>
          <a:ext cx="7772400" cy="0"/>
        </a:xfrm>
        <a:prstGeom prst="lin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48000"/>
                <a:satMod val="138000"/>
              </a:schemeClr>
            </a:gs>
            <a:gs pos="25000">
              <a:schemeClr val="lt1">
                <a:hueOff val="0"/>
                <a:satOff val="0"/>
                <a:lumOff val="0"/>
                <a:alphaOff val="0"/>
                <a:tint val="85000"/>
              </a:schemeClr>
            </a:gs>
            <a:gs pos="40000">
              <a:schemeClr val="lt1">
                <a:hueOff val="0"/>
                <a:satOff val="0"/>
                <a:lumOff val="0"/>
                <a:alphaOff val="0"/>
                <a:tint val="92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tint val="93000"/>
              </a:schemeClr>
            </a:gs>
            <a:gs pos="60000">
              <a:schemeClr val="lt1">
                <a:hueOff val="0"/>
                <a:satOff val="0"/>
                <a:lumOff val="0"/>
                <a:alphaOff val="0"/>
                <a:tint val="92000"/>
              </a:schemeClr>
            </a:gs>
            <a:gs pos="75000">
              <a:schemeClr val="lt1">
                <a:hueOff val="0"/>
                <a:satOff val="0"/>
                <a:lumOff val="0"/>
                <a:alphaOff val="0"/>
                <a:tint val="83000"/>
                <a:satMod val="108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48000"/>
                <a:satMod val="150000"/>
              </a:schemeClr>
            </a:gs>
          </a:gsLst>
          <a:lin ang="5400000" scaled="0"/>
        </a:gradFill>
        <a:ln w="12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63500">
            <a:schemeClr val="lt1"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6B806A1-C868-4A50-A657-BA092260021C}">
      <dsp:nvSpPr>
        <dsp:cNvPr id="0" name=""/>
        <dsp:cNvSpPr/>
      </dsp:nvSpPr>
      <dsp:spPr>
        <a:xfrm>
          <a:off x="0" y="0"/>
          <a:ext cx="1554480" cy="4572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t" anchorCtr="0">
          <a:noAutofit/>
        </a:bodyPr>
        <a:lstStyle/>
        <a:p>
          <a:pPr marL="0" lvl="0" indent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6500" kern="1200" dirty="0"/>
            <a:t>数值型</a:t>
          </a:r>
        </a:p>
      </dsp:txBody>
      <dsp:txXfrm>
        <a:off x="0" y="0"/>
        <a:ext cx="1554480" cy="4572000"/>
      </dsp:txXfrm>
    </dsp:sp>
    <dsp:sp modelId="{7A4F5BEA-30FC-4429-AE29-15058CBFAA00}">
      <dsp:nvSpPr>
        <dsp:cNvPr id="0" name=""/>
        <dsp:cNvSpPr/>
      </dsp:nvSpPr>
      <dsp:spPr>
        <a:xfrm>
          <a:off x="1671066" y="35997"/>
          <a:ext cx="6101334" cy="7199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kern="1200" dirty="0"/>
            <a:t>字节型 </a:t>
          </a:r>
          <a:r>
            <a:rPr lang="en-US" altLang="zh-CN" sz="3200" kern="1200" dirty="0">
              <a:solidFill>
                <a:schemeClr val="accent2"/>
              </a:solidFill>
            </a:rPr>
            <a:t>Byte</a:t>
          </a:r>
          <a:r>
            <a:rPr lang="zh-CN" altLang="en-US" sz="3200" kern="1200" dirty="0"/>
            <a:t>：</a:t>
          </a:r>
          <a:r>
            <a:rPr lang="en-US" altLang="zh-CN" sz="3200" kern="1200" dirty="0"/>
            <a:t>1</a:t>
          </a:r>
          <a:r>
            <a:rPr lang="zh-CN" altLang="en-US" sz="3200" kern="1200" dirty="0"/>
            <a:t>字节</a:t>
          </a:r>
        </a:p>
      </dsp:txBody>
      <dsp:txXfrm>
        <a:off x="1671066" y="35997"/>
        <a:ext cx="6101334" cy="719956"/>
      </dsp:txXfrm>
    </dsp:sp>
    <dsp:sp modelId="{55C563C2-1574-4500-B202-D77E01411155}">
      <dsp:nvSpPr>
        <dsp:cNvPr id="0" name=""/>
        <dsp:cNvSpPr/>
      </dsp:nvSpPr>
      <dsp:spPr>
        <a:xfrm>
          <a:off x="1554480" y="755953"/>
          <a:ext cx="621792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127000" prstMaterial="matte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385E6F-FD0A-4B3F-9AC0-7EB881E24A1F}">
      <dsp:nvSpPr>
        <dsp:cNvPr id="0" name=""/>
        <dsp:cNvSpPr/>
      </dsp:nvSpPr>
      <dsp:spPr>
        <a:xfrm>
          <a:off x="1671066" y="791951"/>
          <a:ext cx="6101334" cy="7199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kern="1200" dirty="0"/>
            <a:t>整型 </a:t>
          </a:r>
          <a:r>
            <a:rPr lang="en-US" altLang="zh-CN" sz="3200" kern="1200" dirty="0">
              <a:solidFill>
                <a:schemeClr val="accent2"/>
              </a:solidFill>
            </a:rPr>
            <a:t>Integer</a:t>
          </a:r>
          <a:r>
            <a:rPr lang="zh-CN" altLang="en-US" sz="3200" kern="1200" dirty="0"/>
            <a:t>：</a:t>
          </a:r>
          <a:r>
            <a:rPr lang="en-US" altLang="zh-CN" sz="3200" kern="1200" dirty="0"/>
            <a:t>2</a:t>
          </a:r>
          <a:r>
            <a:rPr lang="zh-CN" altLang="en-US" sz="3200" kern="1200" dirty="0"/>
            <a:t>字节</a:t>
          </a:r>
        </a:p>
      </dsp:txBody>
      <dsp:txXfrm>
        <a:off x="1671066" y="791951"/>
        <a:ext cx="6101334" cy="719956"/>
      </dsp:txXfrm>
    </dsp:sp>
    <dsp:sp modelId="{EEB0E424-28CB-45F7-AF85-364BC7E0C65F}">
      <dsp:nvSpPr>
        <dsp:cNvPr id="0" name=""/>
        <dsp:cNvSpPr/>
      </dsp:nvSpPr>
      <dsp:spPr>
        <a:xfrm>
          <a:off x="1554480" y="1511907"/>
          <a:ext cx="621792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127000" prstMaterial="matte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FB461D3-A576-4EF7-81FF-8B9F69059667}">
      <dsp:nvSpPr>
        <dsp:cNvPr id="0" name=""/>
        <dsp:cNvSpPr/>
      </dsp:nvSpPr>
      <dsp:spPr>
        <a:xfrm>
          <a:off x="1671066" y="1547905"/>
          <a:ext cx="6101334" cy="7199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kern="1200" dirty="0"/>
            <a:t>长整型 </a:t>
          </a:r>
          <a:r>
            <a:rPr lang="en-US" altLang="zh-CN" sz="3200" kern="1200" dirty="0">
              <a:solidFill>
                <a:schemeClr val="accent2"/>
              </a:solidFill>
            </a:rPr>
            <a:t>Long</a:t>
          </a:r>
          <a:r>
            <a:rPr lang="zh-CN" altLang="en-US" sz="3200" kern="1200" dirty="0"/>
            <a:t>：</a:t>
          </a:r>
          <a:r>
            <a:rPr lang="en-US" altLang="zh-CN" sz="3200" kern="1200" dirty="0"/>
            <a:t>4</a:t>
          </a:r>
          <a:r>
            <a:rPr lang="zh-CN" altLang="en-US" sz="3200" kern="1200" dirty="0"/>
            <a:t>字节</a:t>
          </a:r>
        </a:p>
      </dsp:txBody>
      <dsp:txXfrm>
        <a:off x="1671066" y="1547905"/>
        <a:ext cx="6101334" cy="719956"/>
      </dsp:txXfrm>
    </dsp:sp>
    <dsp:sp modelId="{19DA1540-5213-440A-92A9-E334B13D1186}">
      <dsp:nvSpPr>
        <dsp:cNvPr id="0" name=""/>
        <dsp:cNvSpPr/>
      </dsp:nvSpPr>
      <dsp:spPr>
        <a:xfrm>
          <a:off x="1554480" y="2267861"/>
          <a:ext cx="621792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127000" prstMaterial="matte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B138C9-A0DB-447B-8EF9-98D1F1D78EB5}">
      <dsp:nvSpPr>
        <dsp:cNvPr id="0" name=""/>
        <dsp:cNvSpPr/>
      </dsp:nvSpPr>
      <dsp:spPr>
        <a:xfrm>
          <a:off x="1671066" y="2303859"/>
          <a:ext cx="6101334" cy="7199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kern="1200" dirty="0"/>
            <a:t>单精度浮点数 </a:t>
          </a:r>
          <a:r>
            <a:rPr lang="en-US" altLang="zh-CN" sz="3200" kern="1200" dirty="0">
              <a:solidFill>
                <a:schemeClr val="accent2"/>
              </a:solidFill>
            </a:rPr>
            <a:t>Single</a:t>
          </a:r>
          <a:r>
            <a:rPr lang="zh-CN" altLang="en-US" sz="3200" kern="1200" dirty="0"/>
            <a:t>：</a:t>
          </a:r>
          <a:r>
            <a:rPr lang="en-US" altLang="zh-CN" sz="3200" kern="1200" dirty="0"/>
            <a:t>4</a:t>
          </a:r>
          <a:r>
            <a:rPr lang="zh-CN" altLang="en-US" sz="3200" kern="1200" dirty="0"/>
            <a:t>字节</a:t>
          </a:r>
        </a:p>
      </dsp:txBody>
      <dsp:txXfrm>
        <a:off x="1671066" y="2303859"/>
        <a:ext cx="6101334" cy="719956"/>
      </dsp:txXfrm>
    </dsp:sp>
    <dsp:sp modelId="{C4C05F52-B8BC-40E4-84D8-C5FAC0B524D6}">
      <dsp:nvSpPr>
        <dsp:cNvPr id="0" name=""/>
        <dsp:cNvSpPr/>
      </dsp:nvSpPr>
      <dsp:spPr>
        <a:xfrm>
          <a:off x="1554480" y="3023815"/>
          <a:ext cx="621792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127000" prstMaterial="matte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5C09C54-EE12-4747-BC77-8401CB553FA9}">
      <dsp:nvSpPr>
        <dsp:cNvPr id="0" name=""/>
        <dsp:cNvSpPr/>
      </dsp:nvSpPr>
      <dsp:spPr>
        <a:xfrm>
          <a:off x="1671066" y="3059813"/>
          <a:ext cx="6101334" cy="7199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kern="1200" dirty="0"/>
            <a:t>双精度浮点数 </a:t>
          </a:r>
          <a:r>
            <a:rPr lang="en-US" altLang="zh-CN" sz="3200" kern="1200" dirty="0">
              <a:solidFill>
                <a:schemeClr val="accent2"/>
              </a:solidFill>
            </a:rPr>
            <a:t>Double</a:t>
          </a:r>
          <a:r>
            <a:rPr lang="zh-CN" altLang="en-US" sz="3200" kern="1200" dirty="0"/>
            <a:t>：</a:t>
          </a:r>
          <a:r>
            <a:rPr lang="en-US" altLang="zh-CN" sz="3200" kern="1200" dirty="0"/>
            <a:t>8</a:t>
          </a:r>
          <a:r>
            <a:rPr lang="zh-CN" altLang="en-US" sz="3200" kern="1200" dirty="0"/>
            <a:t>字节</a:t>
          </a:r>
        </a:p>
      </dsp:txBody>
      <dsp:txXfrm>
        <a:off x="1671066" y="3059813"/>
        <a:ext cx="6101334" cy="719956"/>
      </dsp:txXfrm>
    </dsp:sp>
    <dsp:sp modelId="{B23B2D78-FC47-486C-A96B-9534913A5ED6}">
      <dsp:nvSpPr>
        <dsp:cNvPr id="0" name=""/>
        <dsp:cNvSpPr/>
      </dsp:nvSpPr>
      <dsp:spPr>
        <a:xfrm>
          <a:off x="1554480" y="3779769"/>
          <a:ext cx="621792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127000" prstMaterial="matte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8A5CCD-CDAB-4A9F-A878-8B8AC382EF72}">
      <dsp:nvSpPr>
        <dsp:cNvPr id="0" name=""/>
        <dsp:cNvSpPr/>
      </dsp:nvSpPr>
      <dsp:spPr>
        <a:xfrm>
          <a:off x="1671066" y="3815767"/>
          <a:ext cx="6101334" cy="7199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kern="1200" dirty="0"/>
            <a:t>货币型 </a:t>
          </a:r>
          <a:r>
            <a:rPr lang="en-US" altLang="zh-CN" sz="3200" kern="1200" dirty="0">
              <a:solidFill>
                <a:schemeClr val="accent2">
                  <a:lumMod val="60000"/>
                  <a:lumOff val="40000"/>
                </a:schemeClr>
              </a:solidFill>
            </a:rPr>
            <a:t>Currency</a:t>
          </a:r>
          <a:r>
            <a:rPr lang="zh-CN" altLang="en-US" sz="3200" kern="1200" dirty="0"/>
            <a:t>：</a:t>
          </a:r>
          <a:r>
            <a:rPr lang="en-US" altLang="zh-CN" sz="3200" kern="1200" dirty="0"/>
            <a:t>8</a:t>
          </a:r>
          <a:r>
            <a:rPr lang="zh-CN" altLang="en-US" sz="3200" kern="1200" dirty="0"/>
            <a:t>字节</a:t>
          </a:r>
        </a:p>
      </dsp:txBody>
      <dsp:txXfrm>
        <a:off x="1671066" y="3815767"/>
        <a:ext cx="6101334" cy="719956"/>
      </dsp:txXfrm>
    </dsp:sp>
    <dsp:sp modelId="{89E81A03-681E-48F3-9F76-FC9B269D9460}">
      <dsp:nvSpPr>
        <dsp:cNvPr id="0" name=""/>
        <dsp:cNvSpPr/>
      </dsp:nvSpPr>
      <dsp:spPr>
        <a:xfrm>
          <a:off x="1554480" y="4535723"/>
          <a:ext cx="621792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127000" prstMaterial="matte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D9B7EB-70AD-4F32-BE70-29142277F81D}">
      <dsp:nvSpPr>
        <dsp:cNvPr id="0" name=""/>
        <dsp:cNvSpPr/>
      </dsp:nvSpPr>
      <dsp:spPr>
        <a:xfrm>
          <a:off x="0" y="0"/>
          <a:ext cx="7772400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597DCE2-06A4-4666-9354-22921974C2AA}">
      <dsp:nvSpPr>
        <dsp:cNvPr id="0" name=""/>
        <dsp:cNvSpPr/>
      </dsp:nvSpPr>
      <dsp:spPr>
        <a:xfrm>
          <a:off x="0" y="0"/>
          <a:ext cx="1554480" cy="4572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t" anchorCtr="0">
          <a:noAutofit/>
        </a:bodyPr>
        <a:lstStyle/>
        <a:p>
          <a:pPr marL="0" lvl="0" indent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6500" kern="1200" dirty="0"/>
            <a:t>字符型</a:t>
          </a:r>
        </a:p>
      </dsp:txBody>
      <dsp:txXfrm>
        <a:off x="0" y="0"/>
        <a:ext cx="1554480" cy="4572000"/>
      </dsp:txXfrm>
    </dsp:sp>
    <dsp:sp modelId="{F5313296-0C60-41BB-AC3B-3E3975CB6715}">
      <dsp:nvSpPr>
        <dsp:cNvPr id="0" name=""/>
        <dsp:cNvSpPr/>
      </dsp:nvSpPr>
      <dsp:spPr>
        <a:xfrm>
          <a:off x="1671066" y="106263"/>
          <a:ext cx="6101334" cy="21252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6690" tIns="186690" rIns="186690" bIns="186690" numCol="1" spcCol="1270" anchor="t" anchorCtr="0">
          <a:noAutofit/>
        </a:bodyPr>
        <a:lstStyle/>
        <a:p>
          <a:pPr marL="0" lvl="0" indent="0" algn="l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900" kern="1200" dirty="0"/>
            <a:t>定长 </a:t>
          </a:r>
          <a:r>
            <a:rPr lang="en-US" altLang="zh-CN" sz="4900" kern="1200" dirty="0">
              <a:solidFill>
                <a:schemeClr val="accent2"/>
              </a:solidFill>
            </a:rPr>
            <a:t>String</a:t>
          </a:r>
          <a:r>
            <a:rPr lang="en-US" altLang="zh-CN" sz="4900" kern="1200" dirty="0"/>
            <a:t> </a:t>
          </a:r>
          <a:r>
            <a:rPr lang="en-US" altLang="zh-CN" sz="4900" kern="1200" dirty="0">
              <a:solidFill>
                <a:srgbClr val="FFC000"/>
              </a:solidFill>
            </a:rPr>
            <a:t>* N</a:t>
          </a:r>
          <a:r>
            <a:rPr lang="en-US" altLang="zh-CN" sz="4900" kern="1200" dirty="0"/>
            <a:t>     </a:t>
          </a:r>
          <a:r>
            <a:rPr lang="en-US" altLang="zh-CN" sz="4900" kern="1200" dirty="0">
              <a:solidFill>
                <a:srgbClr val="FFC000"/>
              </a:solidFill>
            </a:rPr>
            <a:t>( N∈[1,65535] )</a:t>
          </a:r>
          <a:endParaRPr lang="zh-CN" altLang="en-US" sz="4900" kern="1200" dirty="0">
            <a:solidFill>
              <a:srgbClr val="FFC000"/>
            </a:solidFill>
          </a:endParaRPr>
        </a:p>
      </dsp:txBody>
      <dsp:txXfrm>
        <a:off x="1671066" y="106263"/>
        <a:ext cx="6101334" cy="2125265"/>
      </dsp:txXfrm>
    </dsp:sp>
    <dsp:sp modelId="{8695E3D6-31C2-401B-B7D6-6B0AA1832E09}">
      <dsp:nvSpPr>
        <dsp:cNvPr id="0" name=""/>
        <dsp:cNvSpPr/>
      </dsp:nvSpPr>
      <dsp:spPr>
        <a:xfrm>
          <a:off x="1554480" y="2231528"/>
          <a:ext cx="621792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C883F7-A063-4E9E-970D-0E5CDA298BBF}">
      <dsp:nvSpPr>
        <dsp:cNvPr id="0" name=""/>
        <dsp:cNvSpPr/>
      </dsp:nvSpPr>
      <dsp:spPr>
        <a:xfrm>
          <a:off x="1671066" y="2337792"/>
          <a:ext cx="6101334" cy="21252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6690" tIns="186690" rIns="186690" bIns="186690" numCol="1" spcCol="1270" anchor="t" anchorCtr="0">
          <a:noAutofit/>
        </a:bodyPr>
        <a:lstStyle/>
        <a:p>
          <a:pPr marL="0" lvl="0" indent="0" algn="l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900" kern="1200" dirty="0"/>
            <a:t>不定长 </a:t>
          </a:r>
          <a:r>
            <a:rPr lang="en-US" altLang="zh-CN" sz="4900" kern="1200" dirty="0">
              <a:solidFill>
                <a:schemeClr val="accent2"/>
              </a:solidFill>
            </a:rPr>
            <a:t>String</a:t>
          </a:r>
        </a:p>
      </dsp:txBody>
      <dsp:txXfrm>
        <a:off x="1671066" y="2337792"/>
        <a:ext cx="6101334" cy="2125265"/>
      </dsp:txXfrm>
    </dsp:sp>
    <dsp:sp modelId="{5C114819-4F6C-4068-8677-530090430368}">
      <dsp:nvSpPr>
        <dsp:cNvPr id="0" name=""/>
        <dsp:cNvSpPr/>
      </dsp:nvSpPr>
      <dsp:spPr>
        <a:xfrm>
          <a:off x="1554480" y="4463057"/>
          <a:ext cx="621792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AE3A76-E21C-4898-98B6-9BD17E7C0A1A}">
      <dsp:nvSpPr>
        <dsp:cNvPr id="0" name=""/>
        <dsp:cNvSpPr/>
      </dsp:nvSpPr>
      <dsp:spPr>
        <a:xfrm>
          <a:off x="0" y="0"/>
          <a:ext cx="7772400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DC237D-358A-47DF-813F-D01894B6672F}">
      <dsp:nvSpPr>
        <dsp:cNvPr id="0" name=""/>
        <dsp:cNvSpPr/>
      </dsp:nvSpPr>
      <dsp:spPr>
        <a:xfrm>
          <a:off x="0" y="0"/>
          <a:ext cx="1554480" cy="2286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eaVert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400" kern="1200" dirty="0"/>
            <a:t>逻辑型</a:t>
          </a:r>
        </a:p>
      </dsp:txBody>
      <dsp:txXfrm>
        <a:off x="0" y="0"/>
        <a:ext cx="1554480" cy="2286000"/>
      </dsp:txXfrm>
    </dsp:sp>
    <dsp:sp modelId="{CADC93DC-3BC8-4A60-B080-99EBE98AE6BF}">
      <dsp:nvSpPr>
        <dsp:cNvPr id="0" name=""/>
        <dsp:cNvSpPr/>
      </dsp:nvSpPr>
      <dsp:spPr>
        <a:xfrm>
          <a:off x="1671066" y="103807"/>
          <a:ext cx="6101334" cy="20761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300" kern="1200" dirty="0">
              <a:solidFill>
                <a:schemeClr val="accent2"/>
              </a:solidFill>
            </a:rPr>
            <a:t>Boolean</a:t>
          </a:r>
          <a:r>
            <a:rPr lang="zh-CN" altLang="en-US" sz="2300" kern="1200" dirty="0"/>
            <a:t>：</a:t>
          </a:r>
          <a:r>
            <a:rPr lang="en-US" altLang="zh-CN" sz="2300" kern="1200" dirty="0"/>
            <a:t>2</a:t>
          </a:r>
          <a:r>
            <a:rPr lang="zh-CN" altLang="en-US" sz="2300" kern="1200" dirty="0"/>
            <a:t>字节</a:t>
          </a:r>
          <a:endParaRPr lang="zh-CN" altLang="en-US" sz="2300" kern="1200" dirty="0">
            <a:solidFill>
              <a:schemeClr val="accent2"/>
            </a:solidFill>
          </a:endParaRPr>
        </a:p>
      </dsp:txBody>
      <dsp:txXfrm>
        <a:off x="1671066" y="103807"/>
        <a:ext cx="6101334" cy="2076152"/>
      </dsp:txXfrm>
    </dsp:sp>
    <dsp:sp modelId="{667CDAF6-3EBB-4E58-AF66-36830A5E5E51}">
      <dsp:nvSpPr>
        <dsp:cNvPr id="0" name=""/>
        <dsp:cNvSpPr/>
      </dsp:nvSpPr>
      <dsp:spPr>
        <a:xfrm>
          <a:off x="1554480" y="2179959"/>
          <a:ext cx="621792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E65D0F-3006-4440-9F5C-E7EEE0580C6A}">
      <dsp:nvSpPr>
        <dsp:cNvPr id="0" name=""/>
        <dsp:cNvSpPr/>
      </dsp:nvSpPr>
      <dsp:spPr>
        <a:xfrm>
          <a:off x="0" y="2286000"/>
          <a:ext cx="7772400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BD57A5-DE1F-479F-9E15-C53A9F0849F5}">
      <dsp:nvSpPr>
        <dsp:cNvPr id="0" name=""/>
        <dsp:cNvSpPr/>
      </dsp:nvSpPr>
      <dsp:spPr>
        <a:xfrm>
          <a:off x="0" y="2286000"/>
          <a:ext cx="1554480" cy="2286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eaVert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400" kern="1200" dirty="0"/>
            <a:t>对象型</a:t>
          </a:r>
        </a:p>
      </dsp:txBody>
      <dsp:txXfrm>
        <a:off x="0" y="2286000"/>
        <a:ext cx="1554480" cy="2286000"/>
      </dsp:txXfrm>
    </dsp:sp>
    <dsp:sp modelId="{8AECCCB3-889F-4E1D-8A34-4FD971C43218}">
      <dsp:nvSpPr>
        <dsp:cNvPr id="0" name=""/>
        <dsp:cNvSpPr/>
      </dsp:nvSpPr>
      <dsp:spPr>
        <a:xfrm>
          <a:off x="1671066" y="2312872"/>
          <a:ext cx="6101334" cy="5374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300" kern="1200" dirty="0">
              <a:solidFill>
                <a:schemeClr val="tx1"/>
              </a:solidFill>
            </a:rPr>
            <a:t>任何对象 </a:t>
          </a:r>
          <a:r>
            <a:rPr lang="en-US" altLang="zh-CN" sz="2300" kern="1200" dirty="0">
              <a:solidFill>
                <a:schemeClr val="accent2"/>
              </a:solidFill>
            </a:rPr>
            <a:t>Object</a:t>
          </a:r>
          <a:endParaRPr lang="zh-CN" altLang="en-US" sz="2300" kern="1200" dirty="0">
            <a:solidFill>
              <a:schemeClr val="accent2"/>
            </a:solidFill>
          </a:endParaRPr>
        </a:p>
      </dsp:txBody>
      <dsp:txXfrm>
        <a:off x="1671066" y="2312872"/>
        <a:ext cx="6101334" cy="537455"/>
      </dsp:txXfrm>
    </dsp:sp>
    <dsp:sp modelId="{0C09508A-2854-48E1-ABF5-FE311ED98F52}">
      <dsp:nvSpPr>
        <dsp:cNvPr id="0" name=""/>
        <dsp:cNvSpPr/>
      </dsp:nvSpPr>
      <dsp:spPr>
        <a:xfrm>
          <a:off x="1554480" y="2850328"/>
          <a:ext cx="621792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F261AF-D516-422D-9BA7-04D79B0F4BA4}">
      <dsp:nvSpPr>
        <dsp:cNvPr id="0" name=""/>
        <dsp:cNvSpPr/>
      </dsp:nvSpPr>
      <dsp:spPr>
        <a:xfrm>
          <a:off x="1671066" y="2877201"/>
          <a:ext cx="6101334" cy="5374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300" kern="1200" dirty="0"/>
            <a:t>工作簿 </a:t>
          </a:r>
          <a:r>
            <a:rPr lang="en-US" altLang="zh-CN" sz="2300" kern="1200" dirty="0">
              <a:solidFill>
                <a:schemeClr val="accent2"/>
              </a:solidFill>
            </a:rPr>
            <a:t>Workbook</a:t>
          </a:r>
          <a:endParaRPr lang="zh-CN" altLang="en-US" sz="2300" kern="1200" dirty="0">
            <a:solidFill>
              <a:schemeClr val="accent2"/>
            </a:solidFill>
          </a:endParaRPr>
        </a:p>
      </dsp:txBody>
      <dsp:txXfrm>
        <a:off x="1671066" y="2877201"/>
        <a:ext cx="6101334" cy="537455"/>
      </dsp:txXfrm>
    </dsp:sp>
    <dsp:sp modelId="{9BA199C0-8F57-4796-B343-331BA3FD5937}">
      <dsp:nvSpPr>
        <dsp:cNvPr id="0" name=""/>
        <dsp:cNvSpPr/>
      </dsp:nvSpPr>
      <dsp:spPr>
        <a:xfrm>
          <a:off x="1554480" y="3414656"/>
          <a:ext cx="621792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CFD35E-D08F-4B55-893F-F100ED858D49}">
      <dsp:nvSpPr>
        <dsp:cNvPr id="0" name=""/>
        <dsp:cNvSpPr/>
      </dsp:nvSpPr>
      <dsp:spPr>
        <a:xfrm>
          <a:off x="1671066" y="3441529"/>
          <a:ext cx="6101334" cy="5374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300" kern="1200" dirty="0"/>
            <a:t>工作表 </a:t>
          </a:r>
          <a:r>
            <a:rPr lang="en-US" altLang="zh-CN" sz="2300" kern="1200" dirty="0">
              <a:solidFill>
                <a:schemeClr val="accent2"/>
              </a:solidFill>
            </a:rPr>
            <a:t>Worksheet</a:t>
          </a:r>
          <a:endParaRPr lang="zh-CN" altLang="en-US" sz="2300" kern="1200" dirty="0">
            <a:solidFill>
              <a:schemeClr val="accent2"/>
            </a:solidFill>
          </a:endParaRPr>
        </a:p>
      </dsp:txBody>
      <dsp:txXfrm>
        <a:off x="1671066" y="3441529"/>
        <a:ext cx="6101334" cy="537455"/>
      </dsp:txXfrm>
    </dsp:sp>
    <dsp:sp modelId="{F6485D6B-2D25-4238-9BC6-3900EE2C3DF2}">
      <dsp:nvSpPr>
        <dsp:cNvPr id="0" name=""/>
        <dsp:cNvSpPr/>
      </dsp:nvSpPr>
      <dsp:spPr>
        <a:xfrm>
          <a:off x="1554480" y="3978985"/>
          <a:ext cx="621792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0B5FC7-CDF9-49E3-A235-FB9446C9E1CE}">
      <dsp:nvSpPr>
        <dsp:cNvPr id="0" name=""/>
        <dsp:cNvSpPr/>
      </dsp:nvSpPr>
      <dsp:spPr>
        <a:xfrm>
          <a:off x="1671066" y="4005857"/>
          <a:ext cx="6101334" cy="5374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300" kern="1200" dirty="0"/>
            <a:t>区域 </a:t>
          </a:r>
          <a:r>
            <a:rPr lang="en-US" altLang="zh-CN" sz="2300" kern="1200" dirty="0">
              <a:solidFill>
                <a:schemeClr val="accent2">
                  <a:lumMod val="60000"/>
                  <a:lumOff val="40000"/>
                </a:schemeClr>
              </a:solidFill>
            </a:rPr>
            <a:t>Range</a:t>
          </a:r>
          <a:endParaRPr lang="zh-CN" altLang="en-US" sz="2300" kern="1200" dirty="0">
            <a:solidFill>
              <a:schemeClr val="accent2">
                <a:lumMod val="60000"/>
                <a:lumOff val="40000"/>
              </a:schemeClr>
            </a:solidFill>
          </a:endParaRPr>
        </a:p>
      </dsp:txBody>
      <dsp:txXfrm>
        <a:off x="1671066" y="4005857"/>
        <a:ext cx="6101334" cy="537455"/>
      </dsp:txXfrm>
    </dsp:sp>
    <dsp:sp modelId="{DFFF5B87-054B-47DB-9D13-DA3689C3014B}">
      <dsp:nvSpPr>
        <dsp:cNvPr id="0" name=""/>
        <dsp:cNvSpPr/>
      </dsp:nvSpPr>
      <dsp:spPr>
        <a:xfrm>
          <a:off x="1554480" y="4543313"/>
          <a:ext cx="621792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645214-204E-4653-9863-9D4F8DF310B2}" type="datetimeFigureOut">
              <a:rPr lang="zh-CN" altLang="en-US" smtClean="0"/>
              <a:t>2018-2-24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50841B-C46D-41F0-8A4A-B95AFEB5EB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0233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50841B-C46D-41F0-8A4A-B95AFEB5EBB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0501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50841B-C46D-41F0-8A4A-B95AFEB5EBB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4007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50841B-C46D-41F0-8A4A-B95AFEB5EBB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0584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50841B-C46D-41F0-8A4A-B95AFEB5EBB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07363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2018-2-24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矩形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0" name="矩形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1" name="矩形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2" name="矩形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/>
              <a:t>单击此处编辑母版副标题样式</a:t>
            </a:r>
            <a:endParaRPr kumimoji="0" lang="en-US"/>
          </a:p>
        </p:txBody>
      </p:sp>
      <p:sp>
        <p:nvSpPr>
          <p:cNvPr id="56" name="矩形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5" name="矩形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6" name="矩形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7" name="矩形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任意多边形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任意多边形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任意多边形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任意多边形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任意多边形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任意多边形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任意多边形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1" name="任意多边形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任意多边形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3" name="任意多边形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4" name="任意多边形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5" name="任意多边形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6" name="任意多边形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任意多边形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矩形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矩形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矩形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2018-2-24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2018-2-24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7" name="矩形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矩形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矩形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矩形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矩形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矩形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0" name="矩形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2018-2-24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2018-2-24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直接连接符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</p:txBody>
      </p:sp>
      <p:grpSp>
        <p:nvGrpSpPr>
          <p:cNvPr id="14" name="组合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直接连接符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直接连接符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t>2018-2-24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矩形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矩形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6" name="矩形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7" name="矩形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  <a:p>
            <a:pPr lvl="1" eaLnBrk="1" latinLnBrk="0" hangingPunct="1"/>
            <a:r>
              <a:rPr kumimoji="0" lang="zh-CN" altLang="en-US"/>
              <a:t>第二级</a:t>
            </a:r>
          </a:p>
          <a:p>
            <a:pPr lvl="2" eaLnBrk="1" latinLnBrk="0" hangingPunct="1"/>
            <a:r>
              <a:rPr kumimoji="0" lang="zh-CN" altLang="en-US"/>
              <a:t>第三级</a:t>
            </a:r>
          </a:p>
          <a:p>
            <a:pPr lvl="3" eaLnBrk="1" latinLnBrk="0" hangingPunct="1"/>
            <a:r>
              <a:rPr kumimoji="0" lang="zh-CN" altLang="en-US"/>
              <a:t>第四级</a:t>
            </a:r>
          </a:p>
          <a:p>
            <a:pPr lvl="4" eaLnBrk="1" latinLnBrk="0" hangingPunct="1"/>
            <a:r>
              <a:rPr kumimoji="0" lang="zh-CN" altLang="en-US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30820CF-B880-4189-942D-D702A7CBA730}" type="datetimeFigureOut">
              <a:rPr lang="zh-CN" altLang="en-US" smtClean="0"/>
              <a:t>2018-2-24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altLang="zh-CN" dirty="0"/>
              <a:t>VBA</a:t>
            </a:r>
            <a:r>
              <a:rPr lang="zh-CN" altLang="en-US" dirty="0"/>
              <a:t>编程基础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8586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变量声明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dirty="0"/>
              <a:t>变量声明的目的是</a:t>
            </a:r>
            <a:r>
              <a:rPr lang="zh-CN" altLang="en-US" dirty="0">
                <a:solidFill>
                  <a:srgbClr val="92D050"/>
                </a:solidFill>
              </a:rPr>
              <a:t>说明变量的作用域和变量的类型，以便为变量分配内存空间和及时回收内存空间</a:t>
            </a:r>
          </a:p>
          <a:p>
            <a:pPr>
              <a:lnSpc>
                <a:spcPct val="120000"/>
              </a:lnSpc>
              <a:spcBef>
                <a:spcPts val="2400"/>
              </a:spcBef>
            </a:pPr>
            <a:r>
              <a:rPr lang="zh-CN" altLang="en-US" dirty="0"/>
              <a:t>建议变量先声明再使用，在</a:t>
            </a:r>
            <a:r>
              <a:rPr lang="en-US" altLang="zh-CN" dirty="0">
                <a:solidFill>
                  <a:schemeClr val="accent2"/>
                </a:solidFill>
              </a:rPr>
              <a:t>[</a:t>
            </a:r>
            <a:r>
              <a:rPr lang="zh-CN" altLang="en-US" dirty="0">
                <a:solidFill>
                  <a:schemeClr val="accent2"/>
                </a:solidFill>
              </a:rPr>
              <a:t>通用</a:t>
            </a:r>
            <a:r>
              <a:rPr lang="en-US" altLang="zh-CN" dirty="0">
                <a:solidFill>
                  <a:schemeClr val="accent2"/>
                </a:solidFill>
              </a:rPr>
              <a:t>][</a:t>
            </a:r>
            <a:r>
              <a:rPr lang="zh-CN" altLang="en-US" dirty="0">
                <a:solidFill>
                  <a:schemeClr val="accent2"/>
                </a:solidFill>
              </a:rPr>
              <a:t>声明</a:t>
            </a:r>
            <a:r>
              <a:rPr lang="en-US" altLang="zh-CN" dirty="0">
                <a:solidFill>
                  <a:schemeClr val="accent2"/>
                </a:solidFill>
              </a:rPr>
              <a:t>]</a:t>
            </a:r>
            <a:r>
              <a:rPr lang="zh-CN" altLang="en-US" dirty="0"/>
              <a:t>中写</a:t>
            </a:r>
            <a:r>
              <a:rPr lang="en-US" altLang="zh-CN" dirty="0">
                <a:solidFill>
                  <a:srgbClr val="FFC000"/>
                </a:solidFill>
              </a:rPr>
              <a:t>Option Explicit</a:t>
            </a:r>
            <a:r>
              <a:rPr lang="zh-CN" altLang="en-US" dirty="0"/>
              <a:t>语句</a:t>
            </a:r>
          </a:p>
        </p:txBody>
      </p:sp>
    </p:spTree>
    <p:extLst>
      <p:ext uri="{BB962C8B-B14F-4D97-AF65-F5344CB8AC3E}">
        <p14:creationId xmlns:p14="http://schemas.microsoft.com/office/powerpoint/2010/main" val="38364076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变量声明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zh-CN" altLang="en-US" sz="2400" dirty="0"/>
              <a:t>变量类型的显式说明：</a:t>
            </a:r>
            <a:r>
              <a:rPr lang="en-US" altLang="zh-CN" sz="2400" dirty="0">
                <a:solidFill>
                  <a:schemeClr val="accent2"/>
                </a:solidFill>
              </a:rPr>
              <a:t>Dim</a:t>
            </a:r>
            <a:r>
              <a:rPr lang="zh-CN" altLang="en-US" sz="2400" dirty="0">
                <a:solidFill>
                  <a:schemeClr val="accent2"/>
                </a:solidFill>
              </a:rPr>
              <a:t>语句</a:t>
            </a:r>
            <a:r>
              <a:rPr lang="zh-CN" altLang="en-US" sz="2400" dirty="0"/>
              <a:t>，语法：</a:t>
            </a:r>
          </a:p>
          <a:p>
            <a:pPr marL="397764" lvl="1" indent="0">
              <a:spcBef>
                <a:spcPts val="1200"/>
              </a:spcBef>
              <a:buNone/>
            </a:pPr>
            <a:r>
              <a:rPr lang="en-US" altLang="zh-CN" sz="2400" dirty="0">
                <a:solidFill>
                  <a:srgbClr val="92D050"/>
                </a:solidFill>
              </a:rPr>
              <a:t>Dim </a:t>
            </a:r>
            <a:r>
              <a:rPr lang="zh-CN" altLang="en-US" sz="2400" dirty="0">
                <a:solidFill>
                  <a:srgbClr val="92D050"/>
                </a:solidFill>
              </a:rPr>
              <a:t>变量名 </a:t>
            </a:r>
            <a:r>
              <a:rPr lang="en-US" altLang="zh-CN" sz="2400" dirty="0">
                <a:solidFill>
                  <a:srgbClr val="92D050"/>
                </a:solidFill>
              </a:rPr>
              <a:t>[As </a:t>
            </a:r>
            <a:r>
              <a:rPr lang="zh-CN" altLang="en-US" sz="2400" dirty="0">
                <a:solidFill>
                  <a:srgbClr val="92D050"/>
                </a:solidFill>
              </a:rPr>
              <a:t>数据类型</a:t>
            </a:r>
            <a:r>
              <a:rPr lang="en-US" altLang="zh-CN" sz="2400" dirty="0">
                <a:solidFill>
                  <a:srgbClr val="92D050"/>
                </a:solidFill>
              </a:rPr>
              <a:t>][, </a:t>
            </a:r>
            <a:r>
              <a:rPr lang="zh-CN" altLang="en-US" sz="2400" dirty="0">
                <a:solidFill>
                  <a:srgbClr val="92D050"/>
                </a:solidFill>
              </a:rPr>
              <a:t>变量名</a:t>
            </a:r>
            <a:r>
              <a:rPr lang="en-US" altLang="zh-CN" sz="2400" dirty="0">
                <a:solidFill>
                  <a:srgbClr val="92D050"/>
                </a:solidFill>
              </a:rPr>
              <a:t>[As </a:t>
            </a:r>
            <a:r>
              <a:rPr lang="zh-CN" altLang="en-US" sz="2400" dirty="0">
                <a:solidFill>
                  <a:srgbClr val="92D050"/>
                </a:solidFill>
              </a:rPr>
              <a:t>数据类型</a:t>
            </a:r>
            <a:r>
              <a:rPr lang="en-US" altLang="zh-CN" sz="2400" dirty="0">
                <a:solidFill>
                  <a:srgbClr val="92D050"/>
                </a:solidFill>
              </a:rPr>
              <a:t>] …]</a:t>
            </a:r>
          </a:p>
          <a:p>
            <a:pPr>
              <a:spcBef>
                <a:spcPts val="1200"/>
              </a:spcBef>
            </a:pPr>
            <a:r>
              <a:rPr lang="zh-CN" altLang="en-US" sz="2400" dirty="0"/>
              <a:t>举例：</a:t>
            </a:r>
          </a:p>
          <a:p>
            <a:pPr lvl="1">
              <a:spcBef>
                <a:spcPts val="1200"/>
              </a:spcBef>
            </a:pPr>
            <a:r>
              <a:rPr lang="en-US" altLang="zh-CN" sz="2400" dirty="0">
                <a:solidFill>
                  <a:schemeClr val="accent6">
                    <a:lumMod val="75000"/>
                  </a:schemeClr>
                </a:solidFill>
              </a:rPr>
              <a:t>Dim a As Single</a:t>
            </a:r>
          </a:p>
          <a:p>
            <a:pPr lvl="1">
              <a:spcBef>
                <a:spcPts val="1200"/>
              </a:spcBef>
            </a:pPr>
            <a:r>
              <a:rPr lang="en-US" altLang="zh-CN" sz="2400" dirty="0">
                <a:solidFill>
                  <a:schemeClr val="accent6">
                    <a:lumMod val="75000"/>
                  </a:schemeClr>
                </a:solidFill>
              </a:rPr>
              <a:t>Dim </a:t>
            </a:r>
            <a:r>
              <a:rPr lang="en-US" altLang="zh-CN" sz="2400" dirty="0" err="1">
                <a:solidFill>
                  <a:schemeClr val="accent6">
                    <a:lumMod val="75000"/>
                  </a:schemeClr>
                </a:solidFill>
              </a:rPr>
              <a:t>intCount</a:t>
            </a:r>
            <a:r>
              <a:rPr lang="en-US" altLang="zh-CN" sz="2400" dirty="0">
                <a:solidFill>
                  <a:schemeClr val="accent6">
                    <a:lumMod val="75000"/>
                  </a:schemeClr>
                </a:solidFill>
              </a:rPr>
              <a:t> As Integer, </a:t>
            </a:r>
            <a:r>
              <a:rPr lang="en-US" altLang="zh-CN" sz="2400" dirty="0" err="1">
                <a:solidFill>
                  <a:schemeClr val="accent6">
                    <a:lumMod val="75000"/>
                  </a:schemeClr>
                </a:solidFill>
              </a:rPr>
              <a:t>strPhone</a:t>
            </a:r>
            <a:r>
              <a:rPr lang="en-US" altLang="zh-CN" sz="2400" dirty="0">
                <a:solidFill>
                  <a:schemeClr val="accent6">
                    <a:lumMod val="75000"/>
                  </a:schemeClr>
                </a:solidFill>
              </a:rPr>
              <a:t> As String * 8</a:t>
            </a:r>
            <a:endParaRPr lang="en-US" altLang="zh-CN" sz="2000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spcBef>
                <a:spcPts val="1200"/>
              </a:spcBef>
            </a:pPr>
            <a:r>
              <a:rPr lang="zh-CN" altLang="en-US" sz="2400" dirty="0"/>
              <a:t>如何将 </a:t>
            </a:r>
            <a:r>
              <a:rPr lang="en-US" altLang="zh-CN" sz="2400" dirty="0"/>
              <a:t>i </a:t>
            </a:r>
            <a:r>
              <a:rPr lang="zh-CN" altLang="en-US" sz="2400" dirty="0"/>
              <a:t>和 </a:t>
            </a:r>
            <a:r>
              <a:rPr lang="en-US" altLang="zh-CN" sz="2400" dirty="0"/>
              <a:t>j </a:t>
            </a:r>
            <a:r>
              <a:rPr lang="zh-CN" altLang="en-US" sz="2400" dirty="0"/>
              <a:t>声明为整型变量？</a:t>
            </a:r>
          </a:p>
          <a:p>
            <a:pPr lvl="1">
              <a:spcBef>
                <a:spcPts val="1200"/>
              </a:spcBef>
            </a:pPr>
            <a:r>
              <a:rPr lang="en-US" altLang="zh-CN" sz="2400" dirty="0">
                <a:solidFill>
                  <a:schemeClr val="accent6"/>
                </a:solidFill>
              </a:rPr>
              <a:t>Dim i, j As Integer</a:t>
            </a:r>
          </a:p>
          <a:p>
            <a:pPr lvl="1">
              <a:spcBef>
                <a:spcPts val="1200"/>
              </a:spcBef>
            </a:pPr>
            <a:r>
              <a:rPr lang="en-US" altLang="zh-CN" sz="2400" dirty="0">
                <a:solidFill>
                  <a:schemeClr val="accent6"/>
                </a:solidFill>
              </a:rPr>
              <a:t>Dim i As Integer, j As Integer</a:t>
            </a: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5796136" y="5407590"/>
            <a:ext cx="9144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en-US" altLang="zh-CN" sz="2800" b="1" dirty="0">
                <a:latin typeface="华文行楷" pitchFamily="2" charset="-122"/>
                <a:ea typeface="华文行楷" pitchFamily="2" charset="-122"/>
              </a:rPr>
              <a:t> </a:t>
            </a:r>
            <a:r>
              <a:rPr kumimoji="0" lang="en-US" altLang="zh-CN" sz="2800" b="1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3185063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实践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dirty="0"/>
              <a:t>编写一个宏，以</a:t>
            </a:r>
            <a:r>
              <a:rPr lang="en-US" altLang="zh-CN" dirty="0"/>
              <a:t>A1</a:t>
            </a:r>
            <a:r>
              <a:rPr lang="zh-CN" altLang="en-US" dirty="0"/>
              <a:t>单元格中的数值作为半径，求出圆的周长与面积，并将它们分别写入</a:t>
            </a:r>
            <a:r>
              <a:rPr lang="en-US" altLang="zh-CN" dirty="0"/>
              <a:t>B1</a:t>
            </a:r>
            <a:r>
              <a:rPr lang="zh-CN" altLang="en-US" dirty="0"/>
              <a:t>单元格和</a:t>
            </a:r>
            <a:r>
              <a:rPr lang="en-US" altLang="zh-CN" dirty="0"/>
              <a:t>B2</a:t>
            </a:r>
            <a:r>
              <a:rPr lang="zh-CN" altLang="en-US" dirty="0"/>
              <a:t>单元格</a:t>
            </a:r>
          </a:p>
        </p:txBody>
      </p:sp>
      <p:pic>
        <p:nvPicPr>
          <p:cNvPr id="4" name="图片 3" descr="屏幕剪辑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9420" y="3835184"/>
            <a:ext cx="5881475" cy="15374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8481765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常量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除了变量，数据还可以分为常量。</a:t>
            </a:r>
            <a:r>
              <a:rPr lang="zh-CN" altLang="en-US" dirty="0">
                <a:solidFill>
                  <a:srgbClr val="FFC000"/>
                </a:solidFill>
              </a:rPr>
              <a:t>常量</a:t>
            </a:r>
            <a:r>
              <a:rPr lang="zh-CN" altLang="en-US" dirty="0"/>
              <a:t>是指在程序执行之前就已经确定了值，并且</a:t>
            </a:r>
            <a:r>
              <a:rPr lang="zh-CN" altLang="en-US" dirty="0">
                <a:solidFill>
                  <a:schemeClr val="accent6"/>
                </a:solidFill>
              </a:rPr>
              <a:t>在程序执行过程中，其值不会发生改变的量</a:t>
            </a:r>
            <a:endParaRPr lang="en-US" altLang="zh-CN" dirty="0">
              <a:solidFill>
                <a:schemeClr val="accent6"/>
              </a:solidFill>
            </a:endParaRPr>
          </a:p>
          <a:p>
            <a:pPr>
              <a:spcBef>
                <a:spcPts val="1800"/>
              </a:spcBef>
            </a:pPr>
            <a:r>
              <a:rPr lang="en-US" altLang="zh-CN" dirty="0"/>
              <a:t>VBA</a:t>
            </a:r>
            <a:r>
              <a:rPr lang="zh-CN" altLang="en-US" dirty="0"/>
              <a:t>中有三种形式的常量：</a:t>
            </a:r>
            <a:endParaRPr lang="en-US" altLang="zh-CN" dirty="0"/>
          </a:p>
          <a:p>
            <a:pPr marL="912114" lvl="1" indent="-514350">
              <a:buFont typeface="+mj-lt"/>
              <a:buAutoNum type="arabicPeriod"/>
            </a:pPr>
            <a:r>
              <a:rPr lang="zh-CN" altLang="en-US" dirty="0">
                <a:solidFill>
                  <a:srgbClr val="92D050"/>
                </a:solidFill>
              </a:rPr>
              <a:t>直接常量</a:t>
            </a:r>
            <a:endParaRPr lang="en-US" altLang="zh-CN" dirty="0">
              <a:solidFill>
                <a:srgbClr val="92D050"/>
              </a:solidFill>
            </a:endParaRPr>
          </a:p>
          <a:p>
            <a:pPr marL="912114" lvl="1" indent="-514350">
              <a:buFont typeface="+mj-lt"/>
              <a:buAutoNum type="arabicPeriod"/>
            </a:pPr>
            <a:r>
              <a:rPr lang="zh-CN" altLang="en-US" dirty="0">
                <a:solidFill>
                  <a:srgbClr val="92D050"/>
                </a:solidFill>
              </a:rPr>
              <a:t>符号常量</a:t>
            </a:r>
            <a:endParaRPr lang="en-US" altLang="zh-CN" dirty="0">
              <a:solidFill>
                <a:srgbClr val="92D050"/>
              </a:solidFill>
            </a:endParaRPr>
          </a:p>
          <a:p>
            <a:pPr marL="912114" lvl="1" indent="-514350">
              <a:buFont typeface="+mj-lt"/>
              <a:buAutoNum type="arabicPeriod"/>
            </a:pPr>
            <a:r>
              <a:rPr lang="zh-CN" altLang="en-US" dirty="0">
                <a:solidFill>
                  <a:srgbClr val="92D050"/>
                </a:solidFill>
              </a:rPr>
              <a:t>系统常量</a:t>
            </a:r>
          </a:p>
        </p:txBody>
      </p:sp>
    </p:spTree>
    <p:extLst>
      <p:ext uri="{BB962C8B-B14F-4D97-AF65-F5344CB8AC3E}">
        <p14:creationId xmlns:p14="http://schemas.microsoft.com/office/powerpoint/2010/main" val="5899244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常量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直接常量</a:t>
            </a:r>
            <a:endParaRPr lang="en-US" altLang="zh-CN" dirty="0"/>
          </a:p>
          <a:p>
            <a:pPr lvl="1"/>
            <a:r>
              <a:rPr lang="zh-CN" altLang="en-US" dirty="0"/>
              <a:t>也叫一般常量，用户直接书写的值，如：</a:t>
            </a:r>
            <a:r>
              <a:rPr lang="en-US" altLang="zh-CN" dirty="0">
                <a:solidFill>
                  <a:srgbClr val="00B050"/>
                </a:solidFill>
              </a:rPr>
              <a:t>18</a:t>
            </a:r>
            <a:r>
              <a:rPr lang="zh-CN" altLang="en-US" dirty="0">
                <a:solidFill>
                  <a:srgbClr val="00B050"/>
                </a:solidFill>
              </a:rPr>
              <a:t>、</a:t>
            </a:r>
            <a:r>
              <a:rPr lang="en-US" altLang="zh-CN" dirty="0">
                <a:solidFill>
                  <a:srgbClr val="00B050"/>
                </a:solidFill>
              </a:rPr>
              <a:t>1.25</a:t>
            </a:r>
            <a:r>
              <a:rPr lang="zh-CN" altLang="en-US" dirty="0">
                <a:solidFill>
                  <a:srgbClr val="00B050"/>
                </a:solidFill>
              </a:rPr>
              <a:t>、</a:t>
            </a:r>
            <a:r>
              <a:rPr lang="en-US" altLang="zh-CN" dirty="0">
                <a:solidFill>
                  <a:srgbClr val="00B050"/>
                </a:solidFill>
              </a:rPr>
              <a:t>”China”</a:t>
            </a:r>
            <a:r>
              <a:rPr lang="zh-CN" altLang="en-US" dirty="0">
                <a:solidFill>
                  <a:srgbClr val="00B050"/>
                </a:solidFill>
              </a:rPr>
              <a:t>、</a:t>
            </a:r>
            <a:r>
              <a:rPr lang="en-US" altLang="zh-CN" dirty="0">
                <a:solidFill>
                  <a:srgbClr val="00B050"/>
                </a:solidFill>
              </a:rPr>
              <a:t>True</a:t>
            </a:r>
            <a:r>
              <a:rPr lang="zh-CN" altLang="en-US" dirty="0">
                <a:solidFill>
                  <a:srgbClr val="00B050"/>
                </a:solidFill>
              </a:rPr>
              <a:t>、</a:t>
            </a:r>
            <a:r>
              <a:rPr lang="en-US" altLang="zh-CN" dirty="0">
                <a:solidFill>
                  <a:srgbClr val="00B050"/>
                </a:solidFill>
              </a:rPr>
              <a:t>False</a:t>
            </a:r>
          </a:p>
          <a:p>
            <a:r>
              <a:rPr lang="zh-CN" altLang="en-US" dirty="0"/>
              <a:t>符号常量</a:t>
            </a:r>
          </a:p>
          <a:p>
            <a:pPr lvl="1"/>
            <a:r>
              <a:rPr lang="zh-CN" altLang="en-US" dirty="0"/>
              <a:t>用符号表示的常量，定义格式如下：</a:t>
            </a:r>
          </a:p>
          <a:p>
            <a:pPr marL="710946" lvl="2" indent="0">
              <a:buNone/>
            </a:pPr>
            <a:r>
              <a:rPr lang="en-US" altLang="zh-CN" dirty="0" err="1">
                <a:solidFill>
                  <a:srgbClr val="FFC000"/>
                </a:solidFill>
              </a:rPr>
              <a:t>Const</a:t>
            </a:r>
            <a:r>
              <a:rPr lang="en-US" altLang="zh-CN" dirty="0">
                <a:solidFill>
                  <a:srgbClr val="FFC000"/>
                </a:solidFill>
              </a:rPr>
              <a:t> </a:t>
            </a:r>
            <a:r>
              <a:rPr lang="zh-CN" altLang="en-US" dirty="0">
                <a:solidFill>
                  <a:srgbClr val="FFC000"/>
                </a:solidFill>
              </a:rPr>
              <a:t>常量名 </a:t>
            </a:r>
            <a:r>
              <a:rPr lang="en-US" altLang="zh-CN" dirty="0">
                <a:solidFill>
                  <a:srgbClr val="FFC000"/>
                </a:solidFill>
              </a:rPr>
              <a:t>[As </a:t>
            </a:r>
            <a:r>
              <a:rPr lang="zh-CN" altLang="en-US" dirty="0">
                <a:solidFill>
                  <a:srgbClr val="FFC000"/>
                </a:solidFill>
              </a:rPr>
              <a:t>数据类型</a:t>
            </a:r>
            <a:r>
              <a:rPr lang="en-US" altLang="zh-CN" dirty="0">
                <a:solidFill>
                  <a:srgbClr val="FFC000"/>
                </a:solidFill>
              </a:rPr>
              <a:t>] = </a:t>
            </a:r>
            <a:r>
              <a:rPr lang="zh-CN" altLang="en-US" dirty="0">
                <a:solidFill>
                  <a:srgbClr val="FFC000"/>
                </a:solidFill>
              </a:rPr>
              <a:t>常量表达式</a:t>
            </a:r>
          </a:p>
          <a:p>
            <a:pPr lvl="1"/>
            <a:r>
              <a:rPr lang="zh-CN" altLang="en-US" dirty="0"/>
              <a:t>如 ：</a:t>
            </a:r>
            <a:r>
              <a:rPr lang="en-US" altLang="zh-CN" dirty="0" err="1">
                <a:solidFill>
                  <a:srgbClr val="00B050"/>
                </a:solidFill>
              </a:rPr>
              <a:t>Const</a:t>
            </a:r>
            <a:r>
              <a:rPr lang="en-US" altLang="zh-CN" dirty="0">
                <a:solidFill>
                  <a:srgbClr val="00B050"/>
                </a:solidFill>
              </a:rPr>
              <a:t> PI = 3.1415926</a:t>
            </a:r>
          </a:p>
          <a:p>
            <a:pPr lvl="1"/>
            <a:r>
              <a:rPr lang="zh-CN" altLang="en-US" dirty="0"/>
              <a:t>使用符号常量可以减少程序出错的可能性，加快程序的修改和提高程序的可读性</a:t>
            </a:r>
          </a:p>
        </p:txBody>
      </p:sp>
    </p:spTree>
    <p:extLst>
      <p:ext uri="{BB962C8B-B14F-4D97-AF65-F5344CB8AC3E}">
        <p14:creationId xmlns:p14="http://schemas.microsoft.com/office/powerpoint/2010/main" val="6230851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常量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zh-CN" altLang="en-US" dirty="0"/>
              <a:t>系统常量</a:t>
            </a:r>
          </a:p>
          <a:p>
            <a:pPr lvl="1">
              <a:spcBef>
                <a:spcPts val="1200"/>
              </a:spcBef>
            </a:pPr>
            <a:r>
              <a:rPr lang="en-US" altLang="zh-CN" dirty="0"/>
              <a:t>VBA</a:t>
            </a:r>
            <a:r>
              <a:rPr lang="zh-CN" altLang="en-US" dirty="0"/>
              <a:t>提供的系统内部已经定义好的常量，可以直接使用，分为</a:t>
            </a:r>
            <a:r>
              <a:rPr lang="en-US" altLang="zh-CN" dirty="0">
                <a:solidFill>
                  <a:srgbClr val="92D050"/>
                </a:solidFill>
              </a:rPr>
              <a:t>VBA</a:t>
            </a:r>
            <a:r>
              <a:rPr lang="zh-CN" altLang="en-US" dirty="0">
                <a:solidFill>
                  <a:srgbClr val="92D050"/>
                </a:solidFill>
              </a:rPr>
              <a:t>系统常量</a:t>
            </a:r>
            <a:r>
              <a:rPr lang="zh-CN" altLang="en-US" dirty="0"/>
              <a:t>和</a:t>
            </a:r>
            <a:r>
              <a:rPr lang="en-US" altLang="zh-CN" dirty="0">
                <a:solidFill>
                  <a:srgbClr val="92D050"/>
                </a:solidFill>
              </a:rPr>
              <a:t>Excel</a:t>
            </a:r>
            <a:r>
              <a:rPr lang="zh-CN" altLang="en-US" dirty="0">
                <a:solidFill>
                  <a:srgbClr val="92D050"/>
                </a:solidFill>
              </a:rPr>
              <a:t>系统常量</a:t>
            </a:r>
          </a:p>
          <a:p>
            <a:pPr lvl="1">
              <a:spcBef>
                <a:spcPts val="1200"/>
              </a:spcBef>
            </a:pPr>
            <a:r>
              <a:rPr lang="en-US" altLang="zh-CN" dirty="0"/>
              <a:t>VBA</a:t>
            </a:r>
            <a:r>
              <a:rPr lang="zh-CN" altLang="en-US" dirty="0"/>
              <a:t>系统常量以小写字母“</a:t>
            </a:r>
            <a:r>
              <a:rPr lang="en-US" altLang="zh-CN" dirty="0" err="1">
                <a:solidFill>
                  <a:srgbClr val="FFC000"/>
                </a:solidFill>
              </a:rPr>
              <a:t>vb</a:t>
            </a:r>
            <a:r>
              <a:rPr lang="zh-CN" altLang="en-US" dirty="0"/>
              <a:t>”开头，例如</a:t>
            </a:r>
            <a:r>
              <a:rPr lang="zh-CN" altLang="en-US" dirty="0">
                <a:solidFill>
                  <a:srgbClr val="00B050"/>
                </a:solidFill>
              </a:rPr>
              <a:t>色彩常量“</a:t>
            </a:r>
            <a:r>
              <a:rPr lang="en-US" altLang="zh-CN" dirty="0" err="1">
                <a:solidFill>
                  <a:srgbClr val="00B050"/>
                </a:solidFill>
              </a:rPr>
              <a:t>vbBlack</a:t>
            </a:r>
            <a:r>
              <a:rPr lang="zh-CN" altLang="en-US" dirty="0">
                <a:solidFill>
                  <a:srgbClr val="00B050"/>
                </a:solidFill>
              </a:rPr>
              <a:t>”表示黑色</a:t>
            </a:r>
            <a:r>
              <a:rPr lang="zh-CN" altLang="en-US" dirty="0"/>
              <a:t>。</a:t>
            </a:r>
            <a:r>
              <a:rPr lang="en-US" altLang="zh-CN" dirty="0"/>
              <a:t>Excel</a:t>
            </a:r>
            <a:r>
              <a:rPr lang="zh-CN" altLang="en-US" dirty="0"/>
              <a:t>系统常量通常以小写字母“</a:t>
            </a:r>
            <a:r>
              <a:rPr lang="en-US" altLang="zh-CN" dirty="0">
                <a:solidFill>
                  <a:srgbClr val="FFC000"/>
                </a:solidFill>
              </a:rPr>
              <a:t>xl</a:t>
            </a:r>
            <a:r>
              <a:rPr lang="zh-CN" altLang="en-US" dirty="0"/>
              <a:t>”开头</a:t>
            </a:r>
          </a:p>
          <a:p>
            <a:pPr lvl="1">
              <a:spcBef>
                <a:spcPts val="1200"/>
              </a:spcBef>
            </a:pPr>
            <a:r>
              <a:rPr lang="zh-CN" altLang="en-US" dirty="0"/>
              <a:t>系统常数采用大小写混合的格式，用户可以通过在</a:t>
            </a:r>
            <a:r>
              <a:rPr lang="en-US" altLang="zh-CN" dirty="0"/>
              <a:t>VBE</a:t>
            </a:r>
            <a:r>
              <a:rPr lang="zh-CN" altLang="en-US" dirty="0"/>
              <a:t>中单击“视图”菜单下的“对象浏览器”命令，在打开的“对象浏览器”中查看系统常量的具体值</a:t>
            </a:r>
          </a:p>
        </p:txBody>
      </p:sp>
      <p:pic>
        <p:nvPicPr>
          <p:cNvPr id="4" name="图片 3" descr="屏幕剪辑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484784"/>
            <a:ext cx="5760640" cy="5236946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1907704" y="1556792"/>
            <a:ext cx="3024336" cy="136815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051720" y="5661248"/>
            <a:ext cx="2736304" cy="91646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513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运算符与表达式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4400" y="1783560"/>
            <a:ext cx="8050088" cy="4572000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zh-CN" altLang="en-US" dirty="0">
                <a:solidFill>
                  <a:srgbClr val="FFC000"/>
                </a:solidFill>
              </a:rPr>
              <a:t>运算符</a:t>
            </a:r>
            <a:r>
              <a:rPr lang="zh-CN" altLang="en-US" dirty="0"/>
              <a:t>是对特定数据执行运算任务的操作符</a:t>
            </a:r>
          </a:p>
          <a:p>
            <a:pPr>
              <a:spcBef>
                <a:spcPts val="1200"/>
              </a:spcBef>
            </a:pPr>
            <a:r>
              <a:rPr lang="zh-CN" altLang="en-US" dirty="0"/>
              <a:t>将</a:t>
            </a:r>
            <a:r>
              <a:rPr lang="zh-CN" altLang="en-US" dirty="0">
                <a:solidFill>
                  <a:schemeClr val="accent6"/>
                </a:solidFill>
              </a:rPr>
              <a:t>常量</a:t>
            </a:r>
            <a:r>
              <a:rPr lang="zh-CN" altLang="en-US" dirty="0"/>
              <a:t>、</a:t>
            </a:r>
            <a:r>
              <a:rPr lang="zh-CN" altLang="en-US" dirty="0">
                <a:solidFill>
                  <a:schemeClr val="accent6"/>
                </a:solidFill>
              </a:rPr>
              <a:t>变量</a:t>
            </a:r>
            <a:r>
              <a:rPr lang="zh-CN" altLang="en-US" dirty="0"/>
              <a:t>和</a:t>
            </a:r>
            <a:r>
              <a:rPr lang="zh-CN" altLang="en-US" dirty="0">
                <a:solidFill>
                  <a:schemeClr val="accent6"/>
                </a:solidFill>
              </a:rPr>
              <a:t>函数</a:t>
            </a:r>
            <a:r>
              <a:rPr lang="zh-CN" altLang="en-US" dirty="0"/>
              <a:t>等</a:t>
            </a:r>
            <a:r>
              <a:rPr lang="zh-CN" altLang="en-US" dirty="0">
                <a:solidFill>
                  <a:schemeClr val="accent2"/>
                </a:solidFill>
              </a:rPr>
              <a:t>用运算符连接起来</a:t>
            </a:r>
            <a:r>
              <a:rPr lang="zh-CN" altLang="en-US" dirty="0"/>
              <a:t>的运算式称为</a:t>
            </a:r>
            <a:r>
              <a:rPr lang="zh-CN" altLang="en-US" dirty="0">
                <a:solidFill>
                  <a:srgbClr val="FFC000"/>
                </a:solidFill>
              </a:rPr>
              <a:t>表达式</a:t>
            </a:r>
          </a:p>
          <a:p>
            <a:pPr>
              <a:spcBef>
                <a:spcPts val="1200"/>
              </a:spcBef>
            </a:pPr>
            <a:r>
              <a:rPr lang="zh-CN" altLang="en-US" dirty="0"/>
              <a:t>常见的</a:t>
            </a:r>
            <a:r>
              <a:rPr lang="en-US" altLang="zh-CN" dirty="0"/>
              <a:t>4</a:t>
            </a:r>
            <a:r>
              <a:rPr lang="zh-CN" altLang="en-US" dirty="0"/>
              <a:t>种基本运算符：</a:t>
            </a:r>
          </a:p>
          <a:p>
            <a:pPr marL="969264" lvl="1" indent="-514350">
              <a:spcBef>
                <a:spcPts val="1200"/>
              </a:spcBef>
              <a:buFont typeface="+mj-lt"/>
              <a:buAutoNum type="arabicPeriod"/>
            </a:pPr>
            <a:r>
              <a:rPr lang="zh-CN" altLang="en-US" b="1" dirty="0">
                <a:solidFill>
                  <a:srgbClr val="92D050"/>
                </a:solidFill>
              </a:rPr>
              <a:t>算术运算符</a:t>
            </a:r>
          </a:p>
          <a:p>
            <a:pPr marL="969264" lvl="1" indent="-514350">
              <a:spcBef>
                <a:spcPts val="1200"/>
              </a:spcBef>
              <a:buFont typeface="+mj-lt"/>
              <a:buAutoNum type="arabicPeriod"/>
            </a:pPr>
            <a:r>
              <a:rPr lang="zh-CN" altLang="en-US" b="1" dirty="0">
                <a:solidFill>
                  <a:srgbClr val="92D050"/>
                </a:solidFill>
              </a:rPr>
              <a:t>连接运算符</a:t>
            </a:r>
          </a:p>
          <a:p>
            <a:pPr marL="969264" lvl="1" indent="-514350">
              <a:spcBef>
                <a:spcPts val="1200"/>
              </a:spcBef>
              <a:buFont typeface="+mj-lt"/>
              <a:buAutoNum type="arabicPeriod"/>
            </a:pPr>
            <a:r>
              <a:rPr lang="zh-CN" altLang="en-US" b="1" dirty="0">
                <a:solidFill>
                  <a:srgbClr val="92D050"/>
                </a:solidFill>
              </a:rPr>
              <a:t>比较运算符</a:t>
            </a:r>
          </a:p>
          <a:p>
            <a:pPr marL="969264" lvl="1" indent="-514350">
              <a:spcBef>
                <a:spcPts val="1200"/>
              </a:spcBef>
              <a:buFont typeface="+mj-lt"/>
              <a:buAutoNum type="arabicPeriod"/>
            </a:pPr>
            <a:r>
              <a:rPr lang="zh-CN" altLang="en-US" b="1" dirty="0">
                <a:solidFill>
                  <a:srgbClr val="92D050"/>
                </a:solidFill>
              </a:rPr>
              <a:t>逻辑运算符</a:t>
            </a:r>
          </a:p>
        </p:txBody>
      </p:sp>
    </p:spTree>
    <p:extLst>
      <p:ext uri="{BB962C8B-B14F-4D97-AF65-F5344CB8AC3E}">
        <p14:creationId xmlns:p14="http://schemas.microsoft.com/office/powerpoint/2010/main" val="24088271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算术运算符</a:t>
            </a:r>
            <a:endParaRPr lang="zh-CN" altLang="en-US" dirty="0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81644229"/>
              </p:ext>
            </p:extLst>
          </p:nvPr>
        </p:nvGraphicFramePr>
        <p:xfrm>
          <a:off x="683568" y="1531888"/>
          <a:ext cx="8136904" cy="889000"/>
        </p:xfrm>
        <a:graphic>
          <a:graphicData uri="http://schemas.openxmlformats.org/drawingml/2006/table">
            <a:tbl>
              <a:tblPr firstRow="1" bandRow="1">
                <a:effectLst/>
                <a:tableStyleId>{93296810-A885-4BE3-A3E7-6D5BEEA58F35}</a:tableStyleId>
              </a:tblPr>
              <a:tblGrid>
                <a:gridCol w="9655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67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32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09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903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903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1941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6022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运算符</a:t>
                      </a:r>
                    </a:p>
                  </a:txBody>
                  <a:tcPr marL="46740" marR="467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+</a:t>
                      </a:r>
                      <a:endParaRPr lang="zh-CN" altLang="en-US" dirty="0"/>
                    </a:p>
                  </a:txBody>
                  <a:tcPr marL="46740" marR="467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altLang="zh-CN" sz="28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-</a:t>
                      </a:r>
                      <a:endParaRPr lang="zh-CN" altLang="en-US" dirty="0"/>
                    </a:p>
                  </a:txBody>
                  <a:tcPr marL="46740" marR="467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*</a:t>
                      </a:r>
                      <a:endParaRPr lang="zh-CN" altLang="en-US" dirty="0"/>
                    </a:p>
                  </a:txBody>
                  <a:tcPr marL="46740" marR="467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/</a:t>
                      </a:r>
                      <a:endParaRPr lang="zh-CN" altLang="en-US" dirty="0"/>
                    </a:p>
                  </a:txBody>
                  <a:tcPr marL="46740" marR="467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\</a:t>
                      </a:r>
                      <a:endParaRPr lang="zh-CN" altLang="en-US" dirty="0"/>
                    </a:p>
                  </a:txBody>
                  <a:tcPr marL="46740" marR="467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Mod</a:t>
                      </a:r>
                      <a:endParaRPr lang="zh-CN" altLang="en-US" dirty="0"/>
                    </a:p>
                  </a:txBody>
                  <a:tcPr marL="46740" marR="467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^</a:t>
                      </a:r>
                      <a:endParaRPr lang="zh-CN" altLang="en-US" dirty="0"/>
                    </a:p>
                  </a:txBody>
                  <a:tcPr marL="46740" marR="4674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名称</a:t>
                      </a:r>
                    </a:p>
                  </a:txBody>
                  <a:tcPr marL="46740" marR="467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加法</a:t>
                      </a:r>
                    </a:p>
                  </a:txBody>
                  <a:tcPr marL="46740" marR="467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减法</a:t>
                      </a:r>
                      <a:r>
                        <a:rPr lang="en-US" altLang="zh-CN" dirty="0"/>
                        <a:t>/</a:t>
                      </a:r>
                      <a:r>
                        <a:rPr lang="zh-CN" altLang="en-US" dirty="0"/>
                        <a:t>取负</a:t>
                      </a:r>
                    </a:p>
                  </a:txBody>
                  <a:tcPr marL="46740" marR="467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乘法</a:t>
                      </a:r>
                    </a:p>
                  </a:txBody>
                  <a:tcPr marL="46740" marR="467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浮点除法</a:t>
                      </a:r>
                    </a:p>
                  </a:txBody>
                  <a:tcPr marL="46740" marR="467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整数除法</a:t>
                      </a:r>
                    </a:p>
                  </a:txBody>
                  <a:tcPr marL="46740" marR="467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取模</a:t>
                      </a:r>
                    </a:p>
                  </a:txBody>
                  <a:tcPr marL="46740" marR="467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指数</a:t>
                      </a:r>
                    </a:p>
                  </a:txBody>
                  <a:tcPr marL="46740" marR="4674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内容占位符 6"/>
          <p:cNvSpPr>
            <a:spLocks noGrp="1"/>
          </p:cNvSpPr>
          <p:nvPr>
            <p:ph sz="half" idx="2"/>
          </p:nvPr>
        </p:nvSpPr>
        <p:spPr>
          <a:xfrm>
            <a:off x="467544" y="2564904"/>
            <a:ext cx="8280920" cy="4525963"/>
          </a:xfrm>
        </p:spPr>
        <p:txBody>
          <a:bodyPr>
            <a:normAutofit/>
          </a:bodyPr>
          <a:lstStyle/>
          <a:p>
            <a:r>
              <a:rPr lang="zh-CN" altLang="en-US" dirty="0">
                <a:latin typeface="+mn-ea"/>
              </a:rPr>
              <a:t>说明：</a:t>
            </a:r>
            <a:endParaRPr lang="en-US" altLang="zh-CN" dirty="0">
              <a:latin typeface="+mn-ea"/>
            </a:endParaRPr>
          </a:p>
          <a:p>
            <a:pPr lvl="1"/>
            <a:r>
              <a:rPr lang="en-US" altLang="zh-CN" b="1" dirty="0">
                <a:solidFill>
                  <a:schemeClr val="accent2"/>
                </a:solidFill>
                <a:latin typeface="+mn-ea"/>
              </a:rPr>
              <a:t>/</a:t>
            </a:r>
            <a:r>
              <a:rPr lang="en-US" altLang="zh-CN" dirty="0">
                <a:latin typeface="+mn-ea"/>
              </a:rPr>
              <a:t> </a:t>
            </a:r>
            <a:r>
              <a:rPr lang="zh-CN" altLang="en-US" dirty="0">
                <a:latin typeface="+mn-ea"/>
              </a:rPr>
              <a:t>：浮点除法，如</a:t>
            </a:r>
            <a:r>
              <a:rPr lang="en-US" altLang="zh-CN" dirty="0">
                <a:solidFill>
                  <a:schemeClr val="accent6"/>
                </a:solidFill>
                <a:latin typeface="+mn-ea"/>
              </a:rPr>
              <a:t>10/3</a:t>
            </a:r>
            <a:r>
              <a:rPr lang="zh-CN" altLang="en-US" dirty="0">
                <a:solidFill>
                  <a:schemeClr val="accent6"/>
                </a:solidFill>
                <a:latin typeface="+mn-ea"/>
              </a:rPr>
              <a:t>的结果为</a:t>
            </a:r>
            <a:r>
              <a:rPr lang="en-US" altLang="zh-CN" dirty="0">
                <a:solidFill>
                  <a:schemeClr val="accent6"/>
                </a:solidFill>
                <a:latin typeface="+mn-ea"/>
              </a:rPr>
              <a:t>3.3333333</a:t>
            </a:r>
          </a:p>
          <a:p>
            <a:pPr lvl="1"/>
            <a:r>
              <a:rPr lang="en-US" altLang="zh-CN" b="1" dirty="0">
                <a:solidFill>
                  <a:schemeClr val="accent2"/>
                </a:solidFill>
                <a:latin typeface="+mn-ea"/>
              </a:rPr>
              <a:t>\</a:t>
            </a:r>
            <a:r>
              <a:rPr lang="en-US" altLang="zh-CN" dirty="0">
                <a:latin typeface="+mn-ea"/>
              </a:rPr>
              <a:t> </a:t>
            </a:r>
            <a:r>
              <a:rPr lang="zh-CN" altLang="en-US" dirty="0">
                <a:latin typeface="+mn-ea"/>
              </a:rPr>
              <a:t>：整数除法，若操作数</a:t>
            </a:r>
            <a:r>
              <a:rPr lang="zh-CN" altLang="en-US" dirty="0">
                <a:solidFill>
                  <a:srgbClr val="FFC000"/>
                </a:solidFill>
                <a:latin typeface="+mn-ea"/>
              </a:rPr>
              <a:t>不是整数，则通过舍去小数</a:t>
            </a:r>
            <a:br>
              <a:rPr lang="en-US" altLang="zh-CN" dirty="0">
                <a:solidFill>
                  <a:srgbClr val="FFC000"/>
                </a:solidFill>
                <a:latin typeface="+mn-ea"/>
              </a:rPr>
            </a:br>
            <a:r>
              <a:rPr lang="en-US" altLang="zh-CN" dirty="0">
                <a:solidFill>
                  <a:srgbClr val="FFC000"/>
                </a:solidFill>
                <a:latin typeface="+mn-ea"/>
              </a:rPr>
              <a:t>    </a:t>
            </a:r>
            <a:r>
              <a:rPr lang="zh-CN" altLang="en-US" dirty="0">
                <a:solidFill>
                  <a:srgbClr val="FFC000"/>
                </a:solidFill>
                <a:latin typeface="+mn-ea"/>
              </a:rPr>
              <a:t>部分</a:t>
            </a:r>
            <a:r>
              <a:rPr lang="zh-CN" altLang="en-US" dirty="0">
                <a:latin typeface="+mn-ea"/>
              </a:rPr>
              <a:t>再进行整除，如</a:t>
            </a:r>
            <a:r>
              <a:rPr lang="en-US" altLang="zh-CN" dirty="0">
                <a:solidFill>
                  <a:schemeClr val="accent6"/>
                </a:solidFill>
                <a:latin typeface="+mn-ea"/>
              </a:rPr>
              <a:t>10\3</a:t>
            </a:r>
            <a:r>
              <a:rPr lang="zh-CN" altLang="en-US" dirty="0">
                <a:solidFill>
                  <a:schemeClr val="accent6"/>
                </a:solidFill>
                <a:latin typeface="+mn-ea"/>
              </a:rPr>
              <a:t>的结果为</a:t>
            </a:r>
            <a:r>
              <a:rPr lang="en-US" altLang="zh-CN" dirty="0">
                <a:solidFill>
                  <a:schemeClr val="accent6"/>
                </a:solidFill>
                <a:latin typeface="+mn-ea"/>
              </a:rPr>
              <a:t>3</a:t>
            </a:r>
            <a:r>
              <a:rPr lang="zh-CN" altLang="en-US" dirty="0">
                <a:solidFill>
                  <a:schemeClr val="accent6"/>
                </a:solidFill>
                <a:latin typeface="+mn-ea"/>
              </a:rPr>
              <a:t>，</a:t>
            </a:r>
            <a:r>
              <a:rPr lang="en-US" altLang="zh-CN" dirty="0">
                <a:solidFill>
                  <a:schemeClr val="accent6"/>
                </a:solidFill>
                <a:latin typeface="+mn-ea"/>
              </a:rPr>
              <a:t>11.6\4</a:t>
            </a:r>
            <a:r>
              <a:rPr lang="zh-CN" altLang="en-US" dirty="0">
                <a:solidFill>
                  <a:schemeClr val="accent6"/>
                </a:solidFill>
                <a:latin typeface="+mn-ea"/>
              </a:rPr>
              <a:t>的结</a:t>
            </a:r>
            <a:br>
              <a:rPr lang="en-US" altLang="zh-CN" dirty="0">
                <a:solidFill>
                  <a:schemeClr val="accent6"/>
                </a:solidFill>
                <a:latin typeface="+mn-ea"/>
              </a:rPr>
            </a:br>
            <a:r>
              <a:rPr lang="zh-CN" altLang="en-US" dirty="0">
                <a:solidFill>
                  <a:schemeClr val="accent6"/>
                </a:solidFill>
                <a:latin typeface="+mn-ea"/>
              </a:rPr>
              <a:t>    果为</a:t>
            </a:r>
            <a:r>
              <a:rPr lang="en-US" altLang="zh-CN" dirty="0">
                <a:solidFill>
                  <a:schemeClr val="accent6"/>
                </a:solidFill>
                <a:latin typeface="+mn-ea"/>
              </a:rPr>
              <a:t>3</a:t>
            </a:r>
          </a:p>
          <a:p>
            <a:pPr lvl="1"/>
            <a:r>
              <a:rPr lang="en-US" altLang="zh-CN" b="1" dirty="0">
                <a:solidFill>
                  <a:schemeClr val="accent2"/>
                </a:solidFill>
                <a:latin typeface="+mn-ea"/>
              </a:rPr>
              <a:t>Mod</a:t>
            </a:r>
            <a:r>
              <a:rPr lang="zh-CN" altLang="en-US" dirty="0">
                <a:latin typeface="+mn-ea"/>
              </a:rPr>
              <a:t>：取模运算，返回两个数</a:t>
            </a:r>
            <a:r>
              <a:rPr lang="zh-CN" altLang="en-US" dirty="0">
                <a:solidFill>
                  <a:srgbClr val="FFC000"/>
                </a:solidFill>
                <a:latin typeface="+mn-ea"/>
              </a:rPr>
              <a:t>（若是浮点数则四舍五入</a:t>
            </a:r>
            <a:br>
              <a:rPr lang="en-US" altLang="zh-CN" dirty="0">
                <a:solidFill>
                  <a:srgbClr val="FFC000"/>
                </a:solidFill>
                <a:latin typeface="+mn-ea"/>
              </a:rPr>
            </a:br>
            <a:r>
              <a:rPr lang="zh-CN" altLang="en-US" dirty="0">
                <a:solidFill>
                  <a:srgbClr val="FFC000"/>
                </a:solidFill>
                <a:latin typeface="+mn-ea"/>
              </a:rPr>
              <a:t>     为整数）</a:t>
            </a:r>
            <a:r>
              <a:rPr lang="zh-CN" altLang="en-US" dirty="0">
                <a:latin typeface="+mn-ea"/>
              </a:rPr>
              <a:t>相除的余数，</a:t>
            </a:r>
            <a:r>
              <a:rPr lang="zh-CN" altLang="en-US" dirty="0">
                <a:solidFill>
                  <a:schemeClr val="accent6"/>
                </a:solidFill>
                <a:latin typeface="+mn-ea"/>
              </a:rPr>
              <a:t>如</a:t>
            </a:r>
            <a:r>
              <a:rPr lang="en-US" altLang="zh-CN" dirty="0">
                <a:solidFill>
                  <a:schemeClr val="accent6"/>
                </a:solidFill>
                <a:latin typeface="+mn-ea"/>
              </a:rPr>
              <a:t>12 Mod 5</a:t>
            </a:r>
            <a:r>
              <a:rPr lang="zh-CN" altLang="en-US" dirty="0">
                <a:solidFill>
                  <a:schemeClr val="accent6"/>
                </a:solidFill>
                <a:latin typeface="+mn-ea"/>
              </a:rPr>
              <a:t>的结果为</a:t>
            </a:r>
            <a:r>
              <a:rPr lang="en-US" altLang="zh-CN" dirty="0">
                <a:solidFill>
                  <a:schemeClr val="accent6"/>
                </a:solidFill>
                <a:latin typeface="+mn-ea"/>
              </a:rPr>
              <a:t>2</a:t>
            </a:r>
            <a:r>
              <a:rPr lang="zh-CN" altLang="en-US" dirty="0">
                <a:solidFill>
                  <a:schemeClr val="accent6"/>
                </a:solidFill>
                <a:latin typeface="+mn-ea"/>
              </a:rPr>
              <a:t>，</a:t>
            </a:r>
            <a:r>
              <a:rPr lang="en-US" altLang="zh-CN" dirty="0">
                <a:solidFill>
                  <a:schemeClr val="accent6"/>
                </a:solidFill>
                <a:latin typeface="+mn-ea"/>
              </a:rPr>
              <a:t>19</a:t>
            </a:r>
            <a:br>
              <a:rPr lang="en-US" altLang="zh-CN" dirty="0">
                <a:solidFill>
                  <a:schemeClr val="accent6"/>
                </a:solidFill>
                <a:latin typeface="+mn-ea"/>
              </a:rPr>
            </a:br>
            <a:r>
              <a:rPr lang="en-US" altLang="zh-CN" dirty="0">
                <a:solidFill>
                  <a:schemeClr val="accent6"/>
                </a:solidFill>
                <a:latin typeface="+mn-ea"/>
              </a:rPr>
              <a:t>     Mod 6.7 </a:t>
            </a:r>
            <a:r>
              <a:rPr lang="zh-CN" altLang="en-US" dirty="0">
                <a:solidFill>
                  <a:schemeClr val="accent6"/>
                </a:solidFill>
                <a:latin typeface="+mn-ea"/>
              </a:rPr>
              <a:t>的结果为</a:t>
            </a:r>
            <a:r>
              <a:rPr lang="en-US" altLang="zh-CN" dirty="0">
                <a:solidFill>
                  <a:schemeClr val="accent6"/>
                </a:solidFill>
                <a:latin typeface="+mn-ea"/>
              </a:rPr>
              <a:t>5</a:t>
            </a:r>
          </a:p>
          <a:p>
            <a:pPr lvl="1"/>
            <a:r>
              <a:rPr lang="en-US" altLang="zh-CN" b="1" dirty="0">
                <a:solidFill>
                  <a:schemeClr val="accent2"/>
                </a:solidFill>
              </a:rPr>
              <a:t>^</a:t>
            </a:r>
            <a:r>
              <a:rPr lang="en-US" altLang="zh-CN" dirty="0">
                <a:latin typeface="+mn-ea"/>
              </a:rPr>
              <a:t> </a:t>
            </a:r>
            <a:r>
              <a:rPr lang="zh-CN" altLang="en-US" dirty="0">
                <a:latin typeface="+mn-ea"/>
              </a:rPr>
              <a:t>：指数运算，进行乘幂运算，如</a:t>
            </a:r>
            <a:r>
              <a:rPr lang="en-US" altLang="zh-CN" dirty="0">
                <a:solidFill>
                  <a:schemeClr val="accent6"/>
                </a:solidFill>
                <a:latin typeface="+mn-ea"/>
              </a:rPr>
              <a:t>3^2</a:t>
            </a:r>
            <a:r>
              <a:rPr lang="zh-CN" altLang="en-US" dirty="0">
                <a:solidFill>
                  <a:schemeClr val="accent6"/>
                </a:solidFill>
                <a:latin typeface="+mn-ea"/>
              </a:rPr>
              <a:t>的结果为</a:t>
            </a:r>
            <a:r>
              <a:rPr lang="en-US" altLang="zh-CN" dirty="0">
                <a:solidFill>
                  <a:schemeClr val="accent6"/>
                </a:solidFill>
                <a:latin typeface="+mn-ea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37590808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算术表达式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914400" y="1628800"/>
            <a:ext cx="7772400" cy="4726760"/>
          </a:xfrm>
        </p:spPr>
        <p:txBody>
          <a:bodyPr/>
          <a:lstStyle/>
          <a:p>
            <a:r>
              <a:rPr lang="zh-CN" altLang="en-US" dirty="0"/>
              <a:t>算术表达式与</a:t>
            </a:r>
            <a:r>
              <a:rPr lang="zh-CN" altLang="en-US" dirty="0">
                <a:solidFill>
                  <a:srgbClr val="FFC000"/>
                </a:solidFill>
              </a:rPr>
              <a:t>数学表达式</a:t>
            </a:r>
            <a:r>
              <a:rPr lang="zh-CN" altLang="en-US" dirty="0"/>
              <a:t>的区别</a:t>
            </a:r>
          </a:p>
          <a:p>
            <a:pPr lvl="1"/>
            <a:r>
              <a:rPr lang="zh-CN" altLang="en-US" dirty="0"/>
              <a:t>不能漏写运算符，如</a:t>
            </a:r>
            <a:r>
              <a:rPr lang="en-US" altLang="zh-CN" dirty="0">
                <a:solidFill>
                  <a:schemeClr val="accent6"/>
                </a:solidFill>
              </a:rPr>
              <a:t>3xy</a:t>
            </a:r>
            <a:r>
              <a:rPr lang="zh-CN" altLang="en-US" dirty="0">
                <a:solidFill>
                  <a:schemeClr val="accent6"/>
                </a:solidFill>
              </a:rPr>
              <a:t>应写为</a:t>
            </a:r>
            <a:r>
              <a:rPr lang="en-US" altLang="zh-CN" dirty="0">
                <a:solidFill>
                  <a:schemeClr val="accent6"/>
                </a:solidFill>
              </a:rPr>
              <a:t>3 * x * y</a:t>
            </a:r>
          </a:p>
          <a:p>
            <a:pPr lvl="1"/>
            <a:r>
              <a:rPr lang="zh-CN" altLang="en-US" dirty="0"/>
              <a:t>算术表达式中使用的括号都是圆括号，如</a:t>
            </a:r>
            <a:br>
              <a:rPr lang="zh-CN" altLang="en-US" dirty="0"/>
            </a:br>
            <a:r>
              <a:rPr lang="zh-CN" altLang="en-US" dirty="0"/>
              <a:t> </a:t>
            </a:r>
            <a:r>
              <a:rPr lang="pt-BR" altLang="zh-CN" dirty="0">
                <a:solidFill>
                  <a:schemeClr val="accent6"/>
                </a:solidFill>
              </a:rPr>
              <a:t>((a - b) ^ 2 + (a + b) ^ 2) * c</a:t>
            </a:r>
          </a:p>
          <a:p>
            <a:pPr>
              <a:spcBef>
                <a:spcPts val="1200"/>
              </a:spcBef>
            </a:pPr>
            <a:r>
              <a:rPr lang="zh-CN" altLang="en-US" dirty="0"/>
              <a:t>算术运算符的优先级：</a:t>
            </a:r>
            <a:endParaRPr lang="en-US" altLang="zh-CN" dirty="0"/>
          </a:p>
          <a:p>
            <a:pPr marL="454914" lvl="1" indent="0">
              <a:buNone/>
            </a:pPr>
            <a:r>
              <a:rPr lang="en-US" altLang="zh-CN" sz="2800" dirty="0">
                <a:solidFill>
                  <a:schemeClr val="accent2"/>
                </a:solidFill>
              </a:rPr>
              <a:t>()</a:t>
            </a:r>
            <a:r>
              <a:rPr lang="zh-CN" altLang="en-US" sz="2800" dirty="0">
                <a:solidFill>
                  <a:schemeClr val="accent2"/>
                </a:solidFill>
              </a:rPr>
              <a:t>、</a:t>
            </a:r>
            <a:r>
              <a:rPr lang="en-US" altLang="zh-CN" sz="2800" dirty="0">
                <a:solidFill>
                  <a:schemeClr val="accent2"/>
                </a:solidFill>
              </a:rPr>
              <a:t>^</a:t>
            </a:r>
            <a:r>
              <a:rPr lang="zh-CN" altLang="en-US" sz="2800" dirty="0">
                <a:solidFill>
                  <a:schemeClr val="accent2"/>
                </a:solidFill>
              </a:rPr>
              <a:t>、* </a:t>
            </a:r>
            <a:r>
              <a:rPr lang="en-US" altLang="zh-CN" sz="2800" dirty="0">
                <a:solidFill>
                  <a:schemeClr val="accent2"/>
                </a:solidFill>
              </a:rPr>
              <a:t>/ </a:t>
            </a:r>
            <a:r>
              <a:rPr lang="zh-CN" altLang="en-US" sz="2800" dirty="0">
                <a:solidFill>
                  <a:schemeClr val="accent2"/>
                </a:solidFill>
              </a:rPr>
              <a:t>、</a:t>
            </a:r>
            <a:r>
              <a:rPr lang="en-US" altLang="zh-CN" sz="2800" dirty="0">
                <a:solidFill>
                  <a:schemeClr val="accent2"/>
                </a:solidFill>
              </a:rPr>
              <a:t>\ </a:t>
            </a:r>
            <a:r>
              <a:rPr lang="zh-CN" altLang="en-US" sz="2800" dirty="0">
                <a:solidFill>
                  <a:schemeClr val="accent2"/>
                </a:solidFill>
              </a:rPr>
              <a:t>、 </a:t>
            </a:r>
            <a:r>
              <a:rPr lang="en-US" altLang="zh-CN" sz="2800" dirty="0">
                <a:solidFill>
                  <a:schemeClr val="accent2"/>
                </a:solidFill>
              </a:rPr>
              <a:t>MOD</a:t>
            </a:r>
            <a:r>
              <a:rPr lang="zh-CN" altLang="en-US" sz="2800" dirty="0">
                <a:solidFill>
                  <a:schemeClr val="accent2"/>
                </a:solidFill>
              </a:rPr>
              <a:t>、</a:t>
            </a:r>
            <a:r>
              <a:rPr lang="en-US" altLang="zh-CN" sz="2800" dirty="0">
                <a:solidFill>
                  <a:schemeClr val="accent2"/>
                </a:solidFill>
              </a:rPr>
              <a:t>+ -</a:t>
            </a:r>
          </a:p>
          <a:p>
            <a:pPr>
              <a:spcBef>
                <a:spcPts val="1200"/>
              </a:spcBef>
            </a:pPr>
            <a:r>
              <a:rPr lang="zh-CN" altLang="en-US" dirty="0">
                <a:solidFill>
                  <a:srgbClr val="92D050"/>
                </a:solidFill>
              </a:rPr>
              <a:t>练习：</a:t>
            </a:r>
            <a:endParaRPr lang="en-US" altLang="zh-CN" dirty="0">
              <a:solidFill>
                <a:srgbClr val="92D050"/>
              </a:solidFill>
            </a:endParaRPr>
          </a:p>
          <a:p>
            <a:pPr lvl="1"/>
            <a:r>
              <a:rPr lang="zh-CN" altLang="en-US" dirty="0">
                <a:solidFill>
                  <a:srgbClr val="92D050"/>
                </a:solidFill>
              </a:rPr>
              <a:t>表达式</a:t>
            </a:r>
            <a:r>
              <a:rPr lang="da-DK" altLang="zh-CN" dirty="0">
                <a:solidFill>
                  <a:srgbClr val="92D050"/>
                </a:solidFill>
              </a:rPr>
              <a:t> 2 ^ 3 / 3 Mod 9 \ 4</a:t>
            </a:r>
            <a:r>
              <a:rPr lang="zh-CN" altLang="en-US" dirty="0">
                <a:solidFill>
                  <a:srgbClr val="92D050"/>
                </a:solidFill>
              </a:rPr>
              <a:t>的值为？</a:t>
            </a:r>
            <a:endParaRPr lang="zh-CN" altLang="en-US" dirty="0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6804248" y="5229200"/>
            <a:ext cx="1282700" cy="4667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>
            <a:prstShdw prst="shdw17" dist="17961" dir="2700000">
              <a:srgbClr val="FF0000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/>
              <a:t>答案：</a:t>
            </a:r>
            <a:r>
              <a:rPr lang="en-US" altLang="zh-CN" sz="2400" b="1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82883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连接运算符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914400" y="1412776"/>
            <a:ext cx="7772400" cy="4942784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连接运算符用来连接两个以上的字符串，使其成为一个单一的字符串。</a:t>
            </a:r>
            <a:r>
              <a:rPr lang="en-US" altLang="zh-CN" sz="2400" dirty="0"/>
              <a:t>VBA</a:t>
            </a:r>
            <a:r>
              <a:rPr lang="zh-CN" altLang="en-US" sz="2400" dirty="0"/>
              <a:t>中有两个：</a:t>
            </a:r>
            <a:endParaRPr lang="en-US" altLang="zh-CN" sz="2400" dirty="0"/>
          </a:p>
          <a:p>
            <a:pPr lvl="1"/>
            <a:r>
              <a:rPr lang="en-US" altLang="zh-CN" sz="2400" dirty="0">
                <a:solidFill>
                  <a:schemeClr val="accent2"/>
                </a:solidFill>
              </a:rPr>
              <a:t>&amp;</a:t>
            </a:r>
            <a:r>
              <a:rPr lang="en-US" altLang="zh-CN" sz="2400" dirty="0"/>
              <a:t> </a:t>
            </a:r>
            <a:r>
              <a:rPr lang="zh-CN" altLang="en-US" sz="2400" dirty="0"/>
              <a:t>运算符。</a:t>
            </a:r>
            <a:r>
              <a:rPr lang="zh-CN" altLang="en-US" sz="2000" dirty="0"/>
              <a:t>任何非字符串变量或表达式在进行</a:t>
            </a:r>
            <a:r>
              <a:rPr lang="en-US" altLang="zh-CN" sz="2000" dirty="0"/>
              <a:t>&amp;</a:t>
            </a:r>
            <a:r>
              <a:rPr lang="zh-CN" altLang="en-US" sz="2000" dirty="0"/>
              <a:t>连接前都会被转换为字符串，如</a:t>
            </a:r>
            <a:endParaRPr lang="en-US" altLang="zh-CN" sz="2000" dirty="0"/>
          </a:p>
          <a:p>
            <a:pPr lvl="2"/>
            <a:endParaRPr lang="en-US" altLang="zh-CN" sz="2000" dirty="0"/>
          </a:p>
          <a:p>
            <a:pPr lvl="2"/>
            <a:endParaRPr lang="en-US" altLang="zh-CN" sz="2000" dirty="0"/>
          </a:p>
          <a:p>
            <a:pPr marL="768096" lvl="2" indent="0">
              <a:buNone/>
            </a:pPr>
            <a:br>
              <a:rPr lang="en-US" altLang="zh-CN" sz="2000" dirty="0"/>
            </a:br>
            <a:endParaRPr lang="en-US" altLang="zh-CN" sz="2000" dirty="0"/>
          </a:p>
          <a:p>
            <a:pPr lvl="1"/>
            <a:r>
              <a:rPr lang="en-US" altLang="zh-CN" sz="2800" dirty="0">
                <a:solidFill>
                  <a:schemeClr val="accent2"/>
                </a:solidFill>
              </a:rPr>
              <a:t>+</a:t>
            </a:r>
            <a:r>
              <a:rPr lang="en-US" altLang="zh-CN" sz="2400" dirty="0"/>
              <a:t> </a:t>
            </a:r>
            <a:r>
              <a:rPr lang="zh-CN" altLang="en-US" sz="2400" dirty="0"/>
              <a:t>运算符。</a:t>
            </a:r>
            <a:r>
              <a:rPr lang="zh-CN" altLang="en-US" sz="2000" dirty="0"/>
              <a:t>操作数都是字符串时才可以进行连接运算，如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75656" y="3140968"/>
            <a:ext cx="7200800" cy="1015663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457200" lvl="2" indent="-457200">
              <a:buFont typeface="+mj-ea"/>
              <a:buAutoNum type="circleNumDbPlain"/>
            </a:pPr>
            <a:r>
              <a:rPr lang="en-US" altLang="zh-CN" sz="2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"Visual " &amp; "Basic" </a:t>
            </a:r>
            <a:r>
              <a:rPr lang="zh-CN" altLang="en-US" sz="2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的结果为 </a:t>
            </a:r>
            <a:r>
              <a:rPr lang="en-US" altLang="zh-CN" sz="2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"Visual Basic"</a:t>
            </a:r>
          </a:p>
          <a:p>
            <a:pPr marL="457200" lvl="2" indent="-457200">
              <a:buFont typeface="+mj-ea"/>
              <a:buAutoNum type="circleNumDbPlain"/>
            </a:pPr>
            <a:r>
              <a:rPr lang="en-US" altLang="zh-CN" sz="2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"Excel " &amp; 2010 </a:t>
            </a:r>
            <a:r>
              <a:rPr lang="zh-CN" altLang="en-US" sz="2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的结果为 </a:t>
            </a:r>
            <a:r>
              <a:rPr lang="en-US" altLang="zh-CN" sz="2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"Excel 2010"</a:t>
            </a:r>
          </a:p>
          <a:p>
            <a:pPr marL="457200" lvl="2" indent="-457200">
              <a:buFont typeface="+mj-ea"/>
              <a:buAutoNum type="circleNumDbPlain"/>
            </a:pPr>
            <a:r>
              <a:rPr lang="en-US" altLang="zh-CN" sz="2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 &amp; 5</a:t>
            </a:r>
            <a:r>
              <a:rPr lang="zh-CN" altLang="en-US" sz="2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的结果为字符串 </a:t>
            </a:r>
            <a:r>
              <a:rPr lang="en-US" altLang="zh-CN" sz="2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"45" </a:t>
            </a:r>
            <a:endParaRPr lang="zh-CN" altLang="en-US" sz="20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75656" y="5013176"/>
            <a:ext cx="7200800" cy="1015663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3pPr marL="0" lvl="2">
              <a:defRPr sz="200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defRPr>
            </a:lvl3pPr>
          </a:lstStyle>
          <a:p>
            <a:pPr marL="457200" lvl="2" indent="-457200">
              <a:buFont typeface="+mj-ea"/>
              <a:buAutoNum type="circleNumDbPlain"/>
            </a:pPr>
            <a:r>
              <a:rPr lang="en-US" altLang="zh-CN" dirty="0">
                <a:solidFill>
                  <a:schemeClr val="tx1"/>
                </a:solidFill>
              </a:rPr>
              <a:t>"Visual " + "Basic" </a:t>
            </a:r>
            <a:r>
              <a:rPr lang="zh-CN" altLang="en-US" dirty="0">
                <a:solidFill>
                  <a:schemeClr val="tx1"/>
                </a:solidFill>
              </a:rPr>
              <a:t>的结果为</a:t>
            </a:r>
            <a:r>
              <a:rPr lang="en-US" altLang="zh-CN" dirty="0">
                <a:solidFill>
                  <a:schemeClr val="tx1"/>
                </a:solidFill>
              </a:rPr>
              <a:t>"Visual Basic"</a:t>
            </a:r>
          </a:p>
          <a:p>
            <a:pPr marL="457200" lvl="2" indent="-457200">
              <a:buFont typeface="+mj-ea"/>
              <a:buAutoNum type="circleNumDbPlain"/>
            </a:pPr>
            <a:r>
              <a:rPr lang="en-US" altLang="zh-CN" dirty="0">
                <a:solidFill>
                  <a:schemeClr val="tx1"/>
                </a:solidFill>
              </a:rPr>
              <a:t>"Excel " + 2010 </a:t>
            </a:r>
            <a:r>
              <a:rPr lang="zh-CN" altLang="en-US" dirty="0">
                <a:solidFill>
                  <a:schemeClr val="tx1"/>
                </a:solidFill>
              </a:rPr>
              <a:t>运行结果出错，提示“类型不匹配”</a:t>
            </a:r>
            <a:endParaRPr lang="en-US" altLang="zh-CN" dirty="0">
              <a:solidFill>
                <a:schemeClr val="tx1"/>
              </a:solidFill>
            </a:endParaRPr>
          </a:p>
          <a:p>
            <a:pPr marL="457200" lvl="2" indent="-457200">
              <a:buFont typeface="+mj-ea"/>
              <a:buAutoNum type="circleNumDbPlain"/>
            </a:pPr>
            <a:r>
              <a:rPr lang="en-US" altLang="zh-CN" dirty="0">
                <a:solidFill>
                  <a:schemeClr val="tx1"/>
                </a:solidFill>
              </a:rPr>
              <a:t>4+5</a:t>
            </a:r>
            <a:r>
              <a:rPr lang="zh-CN" altLang="en-US" dirty="0">
                <a:solidFill>
                  <a:schemeClr val="tx1"/>
                </a:solidFill>
              </a:rPr>
              <a:t>的结果为整数</a:t>
            </a:r>
            <a:r>
              <a:rPr lang="en-US" altLang="zh-CN" dirty="0">
                <a:solidFill>
                  <a:schemeClr val="tx1"/>
                </a:solidFill>
              </a:rPr>
              <a:t>9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5297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本讲内容</a:t>
            </a: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60059266"/>
              </p:ext>
            </p:extLst>
          </p:nvPr>
        </p:nvGraphicFramePr>
        <p:xfrm>
          <a:off x="914400" y="1784350"/>
          <a:ext cx="77724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959528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关系运算符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4400" y="1783560"/>
            <a:ext cx="7772400" cy="4885800"/>
          </a:xfrm>
        </p:spPr>
        <p:txBody>
          <a:bodyPr>
            <a:normAutofit/>
          </a:bodyPr>
          <a:lstStyle/>
          <a:p>
            <a:r>
              <a:rPr lang="zh-CN" altLang="en-US" dirty="0"/>
              <a:t>关系运算符用于比较数据的大小关系，主要有：</a:t>
            </a:r>
          </a:p>
          <a:p>
            <a:pPr marL="454914" lvl="1" indent="0">
              <a:buNone/>
            </a:pPr>
            <a:r>
              <a:rPr lang="en-US" altLang="zh-CN" sz="2800" dirty="0">
                <a:solidFill>
                  <a:schemeClr val="accent2"/>
                </a:solidFill>
              </a:rPr>
              <a:t>=</a:t>
            </a:r>
            <a:r>
              <a:rPr lang="zh-CN" altLang="en-US" sz="2800" dirty="0">
                <a:solidFill>
                  <a:schemeClr val="accent2"/>
                </a:solidFill>
              </a:rPr>
              <a:t>、</a:t>
            </a:r>
            <a:r>
              <a:rPr lang="en-US" altLang="zh-CN" sz="2800" dirty="0">
                <a:solidFill>
                  <a:schemeClr val="accent2"/>
                </a:solidFill>
              </a:rPr>
              <a:t>&lt;&gt;</a:t>
            </a:r>
            <a:r>
              <a:rPr lang="zh-CN" altLang="en-US" sz="2800" dirty="0">
                <a:solidFill>
                  <a:schemeClr val="accent2"/>
                </a:solidFill>
              </a:rPr>
              <a:t>、</a:t>
            </a:r>
            <a:r>
              <a:rPr lang="en-US" altLang="zh-CN" sz="2800" dirty="0">
                <a:solidFill>
                  <a:schemeClr val="accent2"/>
                </a:solidFill>
              </a:rPr>
              <a:t>&lt;</a:t>
            </a:r>
            <a:r>
              <a:rPr lang="zh-CN" altLang="en-US" sz="2800" dirty="0">
                <a:solidFill>
                  <a:schemeClr val="accent2"/>
                </a:solidFill>
              </a:rPr>
              <a:t>、</a:t>
            </a:r>
            <a:r>
              <a:rPr lang="en-US" altLang="zh-CN" sz="2800" dirty="0">
                <a:solidFill>
                  <a:schemeClr val="accent2"/>
                </a:solidFill>
              </a:rPr>
              <a:t>&gt;</a:t>
            </a:r>
            <a:r>
              <a:rPr lang="zh-CN" altLang="en-US" sz="2800" dirty="0">
                <a:solidFill>
                  <a:schemeClr val="accent2"/>
                </a:solidFill>
              </a:rPr>
              <a:t>、</a:t>
            </a:r>
            <a:r>
              <a:rPr lang="en-US" altLang="zh-CN" sz="2800" dirty="0">
                <a:solidFill>
                  <a:schemeClr val="accent2"/>
                </a:solidFill>
              </a:rPr>
              <a:t>&gt;=</a:t>
            </a:r>
            <a:r>
              <a:rPr lang="zh-CN" altLang="en-US" sz="2800" dirty="0">
                <a:solidFill>
                  <a:schemeClr val="accent2"/>
                </a:solidFill>
              </a:rPr>
              <a:t>、</a:t>
            </a:r>
            <a:r>
              <a:rPr lang="en-US" altLang="zh-CN" sz="2800" dirty="0">
                <a:solidFill>
                  <a:schemeClr val="accent2"/>
                </a:solidFill>
              </a:rPr>
              <a:t>&lt;=</a:t>
            </a:r>
          </a:p>
          <a:p>
            <a:r>
              <a:rPr lang="zh-CN" altLang="en-US" dirty="0"/>
              <a:t>说明</a:t>
            </a:r>
            <a:endParaRPr lang="en-US" altLang="zh-CN" dirty="0"/>
          </a:p>
          <a:p>
            <a:pPr marL="969264" lvl="1" indent="-514350">
              <a:buFont typeface="+mj-lt"/>
              <a:buAutoNum type="arabicPeriod"/>
            </a:pPr>
            <a:r>
              <a:rPr lang="zh-CN" altLang="en-US" dirty="0"/>
              <a:t>数值的比较按数值取值</a:t>
            </a:r>
          </a:p>
          <a:p>
            <a:pPr marL="969264" lvl="1" indent="-514350">
              <a:buFont typeface="+mj-lt"/>
              <a:buAutoNum type="arabicPeriod"/>
            </a:pPr>
            <a:r>
              <a:rPr lang="zh-CN" altLang="en-US" dirty="0"/>
              <a:t>字符的比较</a:t>
            </a:r>
            <a:r>
              <a:rPr lang="zh-CN" altLang="en-US" dirty="0">
                <a:solidFill>
                  <a:srgbClr val="FFC000"/>
                </a:solidFill>
              </a:rPr>
              <a:t>按</a:t>
            </a:r>
            <a:r>
              <a:rPr lang="en-US" altLang="zh-CN" dirty="0">
                <a:solidFill>
                  <a:srgbClr val="FFC000"/>
                </a:solidFill>
              </a:rPr>
              <a:t>ASCII</a:t>
            </a:r>
            <a:r>
              <a:rPr lang="zh-CN" altLang="en-US" dirty="0">
                <a:solidFill>
                  <a:srgbClr val="FFC000"/>
                </a:solidFill>
              </a:rPr>
              <a:t>码</a:t>
            </a:r>
            <a:r>
              <a:rPr lang="zh-CN" altLang="en-US" dirty="0"/>
              <a:t>取值逐个比较、英文字母按字典顺序、数字按数值顺序、小写字母大于大写字母。例：</a:t>
            </a:r>
            <a:endParaRPr lang="en-US" altLang="zh-CN" dirty="0"/>
          </a:p>
          <a:p>
            <a:pPr lvl="2"/>
            <a:r>
              <a:rPr lang="en-US" altLang="zh-CN" sz="2800" dirty="0">
                <a:solidFill>
                  <a:srgbClr val="92D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en-US" altLang="zh-CN" sz="2600" b="1" dirty="0">
                <a:solidFill>
                  <a:srgbClr val="92D050"/>
                </a:solidFill>
              </a:rPr>
              <a:t>cat</a:t>
            </a:r>
            <a:r>
              <a:rPr lang="en-US" altLang="zh-CN" dirty="0">
                <a:solidFill>
                  <a:srgbClr val="92D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en-US" altLang="zh-CN" sz="2600" b="1" dirty="0">
                <a:solidFill>
                  <a:srgbClr val="92D050"/>
                </a:solidFill>
              </a:rPr>
              <a:t> &gt; </a:t>
            </a:r>
            <a:r>
              <a:rPr lang="en-US" altLang="zh-CN" dirty="0">
                <a:solidFill>
                  <a:srgbClr val="92D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en-US" altLang="zh-CN" sz="2600" b="1" dirty="0">
                <a:solidFill>
                  <a:srgbClr val="92D050"/>
                </a:solidFill>
              </a:rPr>
              <a:t>dog</a:t>
            </a:r>
            <a:r>
              <a:rPr lang="en-US" altLang="zh-CN" dirty="0">
                <a:solidFill>
                  <a:srgbClr val="92D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en-US" altLang="zh-CN" sz="2600" b="1" dirty="0">
                <a:solidFill>
                  <a:srgbClr val="92D050"/>
                </a:solidFill>
              </a:rPr>
              <a:t> </a:t>
            </a:r>
            <a:r>
              <a:rPr lang="zh-CN" altLang="en-US" sz="2600" b="1" dirty="0">
                <a:solidFill>
                  <a:srgbClr val="92D050"/>
                </a:solidFill>
              </a:rPr>
              <a:t>？</a:t>
            </a:r>
            <a:endParaRPr lang="en-US" altLang="zh-CN" sz="2600" b="1" dirty="0">
              <a:solidFill>
                <a:srgbClr val="92D050"/>
              </a:solidFill>
            </a:endParaRPr>
          </a:p>
          <a:p>
            <a:pPr lvl="2"/>
            <a:r>
              <a:rPr lang="en-US" altLang="zh-CN" dirty="0">
                <a:solidFill>
                  <a:srgbClr val="92D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en-US" altLang="zh-CN" sz="2600" b="1" dirty="0">
                <a:solidFill>
                  <a:srgbClr val="92D050"/>
                </a:solidFill>
              </a:rPr>
              <a:t>101</a:t>
            </a:r>
            <a:r>
              <a:rPr lang="en-US" altLang="zh-CN" dirty="0">
                <a:solidFill>
                  <a:srgbClr val="92D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en-US" altLang="zh-CN" sz="2600" b="1" dirty="0">
                <a:solidFill>
                  <a:srgbClr val="92D050"/>
                </a:solidFill>
              </a:rPr>
              <a:t> &gt; </a:t>
            </a:r>
            <a:r>
              <a:rPr lang="en-US" altLang="zh-CN" dirty="0">
                <a:solidFill>
                  <a:srgbClr val="92D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en-US" altLang="zh-CN" sz="2600" b="1" dirty="0">
                <a:solidFill>
                  <a:srgbClr val="92D050"/>
                </a:solidFill>
              </a:rPr>
              <a:t>99</a:t>
            </a:r>
            <a:r>
              <a:rPr lang="en-US" altLang="zh-CN" dirty="0">
                <a:solidFill>
                  <a:srgbClr val="92D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en-US" altLang="zh-CN" sz="2600" b="1" dirty="0">
                <a:solidFill>
                  <a:srgbClr val="92D050"/>
                </a:solidFill>
              </a:rPr>
              <a:t> </a:t>
            </a:r>
            <a:r>
              <a:rPr lang="zh-CN" altLang="en-US" sz="2600" b="1" dirty="0">
                <a:solidFill>
                  <a:srgbClr val="92D050"/>
                </a:solidFill>
              </a:rPr>
              <a:t>？</a:t>
            </a:r>
            <a:endParaRPr lang="en-US" altLang="zh-CN" sz="2600" b="1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7574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逻辑运算符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常用的逻辑运算符有：</a:t>
            </a:r>
            <a:endParaRPr lang="en-US" altLang="zh-CN" dirty="0"/>
          </a:p>
          <a:p>
            <a:pPr lvl="1"/>
            <a:r>
              <a:rPr lang="en-US" altLang="zh-CN" dirty="0">
                <a:solidFill>
                  <a:srgbClr val="FFC000"/>
                </a:solidFill>
              </a:rPr>
              <a:t>And </a:t>
            </a:r>
            <a:r>
              <a:rPr lang="zh-CN" altLang="en-US" dirty="0">
                <a:solidFill>
                  <a:srgbClr val="FFC000"/>
                </a:solidFill>
              </a:rPr>
              <a:t>逻辑与</a:t>
            </a:r>
          </a:p>
          <a:p>
            <a:pPr lvl="1"/>
            <a:r>
              <a:rPr lang="en-US" altLang="zh-CN" dirty="0">
                <a:solidFill>
                  <a:srgbClr val="FFC000"/>
                </a:solidFill>
              </a:rPr>
              <a:t>Or </a:t>
            </a:r>
            <a:r>
              <a:rPr lang="zh-CN" altLang="en-US" dirty="0">
                <a:solidFill>
                  <a:srgbClr val="FFC000"/>
                </a:solidFill>
              </a:rPr>
              <a:t>逻辑或</a:t>
            </a:r>
          </a:p>
          <a:p>
            <a:pPr lvl="1"/>
            <a:r>
              <a:rPr lang="en-US" altLang="zh-CN" dirty="0">
                <a:solidFill>
                  <a:srgbClr val="FFC000"/>
                </a:solidFill>
              </a:rPr>
              <a:t>Not </a:t>
            </a:r>
            <a:r>
              <a:rPr lang="zh-CN" altLang="en-US" dirty="0">
                <a:solidFill>
                  <a:srgbClr val="FFC000"/>
                </a:solidFill>
              </a:rPr>
              <a:t>逻辑非</a:t>
            </a:r>
          </a:p>
          <a:p>
            <a:r>
              <a:rPr lang="zh-CN" altLang="en-US" dirty="0"/>
              <a:t>优先级：</a:t>
            </a:r>
            <a:r>
              <a:rPr lang="en-US" altLang="zh-CN" dirty="0">
                <a:solidFill>
                  <a:schemeClr val="accent2"/>
                </a:solidFill>
              </a:rPr>
              <a:t>Not &gt;And&gt;Or</a:t>
            </a:r>
          </a:p>
        </p:txBody>
      </p:sp>
    </p:spTree>
    <p:extLst>
      <p:ext uri="{BB962C8B-B14F-4D97-AF65-F5344CB8AC3E}">
        <p14:creationId xmlns:p14="http://schemas.microsoft.com/office/powerpoint/2010/main" val="9272524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实践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dirty="0"/>
              <a:t>编写一个宏，针对</a:t>
            </a:r>
            <a:r>
              <a:rPr lang="en-US" altLang="zh-CN" dirty="0"/>
              <a:t>A1</a:t>
            </a:r>
            <a:r>
              <a:rPr lang="zh-CN" altLang="en-US" dirty="0"/>
              <a:t>单元格中输入的某个个年份数据进行判断，并以“闰年”或“平年”为结论写入到</a:t>
            </a:r>
            <a:r>
              <a:rPr lang="en-US" altLang="zh-CN" dirty="0"/>
              <a:t>B1</a:t>
            </a:r>
            <a:r>
              <a:rPr lang="zh-CN" altLang="en-US" dirty="0"/>
              <a:t>单元格中</a:t>
            </a:r>
            <a:endParaRPr lang="en-US" altLang="zh-CN" dirty="0"/>
          </a:p>
          <a:p>
            <a:pPr>
              <a:lnSpc>
                <a:spcPct val="120000"/>
              </a:lnSpc>
              <a:spcBef>
                <a:spcPts val="2400"/>
              </a:spcBef>
            </a:pPr>
            <a:r>
              <a:rPr lang="zh-CN" altLang="en-US" dirty="0">
                <a:solidFill>
                  <a:srgbClr val="FFC000"/>
                </a:solidFill>
              </a:rPr>
              <a:t>闰年的判断条件：能被</a:t>
            </a:r>
            <a:r>
              <a:rPr lang="en-US" altLang="zh-CN" dirty="0">
                <a:solidFill>
                  <a:srgbClr val="FFC000"/>
                </a:solidFill>
              </a:rPr>
              <a:t>4</a:t>
            </a:r>
            <a:r>
              <a:rPr lang="zh-CN" altLang="en-US" dirty="0">
                <a:solidFill>
                  <a:srgbClr val="FFC000"/>
                </a:solidFill>
              </a:rPr>
              <a:t>整除但不能被</a:t>
            </a:r>
            <a:r>
              <a:rPr lang="en-US" altLang="zh-CN" dirty="0">
                <a:solidFill>
                  <a:srgbClr val="FFC000"/>
                </a:solidFill>
              </a:rPr>
              <a:t>100</a:t>
            </a:r>
            <a:r>
              <a:rPr lang="zh-CN" altLang="en-US" dirty="0">
                <a:solidFill>
                  <a:srgbClr val="FFC000"/>
                </a:solidFill>
              </a:rPr>
              <a:t>整除，或者能被</a:t>
            </a:r>
            <a:r>
              <a:rPr lang="en-US" altLang="zh-CN" dirty="0">
                <a:solidFill>
                  <a:srgbClr val="FFC000"/>
                </a:solidFill>
              </a:rPr>
              <a:t>400</a:t>
            </a:r>
            <a:r>
              <a:rPr lang="zh-CN" altLang="en-US" dirty="0">
                <a:solidFill>
                  <a:srgbClr val="FFC000"/>
                </a:solidFill>
              </a:rPr>
              <a:t>整除</a:t>
            </a:r>
          </a:p>
        </p:txBody>
      </p:sp>
    </p:spTree>
    <p:extLst>
      <p:ext uri="{BB962C8B-B14F-4D97-AF65-F5344CB8AC3E}">
        <p14:creationId xmlns:p14="http://schemas.microsoft.com/office/powerpoint/2010/main" val="15455054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With </a:t>
            </a:r>
            <a:r>
              <a:rPr lang="zh-CN" altLang="en-US" dirty="0"/>
              <a:t>语句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编写一个宏，设置</a:t>
            </a:r>
            <a:r>
              <a:rPr lang="en-US" altLang="zh-CN" dirty="0"/>
              <a:t>A1</a:t>
            </a:r>
            <a:r>
              <a:rPr lang="zh-CN" altLang="en-US" dirty="0"/>
              <a:t>单元格的文字属性为宋体、</a:t>
            </a:r>
            <a:r>
              <a:rPr lang="en-US" altLang="zh-CN" dirty="0"/>
              <a:t>14</a:t>
            </a:r>
            <a:r>
              <a:rPr lang="zh-CN" altLang="en-US" dirty="0"/>
              <a:t>磅、粗体、字体颜色为红色？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3969060"/>
            <a:ext cx="5928659" cy="1872208"/>
          </a:xfrm>
          <a:prstGeom prst="roundRect">
            <a:avLst>
              <a:gd name="adj" fmla="val 5186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4564531" y="3324526"/>
            <a:ext cx="3740746" cy="932566"/>
            <a:chOff x="5148064" y="3721012"/>
            <a:chExt cx="2438610" cy="526621"/>
          </a:xfrm>
        </p:grpSpPr>
        <p:cxnSp>
          <p:nvCxnSpPr>
            <p:cNvPr id="6" name="直接箭头连接符 5"/>
            <p:cNvCxnSpPr/>
            <p:nvPr/>
          </p:nvCxnSpPr>
          <p:spPr>
            <a:xfrm flipV="1">
              <a:off x="5148064" y="3933056"/>
              <a:ext cx="936104" cy="314577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/>
          </p:nvSpPr>
          <p:spPr>
            <a:xfrm>
              <a:off x="6061802" y="3721012"/>
              <a:ext cx="1524872" cy="295463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2800" i="1" dirty="0">
                  <a:solidFill>
                    <a:srgbClr val="FFFF00"/>
                  </a:solidFill>
                </a:rPr>
                <a:t>对象重复书写</a:t>
              </a:r>
            </a:p>
          </p:txBody>
        </p:sp>
      </p:grpSp>
      <p:sp>
        <p:nvSpPr>
          <p:cNvPr id="8" name="圆角矩形 7"/>
          <p:cNvSpPr/>
          <p:nvPr/>
        </p:nvSpPr>
        <p:spPr>
          <a:xfrm>
            <a:off x="2292985" y="4257092"/>
            <a:ext cx="2448272" cy="1224136"/>
          </a:xfrm>
          <a:prstGeom prst="roundRect">
            <a:avLst>
              <a:gd name="adj" fmla="val 8850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372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With</a:t>
            </a:r>
            <a:r>
              <a:rPr lang="zh-CN" altLang="en-US"/>
              <a:t>语句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作用：简化代码，不需要输入重复的内容</a:t>
            </a:r>
            <a:endParaRPr lang="en-US" altLang="zh-CN" dirty="0"/>
          </a:p>
          <a:p>
            <a:r>
              <a:rPr lang="zh-CN" altLang="en-US" dirty="0"/>
              <a:t>格式：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>
                <a:solidFill>
                  <a:schemeClr val="accent6"/>
                </a:solidFill>
              </a:rPr>
              <a:t>实践：改写过程“字体格式”？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84040" y="2833267"/>
            <a:ext cx="3240360" cy="267765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lvl="1"/>
            <a:r>
              <a:rPr lang="en-US" altLang="zh-CN" sz="2800" dirty="0">
                <a:solidFill>
                  <a:srgbClr val="FFFF00"/>
                </a:solidFill>
              </a:rPr>
              <a:t>With </a:t>
            </a:r>
            <a:r>
              <a:rPr lang="zh-CN" altLang="en-US" sz="2800" dirty="0">
                <a:solidFill>
                  <a:srgbClr val="FFFF00"/>
                </a:solidFill>
              </a:rPr>
              <a:t>对象</a:t>
            </a:r>
            <a:br>
              <a:rPr lang="en-US" altLang="zh-CN" sz="2800" dirty="0">
                <a:solidFill>
                  <a:srgbClr val="FFFF00"/>
                </a:solidFill>
              </a:rPr>
            </a:br>
            <a:r>
              <a:rPr lang="en-US" altLang="zh-CN" sz="2800" dirty="0">
                <a:solidFill>
                  <a:srgbClr val="FFFF00"/>
                </a:solidFill>
              </a:rPr>
              <a:t>     .</a:t>
            </a:r>
            <a:r>
              <a:rPr lang="zh-CN" altLang="en-US" sz="2800" dirty="0">
                <a:solidFill>
                  <a:srgbClr val="FFFF00"/>
                </a:solidFill>
              </a:rPr>
              <a:t>属性</a:t>
            </a:r>
            <a:r>
              <a:rPr lang="en-US" altLang="zh-CN" sz="2800" dirty="0">
                <a:solidFill>
                  <a:srgbClr val="FFFF00"/>
                </a:solidFill>
              </a:rPr>
              <a:t>1=</a:t>
            </a:r>
            <a:r>
              <a:rPr lang="zh-CN" altLang="en-US" sz="2800" dirty="0">
                <a:solidFill>
                  <a:srgbClr val="FFFF00"/>
                </a:solidFill>
              </a:rPr>
              <a:t>属性值</a:t>
            </a:r>
            <a:r>
              <a:rPr lang="en-US" altLang="zh-CN" sz="2800" dirty="0">
                <a:solidFill>
                  <a:srgbClr val="FFFF00"/>
                </a:solidFill>
              </a:rPr>
              <a:t>1</a:t>
            </a:r>
          </a:p>
          <a:p>
            <a:pPr marL="0" lvl="1"/>
            <a:r>
              <a:rPr lang="en-US" altLang="zh-CN" sz="2800" dirty="0">
                <a:solidFill>
                  <a:srgbClr val="FFFF00"/>
                </a:solidFill>
              </a:rPr>
              <a:t>     .</a:t>
            </a:r>
            <a:r>
              <a:rPr lang="zh-CN" altLang="en-US" sz="2800" dirty="0">
                <a:solidFill>
                  <a:srgbClr val="FFFF00"/>
                </a:solidFill>
              </a:rPr>
              <a:t>属性</a:t>
            </a:r>
            <a:r>
              <a:rPr lang="en-US" altLang="zh-CN" sz="2800" dirty="0">
                <a:solidFill>
                  <a:srgbClr val="FFFF00"/>
                </a:solidFill>
              </a:rPr>
              <a:t>2=</a:t>
            </a:r>
            <a:r>
              <a:rPr lang="zh-CN" altLang="en-US" sz="2800" dirty="0">
                <a:solidFill>
                  <a:srgbClr val="FFFF00"/>
                </a:solidFill>
              </a:rPr>
              <a:t>属性值</a:t>
            </a:r>
            <a:r>
              <a:rPr lang="en-US" altLang="zh-CN" sz="2800" dirty="0">
                <a:solidFill>
                  <a:srgbClr val="FFFF00"/>
                </a:solidFill>
              </a:rPr>
              <a:t>2</a:t>
            </a:r>
          </a:p>
          <a:p>
            <a:pPr marL="0" lvl="1"/>
            <a:r>
              <a:rPr lang="en-US" altLang="zh-CN" sz="2800" dirty="0">
                <a:solidFill>
                  <a:srgbClr val="FFFF00"/>
                </a:solidFill>
              </a:rPr>
              <a:t>     ……</a:t>
            </a:r>
          </a:p>
          <a:p>
            <a:pPr marL="0" lvl="1"/>
            <a:r>
              <a:rPr lang="en-US" altLang="zh-CN" sz="2800" dirty="0">
                <a:solidFill>
                  <a:srgbClr val="FFFF00"/>
                </a:solidFill>
              </a:rPr>
              <a:t>    </a:t>
            </a:r>
            <a:r>
              <a:rPr lang="zh-CN" altLang="en-US" sz="2800" dirty="0">
                <a:solidFill>
                  <a:srgbClr val="FFFF00"/>
                </a:solidFill>
              </a:rPr>
              <a:t> </a:t>
            </a:r>
            <a:r>
              <a:rPr lang="en-US" altLang="zh-CN" sz="2800" dirty="0">
                <a:solidFill>
                  <a:srgbClr val="FFFF00"/>
                </a:solidFill>
              </a:rPr>
              <a:t>.</a:t>
            </a:r>
            <a:r>
              <a:rPr lang="zh-CN" altLang="en-US" sz="2800" dirty="0">
                <a:solidFill>
                  <a:srgbClr val="FFFF00"/>
                </a:solidFill>
              </a:rPr>
              <a:t>属性</a:t>
            </a:r>
            <a:r>
              <a:rPr lang="en-US" altLang="zh-CN" sz="2800" dirty="0">
                <a:solidFill>
                  <a:srgbClr val="FFFF00"/>
                </a:solidFill>
              </a:rPr>
              <a:t>n=</a:t>
            </a:r>
            <a:r>
              <a:rPr lang="zh-CN" altLang="en-US" sz="2800" dirty="0">
                <a:solidFill>
                  <a:srgbClr val="FFFF00"/>
                </a:solidFill>
              </a:rPr>
              <a:t>属性值</a:t>
            </a:r>
            <a:r>
              <a:rPr lang="en-US" altLang="zh-CN" sz="2800" dirty="0">
                <a:solidFill>
                  <a:srgbClr val="FFFF00"/>
                </a:solidFill>
              </a:rPr>
              <a:t>n </a:t>
            </a:r>
            <a:br>
              <a:rPr lang="en-US" altLang="zh-CN" sz="2800" dirty="0">
                <a:solidFill>
                  <a:srgbClr val="FFFF00"/>
                </a:solidFill>
              </a:rPr>
            </a:br>
            <a:r>
              <a:rPr lang="en-US" altLang="zh-CN" sz="2800" dirty="0">
                <a:solidFill>
                  <a:srgbClr val="FFFF00"/>
                </a:solidFill>
              </a:rPr>
              <a:t>End With</a:t>
            </a:r>
            <a:endParaRPr lang="zh-CN" altLang="en-US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38"/>
          <a:stretch/>
        </p:blipFill>
        <p:spPr bwMode="auto">
          <a:xfrm>
            <a:off x="4882952" y="3029622"/>
            <a:ext cx="4032448" cy="2284946"/>
          </a:xfrm>
          <a:prstGeom prst="roundRect">
            <a:avLst>
              <a:gd name="adj" fmla="val 3475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65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常用的</a:t>
            </a:r>
            <a:r>
              <a:rPr lang="en-US" altLang="zh-CN" dirty="0"/>
              <a:t>VBA</a:t>
            </a:r>
            <a:r>
              <a:rPr lang="zh-CN" altLang="en-US" dirty="0"/>
              <a:t>函数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err="1"/>
              <a:t>Int</a:t>
            </a:r>
            <a:r>
              <a:rPr lang="en-US" altLang="zh-CN" dirty="0"/>
              <a:t>(x)</a:t>
            </a:r>
            <a:r>
              <a:rPr lang="zh-CN" altLang="en-US" dirty="0"/>
              <a:t>函数</a:t>
            </a:r>
            <a:endParaRPr lang="en-US" altLang="zh-CN" dirty="0"/>
          </a:p>
          <a:p>
            <a:pPr lvl="1"/>
            <a:r>
              <a:rPr lang="zh-CN" altLang="en-US" dirty="0"/>
              <a:t>返回不大于</a:t>
            </a:r>
            <a:r>
              <a:rPr lang="en-US" altLang="zh-CN" dirty="0"/>
              <a:t>x</a:t>
            </a:r>
            <a:r>
              <a:rPr lang="zh-CN" altLang="en-US" dirty="0"/>
              <a:t>的整数</a:t>
            </a:r>
            <a:endParaRPr lang="en-US" altLang="zh-CN" dirty="0"/>
          </a:p>
          <a:p>
            <a:pPr lvl="1"/>
            <a:r>
              <a:rPr lang="zh-CN" altLang="en-US" dirty="0"/>
              <a:t>如：</a:t>
            </a:r>
            <a:r>
              <a:rPr lang="en-US" altLang="zh-CN" dirty="0" err="1">
                <a:solidFill>
                  <a:schemeClr val="accent6"/>
                </a:solidFill>
              </a:rPr>
              <a:t>Int</a:t>
            </a:r>
            <a:r>
              <a:rPr lang="en-US" altLang="zh-CN" dirty="0">
                <a:solidFill>
                  <a:schemeClr val="accent6"/>
                </a:solidFill>
              </a:rPr>
              <a:t>(5.8)</a:t>
            </a:r>
            <a:r>
              <a:rPr lang="zh-CN" altLang="en-US" dirty="0">
                <a:solidFill>
                  <a:schemeClr val="accent6"/>
                </a:solidFill>
              </a:rPr>
              <a:t>的结果为</a:t>
            </a:r>
            <a:r>
              <a:rPr lang="en-US" altLang="zh-CN" dirty="0">
                <a:solidFill>
                  <a:schemeClr val="accent6"/>
                </a:solidFill>
              </a:rPr>
              <a:t>5</a:t>
            </a:r>
            <a:r>
              <a:rPr lang="zh-CN" altLang="en-US" dirty="0">
                <a:solidFill>
                  <a:schemeClr val="accent6"/>
                </a:solidFill>
              </a:rPr>
              <a:t>，</a:t>
            </a:r>
            <a:r>
              <a:rPr lang="en-US" altLang="zh-CN" dirty="0" err="1">
                <a:solidFill>
                  <a:schemeClr val="accent6"/>
                </a:solidFill>
              </a:rPr>
              <a:t>Int</a:t>
            </a:r>
            <a:r>
              <a:rPr lang="en-US" altLang="zh-CN" dirty="0">
                <a:solidFill>
                  <a:schemeClr val="accent6"/>
                </a:solidFill>
              </a:rPr>
              <a:t>(-5.8)</a:t>
            </a:r>
            <a:r>
              <a:rPr lang="zh-CN" altLang="en-US" dirty="0">
                <a:solidFill>
                  <a:schemeClr val="accent6"/>
                </a:solidFill>
              </a:rPr>
              <a:t>的结果为</a:t>
            </a:r>
            <a:r>
              <a:rPr lang="en-US" altLang="zh-CN" dirty="0">
                <a:solidFill>
                  <a:schemeClr val="accent6"/>
                </a:solidFill>
              </a:rPr>
              <a:t>-6</a:t>
            </a:r>
          </a:p>
          <a:p>
            <a:pPr>
              <a:spcBef>
                <a:spcPts val="1800"/>
              </a:spcBef>
            </a:pPr>
            <a:r>
              <a:rPr lang="en-US" altLang="zh-CN" dirty="0" err="1"/>
              <a:t>Rnd</a:t>
            </a:r>
            <a:r>
              <a:rPr lang="en-US" altLang="zh-CN" dirty="0"/>
              <a:t>()</a:t>
            </a:r>
            <a:r>
              <a:rPr lang="zh-CN" altLang="en-US" dirty="0"/>
              <a:t>函数</a:t>
            </a:r>
            <a:endParaRPr lang="en-US" altLang="zh-CN" dirty="0"/>
          </a:p>
          <a:p>
            <a:pPr lvl="1"/>
            <a:r>
              <a:rPr lang="zh-CN" altLang="en-US" dirty="0"/>
              <a:t>返回一个</a:t>
            </a:r>
            <a:r>
              <a:rPr lang="en-US" altLang="zh-CN" dirty="0">
                <a:solidFill>
                  <a:schemeClr val="accent2"/>
                </a:solidFill>
              </a:rPr>
              <a:t>[0, 1)</a:t>
            </a:r>
            <a:r>
              <a:rPr lang="zh-CN" altLang="en-US" dirty="0"/>
              <a:t>之间的随机浮点数</a:t>
            </a:r>
            <a:endParaRPr lang="en-US" altLang="zh-CN" dirty="0"/>
          </a:p>
          <a:p>
            <a:pPr lvl="1"/>
            <a:r>
              <a:rPr lang="zh-CN" altLang="en-US" dirty="0"/>
              <a:t>若要返回一个</a:t>
            </a:r>
            <a:r>
              <a:rPr lang="en-US" altLang="zh-CN" dirty="0">
                <a:solidFill>
                  <a:srgbClr val="FFC000"/>
                </a:solidFill>
              </a:rPr>
              <a:t>[m, n]</a:t>
            </a:r>
            <a:r>
              <a:rPr lang="zh-CN" altLang="en-US" dirty="0"/>
              <a:t>之间的随机整数，则可以使用公式：</a:t>
            </a:r>
            <a:r>
              <a:rPr lang="pt-BR" altLang="zh-CN" dirty="0">
                <a:solidFill>
                  <a:srgbClr val="FFC000"/>
                </a:solidFill>
              </a:rPr>
              <a:t>Int(Rnd() * (</a:t>
            </a:r>
            <a:r>
              <a:rPr lang="en-US" altLang="zh-CN" dirty="0">
                <a:solidFill>
                  <a:srgbClr val="FFC000"/>
                </a:solidFill>
              </a:rPr>
              <a:t>n</a:t>
            </a:r>
            <a:r>
              <a:rPr lang="pt-BR" altLang="zh-CN" dirty="0">
                <a:solidFill>
                  <a:srgbClr val="FFC000"/>
                </a:solidFill>
              </a:rPr>
              <a:t> - m + 1)) + m</a:t>
            </a:r>
          </a:p>
          <a:p>
            <a:pPr lvl="1"/>
            <a:r>
              <a:rPr lang="zh-CN" altLang="en-US" dirty="0"/>
              <a:t>在调用 </a:t>
            </a:r>
            <a:r>
              <a:rPr lang="en-US" altLang="zh-CN" dirty="0" err="1"/>
              <a:t>Rnd</a:t>
            </a:r>
            <a:r>
              <a:rPr lang="en-US" altLang="zh-CN" dirty="0"/>
              <a:t> </a:t>
            </a:r>
            <a:r>
              <a:rPr lang="zh-CN" altLang="en-US" dirty="0"/>
              <a:t>函数之前，应先使用无参数的 </a:t>
            </a:r>
            <a:r>
              <a:rPr lang="en-US" altLang="zh-CN" b="1" dirty="0">
                <a:solidFill>
                  <a:srgbClr val="92D050"/>
                </a:solidFill>
              </a:rPr>
              <a:t>Randomize </a:t>
            </a:r>
            <a:r>
              <a:rPr lang="zh-CN" altLang="en-US" b="1" dirty="0">
                <a:solidFill>
                  <a:srgbClr val="92D050"/>
                </a:solidFill>
              </a:rPr>
              <a:t>语句</a:t>
            </a:r>
            <a:r>
              <a:rPr lang="zh-CN" altLang="en-US" dirty="0"/>
              <a:t>初始化随机数生成器</a:t>
            </a:r>
            <a:endParaRPr lang="pt-BR" altLang="zh-CN" dirty="0"/>
          </a:p>
        </p:txBody>
      </p:sp>
    </p:spTree>
    <p:extLst>
      <p:ext uri="{BB962C8B-B14F-4D97-AF65-F5344CB8AC3E}">
        <p14:creationId xmlns:p14="http://schemas.microsoft.com/office/powerpoint/2010/main" val="3003391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实践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dirty="0"/>
              <a:t>编写一个宏，先在</a:t>
            </a:r>
            <a:r>
              <a:rPr lang="en-US" altLang="zh-CN" dirty="0"/>
              <a:t>A1</a:t>
            </a:r>
            <a:r>
              <a:rPr lang="zh-CN" altLang="en-US" dirty="0"/>
              <a:t>单元格中生成一个</a:t>
            </a:r>
            <a:r>
              <a:rPr lang="en-US" altLang="zh-CN" dirty="0">
                <a:solidFill>
                  <a:srgbClr val="FFC000"/>
                </a:solidFill>
              </a:rPr>
              <a:t>[10, 99]</a:t>
            </a:r>
            <a:r>
              <a:rPr lang="zh-CN" altLang="en-US" dirty="0">
                <a:solidFill>
                  <a:srgbClr val="FFC000"/>
                </a:solidFill>
              </a:rPr>
              <a:t>之间的随机整数</a:t>
            </a:r>
            <a:r>
              <a:rPr lang="zh-CN" altLang="en-US" dirty="0"/>
              <a:t>，然后识别该整数是奇数还是偶数，并将识别结果写入到</a:t>
            </a:r>
            <a:r>
              <a:rPr lang="en-US" altLang="zh-CN" dirty="0"/>
              <a:t>B1</a:t>
            </a:r>
            <a:r>
              <a:rPr lang="zh-CN" altLang="en-US" dirty="0"/>
              <a:t>单元格</a:t>
            </a:r>
          </a:p>
        </p:txBody>
      </p:sp>
      <p:pic>
        <p:nvPicPr>
          <p:cNvPr id="4" name="图片 3" descr="屏幕剪辑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4293096"/>
            <a:ext cx="4505643" cy="18722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1806284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常用的</a:t>
            </a:r>
            <a:r>
              <a:rPr lang="en-US" altLang="zh-CN" dirty="0"/>
              <a:t>VBA</a:t>
            </a:r>
            <a:r>
              <a:rPr lang="zh-CN" altLang="en-US" dirty="0"/>
              <a:t>函数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Val(s)</a:t>
            </a:r>
            <a:r>
              <a:rPr lang="zh-CN" altLang="en-US" dirty="0"/>
              <a:t>函数</a:t>
            </a:r>
            <a:endParaRPr lang="en-US" altLang="zh-CN" dirty="0"/>
          </a:p>
          <a:p>
            <a:pPr lvl="1"/>
            <a:r>
              <a:rPr lang="zh-CN" altLang="en-US" dirty="0"/>
              <a:t>返回</a:t>
            </a:r>
            <a:r>
              <a:rPr lang="en-US" altLang="zh-CN" dirty="0"/>
              <a:t>s</a:t>
            </a:r>
            <a:r>
              <a:rPr lang="zh-CN" altLang="en-US" dirty="0"/>
              <a:t>中第一个非数字字符之前的数字（忽略空格）</a:t>
            </a:r>
            <a:endParaRPr lang="en-US" altLang="zh-CN" dirty="0"/>
          </a:p>
          <a:p>
            <a:pPr lvl="1"/>
            <a:r>
              <a:rPr lang="zh-CN" altLang="en-US" dirty="0"/>
              <a:t>例如：</a:t>
            </a:r>
            <a:r>
              <a:rPr lang="en-US" altLang="zh-CN" dirty="0">
                <a:solidFill>
                  <a:schemeClr val="accent6"/>
                </a:solidFill>
              </a:rPr>
              <a:t>Val(“    1615 198th Street N.E.”)</a:t>
            </a:r>
            <a:r>
              <a:rPr lang="zh-CN" altLang="en-US" dirty="0">
                <a:solidFill>
                  <a:schemeClr val="accent6"/>
                </a:solidFill>
              </a:rPr>
              <a:t>的返回值为</a:t>
            </a:r>
            <a:r>
              <a:rPr lang="en-US" altLang="zh-CN" dirty="0">
                <a:solidFill>
                  <a:schemeClr val="accent6"/>
                </a:solidFill>
              </a:rPr>
              <a:t>1615198</a:t>
            </a:r>
          </a:p>
          <a:p>
            <a:pPr lvl="1"/>
            <a:r>
              <a:rPr lang="zh-CN" altLang="en-US" dirty="0">
                <a:solidFill>
                  <a:srgbClr val="FFC000"/>
                </a:solidFill>
              </a:rPr>
              <a:t>可以把 </a:t>
            </a:r>
            <a:r>
              <a:rPr lang="en-US" altLang="zh-CN" dirty="0">
                <a:solidFill>
                  <a:srgbClr val="FFC000"/>
                </a:solidFill>
              </a:rPr>
              <a:t>Val(s) </a:t>
            </a:r>
            <a:r>
              <a:rPr lang="zh-CN" altLang="en-US" dirty="0">
                <a:solidFill>
                  <a:srgbClr val="FFC000"/>
                </a:solidFill>
              </a:rPr>
              <a:t>当作是一个将数字文本转换成数字数值的函数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187251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常用的</a:t>
            </a:r>
            <a:r>
              <a:rPr lang="en-US" altLang="zh-CN" dirty="0"/>
              <a:t>VBA</a:t>
            </a:r>
            <a:r>
              <a:rPr lang="zh-CN" altLang="en-US" dirty="0"/>
              <a:t>函数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4400" y="1783560"/>
            <a:ext cx="8050088" cy="4572000"/>
          </a:xfrm>
        </p:spPr>
        <p:txBody>
          <a:bodyPr/>
          <a:lstStyle/>
          <a:p>
            <a:r>
              <a:rPr lang="en-US" altLang="zh-CN" dirty="0" err="1"/>
              <a:t>InputBox</a:t>
            </a:r>
            <a:r>
              <a:rPr lang="en-US" altLang="zh-CN" dirty="0"/>
              <a:t> </a:t>
            </a:r>
            <a:r>
              <a:rPr lang="zh-CN" altLang="en-US" dirty="0"/>
              <a:t>函数</a:t>
            </a:r>
            <a:endParaRPr lang="en-US" altLang="zh-CN" dirty="0"/>
          </a:p>
          <a:p>
            <a:pPr lvl="1"/>
            <a:r>
              <a:rPr lang="zh-CN" altLang="en-US" dirty="0"/>
              <a:t>作用：产生输入对话框，向计算机提供信息，输入数据</a:t>
            </a:r>
          </a:p>
          <a:p>
            <a:pPr lvl="1"/>
            <a:r>
              <a:rPr lang="zh-CN" altLang="en-US" dirty="0"/>
              <a:t>格式：</a:t>
            </a:r>
          </a:p>
          <a:p>
            <a:pPr marL="454914" lvl="1" indent="0">
              <a:buNone/>
            </a:pPr>
            <a:r>
              <a:rPr lang="zh-CN" altLang="en-US" dirty="0"/>
              <a:t>     </a:t>
            </a:r>
            <a:r>
              <a:rPr lang="zh-CN" altLang="en-US" dirty="0">
                <a:solidFill>
                  <a:srgbClr val="FFC000"/>
                </a:solidFill>
              </a:rPr>
              <a:t>变量 </a:t>
            </a:r>
            <a:r>
              <a:rPr lang="en-US" altLang="zh-CN" dirty="0">
                <a:solidFill>
                  <a:srgbClr val="FFC000"/>
                </a:solidFill>
              </a:rPr>
              <a:t>= </a:t>
            </a:r>
            <a:r>
              <a:rPr lang="en-US" altLang="zh-CN" dirty="0" err="1">
                <a:solidFill>
                  <a:srgbClr val="FFC000"/>
                </a:solidFill>
              </a:rPr>
              <a:t>InputBox</a:t>
            </a:r>
            <a:r>
              <a:rPr lang="en-US" altLang="zh-CN" dirty="0">
                <a:solidFill>
                  <a:srgbClr val="FFC000"/>
                </a:solidFill>
              </a:rPr>
              <a:t>(</a:t>
            </a:r>
            <a:r>
              <a:rPr lang="zh-CN" altLang="en-US" dirty="0">
                <a:solidFill>
                  <a:srgbClr val="FFC000"/>
                </a:solidFill>
              </a:rPr>
              <a:t>提示信息</a:t>
            </a:r>
            <a:r>
              <a:rPr lang="en-US" altLang="zh-CN" dirty="0">
                <a:solidFill>
                  <a:schemeClr val="accent6"/>
                </a:solidFill>
              </a:rPr>
              <a:t>[,</a:t>
            </a:r>
            <a:r>
              <a:rPr lang="zh-CN" altLang="en-US" dirty="0">
                <a:solidFill>
                  <a:schemeClr val="accent6"/>
                </a:solidFill>
              </a:rPr>
              <a:t>对话框标题</a:t>
            </a:r>
            <a:r>
              <a:rPr lang="en-US" altLang="zh-CN" dirty="0">
                <a:solidFill>
                  <a:schemeClr val="accent6"/>
                </a:solidFill>
              </a:rPr>
              <a:t>][,</a:t>
            </a:r>
            <a:r>
              <a:rPr lang="zh-CN" altLang="en-US" dirty="0">
                <a:solidFill>
                  <a:schemeClr val="accent6"/>
                </a:solidFill>
              </a:rPr>
              <a:t>默认值</a:t>
            </a:r>
            <a:r>
              <a:rPr lang="en-US" altLang="zh-CN" dirty="0">
                <a:solidFill>
                  <a:schemeClr val="accent6"/>
                </a:solidFill>
              </a:rPr>
              <a:t>]</a:t>
            </a:r>
            <a:r>
              <a:rPr lang="en-US" altLang="zh-CN" dirty="0">
                <a:solidFill>
                  <a:srgbClr val="FFC000"/>
                </a:solidFill>
              </a:rPr>
              <a:t>)</a:t>
            </a:r>
          </a:p>
          <a:p>
            <a:pPr lvl="1"/>
            <a:r>
              <a:rPr lang="zh-CN" altLang="en-US" dirty="0"/>
              <a:t>返回值：输入框中输入的内容，</a:t>
            </a:r>
            <a:r>
              <a:rPr lang="zh-CN" altLang="en-US" dirty="0">
                <a:solidFill>
                  <a:schemeClr val="accent2"/>
                </a:solidFill>
              </a:rPr>
              <a:t>字符型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5756" y="4869160"/>
            <a:ext cx="4392488" cy="17546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182470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常用的</a:t>
            </a:r>
            <a:r>
              <a:rPr lang="en-US" altLang="zh-CN" dirty="0"/>
              <a:t>VBA</a:t>
            </a:r>
            <a:r>
              <a:rPr lang="zh-CN" altLang="en-US" dirty="0"/>
              <a:t>函数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4400" y="1556792"/>
            <a:ext cx="7772400" cy="4572000"/>
          </a:xfrm>
        </p:spPr>
        <p:txBody>
          <a:bodyPr/>
          <a:lstStyle/>
          <a:p>
            <a:r>
              <a:rPr lang="en-US" altLang="zh-CN" dirty="0" err="1"/>
              <a:t>MsgBox</a:t>
            </a:r>
            <a:r>
              <a:rPr lang="en-US" altLang="zh-CN" dirty="0"/>
              <a:t> </a:t>
            </a:r>
            <a:r>
              <a:rPr lang="zh-CN" altLang="en-US" dirty="0"/>
              <a:t>函数</a:t>
            </a:r>
            <a:endParaRPr lang="en-US" altLang="zh-CN" dirty="0"/>
          </a:p>
          <a:p>
            <a:pPr lvl="1"/>
            <a:r>
              <a:rPr lang="zh-CN" altLang="en-US" dirty="0"/>
              <a:t>作用：产生消息框，向用户输出提示信息</a:t>
            </a:r>
          </a:p>
          <a:p>
            <a:pPr lvl="1"/>
            <a:r>
              <a:rPr lang="zh-CN" altLang="en-US" dirty="0"/>
              <a:t>格式：</a:t>
            </a:r>
          </a:p>
          <a:p>
            <a:pPr marL="454914" lvl="1" indent="0">
              <a:buNone/>
            </a:pPr>
            <a:r>
              <a:rPr lang="en-US" altLang="zh-CN" dirty="0"/>
              <a:t>    </a:t>
            </a:r>
            <a:r>
              <a:rPr lang="en-US" altLang="zh-CN" dirty="0">
                <a:solidFill>
                  <a:schemeClr val="accent6"/>
                </a:solidFill>
              </a:rPr>
              <a:t>[</a:t>
            </a:r>
            <a:r>
              <a:rPr lang="zh-CN" altLang="en-US" dirty="0">
                <a:solidFill>
                  <a:schemeClr val="accent6"/>
                </a:solidFill>
              </a:rPr>
              <a:t>变量</a:t>
            </a:r>
            <a:r>
              <a:rPr lang="en-US" altLang="zh-CN" dirty="0">
                <a:solidFill>
                  <a:schemeClr val="accent6"/>
                </a:solidFill>
              </a:rPr>
              <a:t>=]</a:t>
            </a:r>
            <a:r>
              <a:rPr lang="en-US" altLang="zh-CN" dirty="0" err="1">
                <a:solidFill>
                  <a:srgbClr val="FFC000"/>
                </a:solidFill>
              </a:rPr>
              <a:t>MsgBox</a:t>
            </a:r>
            <a:r>
              <a:rPr lang="en-US" altLang="zh-CN" dirty="0">
                <a:solidFill>
                  <a:srgbClr val="FFC000"/>
                </a:solidFill>
              </a:rPr>
              <a:t>(</a:t>
            </a:r>
            <a:r>
              <a:rPr lang="zh-CN" altLang="en-US" dirty="0">
                <a:solidFill>
                  <a:srgbClr val="FFC000"/>
                </a:solidFill>
              </a:rPr>
              <a:t>提示信息</a:t>
            </a:r>
            <a:r>
              <a:rPr lang="en-US" altLang="zh-CN" dirty="0">
                <a:solidFill>
                  <a:schemeClr val="accent6"/>
                </a:solidFill>
              </a:rPr>
              <a:t>[, </a:t>
            </a:r>
            <a:r>
              <a:rPr lang="zh-CN" altLang="en-US" dirty="0">
                <a:solidFill>
                  <a:schemeClr val="accent6"/>
                </a:solidFill>
              </a:rPr>
              <a:t>类型</a:t>
            </a:r>
            <a:r>
              <a:rPr lang="en-US" altLang="zh-CN" dirty="0">
                <a:solidFill>
                  <a:schemeClr val="accent6"/>
                </a:solidFill>
              </a:rPr>
              <a:t>][, </a:t>
            </a:r>
            <a:r>
              <a:rPr lang="zh-CN" altLang="en-US" dirty="0">
                <a:solidFill>
                  <a:schemeClr val="accent6"/>
                </a:solidFill>
              </a:rPr>
              <a:t>对话框标题</a:t>
            </a:r>
            <a:r>
              <a:rPr lang="en-US" altLang="zh-CN" dirty="0">
                <a:solidFill>
                  <a:schemeClr val="accent6"/>
                </a:solidFill>
              </a:rPr>
              <a:t>]</a:t>
            </a:r>
            <a:r>
              <a:rPr lang="en-US" altLang="zh-CN" dirty="0">
                <a:solidFill>
                  <a:srgbClr val="FFC000"/>
                </a:solidFill>
              </a:rPr>
              <a:t>)</a:t>
            </a:r>
          </a:p>
          <a:p>
            <a:pPr lvl="1"/>
            <a:r>
              <a:rPr lang="zh-CN" altLang="en-US" dirty="0"/>
              <a:t>对话框类型一般由</a:t>
            </a:r>
            <a:r>
              <a:rPr lang="zh-CN" altLang="en-US" dirty="0">
                <a:solidFill>
                  <a:schemeClr val="accent1"/>
                </a:solidFill>
              </a:rPr>
              <a:t>“图表样式”</a:t>
            </a:r>
            <a:r>
              <a:rPr lang="en-US" altLang="zh-CN" dirty="0">
                <a:solidFill>
                  <a:schemeClr val="accent1"/>
                </a:solidFill>
              </a:rPr>
              <a:t>+</a:t>
            </a:r>
            <a:r>
              <a:rPr lang="zh-CN" altLang="en-US" dirty="0">
                <a:solidFill>
                  <a:schemeClr val="accent1"/>
                </a:solidFill>
              </a:rPr>
              <a:t>“按钮样式”</a:t>
            </a:r>
            <a:r>
              <a:rPr lang="en-US" altLang="zh-CN" dirty="0">
                <a:solidFill>
                  <a:schemeClr val="accent1"/>
                </a:solidFill>
              </a:rPr>
              <a:t>+</a:t>
            </a:r>
            <a:r>
              <a:rPr lang="zh-CN" altLang="en-US" dirty="0">
                <a:solidFill>
                  <a:schemeClr val="accent1"/>
                </a:solidFill>
              </a:rPr>
              <a:t>“默认按钮”</a:t>
            </a:r>
            <a:r>
              <a:rPr lang="zh-CN" altLang="en-US" dirty="0"/>
              <a:t>组成</a:t>
            </a:r>
            <a:endParaRPr lang="en-US" altLang="zh-CN" dirty="0"/>
          </a:p>
          <a:p>
            <a:pPr lvl="1"/>
            <a:r>
              <a:rPr lang="zh-CN" altLang="en-US" dirty="0"/>
              <a:t>返回值：</a:t>
            </a:r>
            <a:r>
              <a:rPr lang="zh-CN" altLang="en-US" dirty="0">
                <a:solidFill>
                  <a:schemeClr val="accent2"/>
                </a:solidFill>
              </a:rPr>
              <a:t>整型</a:t>
            </a:r>
            <a:r>
              <a:rPr lang="zh-CN" altLang="en-US" dirty="0"/>
              <a:t>，对应用户单击的按钮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688" y="4941168"/>
            <a:ext cx="1952625" cy="17621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27347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794" b="99274" l="9961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615612"/>
            <a:ext cx="4552322" cy="367653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变量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一个问题：</a:t>
            </a:r>
            <a:r>
              <a:rPr lang="zh-CN" altLang="en-US" dirty="0">
                <a:solidFill>
                  <a:srgbClr val="92D050"/>
                </a:solidFill>
              </a:rPr>
              <a:t>如何交换两个杯子中的可乐？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831" b="95837" l="7399" r="93079">
                        <a14:foregroundMark x1="11695" y1="14238" x2="12172" y2="18651"/>
                        <a14:foregroundMark x1="63365" y1="6328" x2="75895" y2="7744"/>
                        <a14:foregroundMark x1="76611" y1="8077" x2="88186" y2="11407"/>
                        <a14:foregroundMark x1="15990" y1="29475" x2="45704" y2="45629"/>
                        <a14:foregroundMark x1="24224" y1="85012" x2="25656" y2="887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952328"/>
            <a:ext cx="2392591" cy="3429000"/>
          </a:xfrm>
          <a:prstGeom prst="rect">
            <a:avLst/>
          </a:prstGeom>
        </p:spPr>
      </p:pic>
      <p:sp>
        <p:nvSpPr>
          <p:cNvPr id="8" name="左右箭头 7"/>
          <p:cNvSpPr/>
          <p:nvPr/>
        </p:nvSpPr>
        <p:spPr>
          <a:xfrm>
            <a:off x="3779912" y="4221088"/>
            <a:ext cx="1728192" cy="648072"/>
          </a:xfrm>
          <a:prstGeom prst="left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4924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实践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编写一个宏，使用输入框从键盘输入三个整数，然后找出三个数中的最大数，并用消息框输出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0867" y="3645024"/>
            <a:ext cx="5022266" cy="2376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28157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变量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如何交换</a:t>
            </a:r>
            <a:r>
              <a:rPr lang="en-US" altLang="zh-CN" dirty="0"/>
              <a:t>A1</a:t>
            </a:r>
            <a:r>
              <a:rPr lang="zh-CN" altLang="en-US" dirty="0"/>
              <a:t>和</a:t>
            </a:r>
            <a:r>
              <a:rPr lang="en-US" altLang="zh-CN" dirty="0"/>
              <a:t>B1</a:t>
            </a:r>
            <a:r>
              <a:rPr lang="zh-CN" altLang="en-US" dirty="0"/>
              <a:t>两个单元格的值？</a:t>
            </a:r>
            <a:endParaRPr lang="en-US" altLang="zh-CN" dirty="0"/>
          </a:p>
          <a:p>
            <a:pPr marL="397764" lvl="1" indent="0">
              <a:spcBef>
                <a:spcPts val="2400"/>
              </a:spcBef>
              <a:buNone/>
            </a:pPr>
            <a:r>
              <a:rPr lang="en-US" altLang="zh-CN" sz="28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Sub Test()</a:t>
            </a:r>
          </a:p>
          <a:p>
            <a:pPr marL="397764" lvl="1" indent="0">
              <a:buNone/>
            </a:pPr>
            <a:r>
              <a:rPr lang="en-US" altLang="zh-CN" sz="28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   x = Range("A1").Value</a:t>
            </a:r>
          </a:p>
          <a:p>
            <a:pPr marL="397764" lvl="1" indent="0">
              <a:buNone/>
            </a:pPr>
            <a:r>
              <a:rPr lang="en-US" altLang="zh-CN" sz="28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   Range("A1").Value = Range("B1").Value</a:t>
            </a:r>
          </a:p>
          <a:p>
            <a:pPr marL="397764" lvl="1" indent="0">
              <a:buNone/>
            </a:pPr>
            <a:r>
              <a:rPr lang="en-US" altLang="zh-CN" sz="28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   Range("B1").Value = x</a:t>
            </a:r>
          </a:p>
          <a:p>
            <a:pPr marL="397764" lvl="1" indent="0">
              <a:buNone/>
            </a:pPr>
            <a:r>
              <a:rPr lang="en-US" altLang="zh-CN" sz="28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End Sub</a:t>
            </a:r>
            <a:endParaRPr lang="zh-CN" altLang="en-US" sz="28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403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变量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200" dirty="0"/>
              <a:t>变量</a:t>
            </a:r>
            <a:endParaRPr lang="en-US" altLang="zh-CN" sz="2000" dirty="0">
              <a:solidFill>
                <a:srgbClr val="FFFF00"/>
              </a:solidFill>
            </a:endParaRPr>
          </a:p>
          <a:p>
            <a:pPr lvl="1"/>
            <a:r>
              <a:rPr lang="zh-CN" altLang="en-US" sz="2800" dirty="0"/>
              <a:t>是指在程序运行过程中其值可以改变的量</a:t>
            </a:r>
          </a:p>
          <a:p>
            <a:pPr lvl="1"/>
            <a:r>
              <a:rPr lang="zh-CN" altLang="en-US" sz="2800" dirty="0"/>
              <a:t>说明</a:t>
            </a:r>
            <a:r>
              <a:rPr lang="zh-CN" altLang="en-US" sz="1800" dirty="0">
                <a:solidFill>
                  <a:srgbClr val="FFFF00"/>
                </a:solidFill>
              </a:rPr>
              <a:t>（</a:t>
            </a:r>
            <a:r>
              <a:rPr lang="en-US" altLang="zh-CN" sz="1800" dirty="0">
                <a:solidFill>
                  <a:srgbClr val="FFFF00"/>
                </a:solidFill>
              </a:rPr>
              <a:t>P.22</a:t>
            </a:r>
            <a:r>
              <a:rPr lang="zh-CN" altLang="en-US" sz="1800" dirty="0">
                <a:solidFill>
                  <a:srgbClr val="FFFF00"/>
                </a:solidFill>
              </a:rPr>
              <a:t>）</a:t>
            </a:r>
            <a:r>
              <a:rPr lang="zh-CN" altLang="en-US" sz="2800" dirty="0"/>
              <a:t>：</a:t>
            </a:r>
            <a:endParaRPr lang="en-US" altLang="zh-CN" sz="2800" dirty="0"/>
          </a:p>
          <a:p>
            <a:pPr marL="1225296" lvl="2" indent="-514350">
              <a:buFont typeface="+mj-lt"/>
              <a:buAutoNum type="arabicPeriod"/>
            </a:pPr>
            <a:r>
              <a:rPr lang="zh-CN" altLang="en-US" sz="2800" dirty="0"/>
              <a:t>变量</a:t>
            </a:r>
            <a:r>
              <a:rPr lang="zh-CN" altLang="en-US" sz="28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用于存储程序运行中的临时数据</a:t>
            </a:r>
          </a:p>
          <a:p>
            <a:pPr marL="1225296" lvl="2" indent="-514350">
              <a:buFont typeface="+mj-lt"/>
              <a:buAutoNum type="arabicPeriod"/>
            </a:pPr>
            <a:r>
              <a:rPr lang="zh-CN" altLang="en-US" sz="2800" dirty="0"/>
              <a:t>变量</a:t>
            </a:r>
            <a:r>
              <a:rPr lang="zh-CN" altLang="en-US" sz="2800" dirty="0">
                <a:solidFill>
                  <a:srgbClr val="FFC000"/>
                </a:solidFill>
              </a:rPr>
              <a:t>有</a:t>
            </a:r>
            <a:r>
              <a:rPr lang="zh-CN" altLang="en-US" sz="2800" dirty="0"/>
              <a:t>一定</a:t>
            </a:r>
            <a:r>
              <a:rPr lang="zh-CN" altLang="en-US" sz="2800" dirty="0">
                <a:solidFill>
                  <a:srgbClr val="FFC000"/>
                </a:solidFill>
              </a:rPr>
              <a:t>类型</a:t>
            </a:r>
            <a:r>
              <a:rPr lang="zh-CN" altLang="en-US" sz="2800" dirty="0"/>
              <a:t>，占用一定空间</a:t>
            </a:r>
          </a:p>
          <a:p>
            <a:pPr marL="1225296" lvl="2" indent="-514350">
              <a:buFont typeface="+mj-lt"/>
              <a:buAutoNum type="arabicPeriod"/>
            </a:pPr>
            <a:r>
              <a:rPr lang="zh-CN" altLang="en-US" sz="2800" dirty="0"/>
              <a:t>变量命名规则：</a:t>
            </a:r>
            <a:r>
              <a:rPr lang="zh-CN" altLang="en-US" sz="2800" dirty="0">
                <a:solidFill>
                  <a:srgbClr val="92D050"/>
                </a:solidFill>
              </a:rPr>
              <a:t>字母打头</a:t>
            </a:r>
            <a:r>
              <a:rPr lang="zh-CN" altLang="en-US" sz="2800" dirty="0"/>
              <a:t>，</a:t>
            </a:r>
            <a:r>
              <a:rPr lang="zh-CN" altLang="en-US" sz="2800" dirty="0">
                <a:solidFill>
                  <a:srgbClr val="92D050"/>
                </a:solidFill>
              </a:rPr>
              <a:t>最长</a:t>
            </a:r>
            <a:r>
              <a:rPr lang="en-US" altLang="zh-CN" sz="2800" dirty="0">
                <a:solidFill>
                  <a:srgbClr val="92D050"/>
                </a:solidFill>
              </a:rPr>
              <a:t>255</a:t>
            </a:r>
            <a:r>
              <a:rPr lang="zh-CN" altLang="en-US" sz="2800" dirty="0">
                <a:solidFill>
                  <a:srgbClr val="92D050"/>
                </a:solidFill>
              </a:rPr>
              <a:t>个字符。</a:t>
            </a:r>
            <a:r>
              <a:rPr lang="zh-CN" altLang="en-US" sz="2800" dirty="0"/>
              <a:t>等如：</a:t>
            </a:r>
            <a:r>
              <a:rPr lang="en-US" altLang="zh-CN" sz="2800" dirty="0">
                <a:solidFill>
                  <a:schemeClr val="tx2">
                    <a:lumMod val="50000"/>
                  </a:schemeClr>
                </a:solidFill>
              </a:rPr>
              <a:t>Sum</a:t>
            </a:r>
            <a:r>
              <a:rPr lang="zh-CN" altLang="en-US" sz="2800" dirty="0">
                <a:solidFill>
                  <a:schemeClr val="tx2">
                    <a:lumMod val="50000"/>
                  </a:schemeClr>
                </a:solidFill>
              </a:rPr>
              <a:t>、</a:t>
            </a:r>
            <a:r>
              <a:rPr lang="en-US" altLang="zh-CN" sz="2800" dirty="0">
                <a:solidFill>
                  <a:schemeClr val="tx2">
                    <a:lumMod val="50000"/>
                  </a:schemeClr>
                </a:solidFill>
              </a:rPr>
              <a:t>x_1</a:t>
            </a:r>
            <a:r>
              <a:rPr lang="zh-CN" altLang="en-US" sz="2800" dirty="0"/>
              <a:t>等</a:t>
            </a:r>
          </a:p>
        </p:txBody>
      </p:sp>
    </p:spTree>
    <p:extLst>
      <p:ext uri="{BB962C8B-B14F-4D97-AF65-F5344CB8AC3E}">
        <p14:creationId xmlns:p14="http://schemas.microsoft.com/office/powerpoint/2010/main" val="36711115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数据类型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zh-CN" altLang="en-US" dirty="0">
                <a:solidFill>
                  <a:schemeClr val="accent4"/>
                </a:solidFill>
              </a:rPr>
              <a:t>数据</a:t>
            </a:r>
            <a:r>
              <a:rPr lang="zh-CN" altLang="en-US" dirty="0"/>
              <a:t>是指可以被计算机处理的信息，是程序的必要组成部分，也是程序处理的对象</a:t>
            </a:r>
          </a:p>
          <a:p>
            <a:pPr>
              <a:spcBef>
                <a:spcPts val="1200"/>
              </a:spcBef>
            </a:pPr>
            <a:r>
              <a:rPr lang="zh-CN" altLang="en-US" dirty="0"/>
              <a:t>数据</a:t>
            </a:r>
            <a:r>
              <a:rPr lang="zh-CN" altLang="en-US" dirty="0">
                <a:solidFill>
                  <a:srgbClr val="00B050"/>
                </a:solidFill>
              </a:rPr>
              <a:t>分类</a:t>
            </a:r>
            <a:r>
              <a:rPr lang="zh-CN" altLang="en-US" dirty="0"/>
              <a:t>的目的是</a:t>
            </a:r>
            <a:r>
              <a:rPr lang="zh-CN" altLang="en-US" dirty="0">
                <a:solidFill>
                  <a:srgbClr val="FFC000"/>
                </a:solidFill>
              </a:rPr>
              <a:t>为了快速处理数据和有效利用存储空间</a:t>
            </a:r>
          </a:p>
          <a:p>
            <a:pPr>
              <a:spcBef>
                <a:spcPts val="1200"/>
              </a:spcBef>
            </a:pPr>
            <a:r>
              <a:rPr lang="zh-CN" altLang="en-US" dirty="0"/>
              <a:t>不同的数据类型占用的存储空间不同、或者存储格式不一样，</a:t>
            </a:r>
            <a:r>
              <a:rPr lang="en-US" altLang="zh-CN" dirty="0"/>
              <a:t>VBA</a:t>
            </a:r>
            <a:r>
              <a:rPr lang="zh-CN" altLang="en-US" dirty="0"/>
              <a:t>中常用的数据类型：</a:t>
            </a:r>
            <a:r>
              <a:rPr lang="zh-CN" altLang="en-US" dirty="0">
                <a:solidFill>
                  <a:srgbClr val="00B050"/>
                </a:solidFill>
              </a:rPr>
              <a:t>数值型、字符型、逻辑型、对象型</a:t>
            </a:r>
          </a:p>
        </p:txBody>
      </p:sp>
    </p:spTree>
    <p:extLst>
      <p:ext uri="{BB962C8B-B14F-4D97-AF65-F5344CB8AC3E}">
        <p14:creationId xmlns:p14="http://schemas.microsoft.com/office/powerpoint/2010/main" val="34200056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数据类型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22684812"/>
              </p:ext>
            </p:extLst>
          </p:nvPr>
        </p:nvGraphicFramePr>
        <p:xfrm>
          <a:off x="914400" y="1784350"/>
          <a:ext cx="77724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737606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数据类型</a:t>
            </a: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89365254"/>
              </p:ext>
            </p:extLst>
          </p:nvPr>
        </p:nvGraphicFramePr>
        <p:xfrm>
          <a:off x="914400" y="1784350"/>
          <a:ext cx="77724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647826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数据类型</a:t>
            </a: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49593561"/>
              </p:ext>
            </p:extLst>
          </p:nvPr>
        </p:nvGraphicFramePr>
        <p:xfrm>
          <a:off x="914400" y="1784350"/>
          <a:ext cx="77724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15971203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穿越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穿越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穿越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294</TotalTime>
  <Words>1411</Words>
  <Application>Microsoft Office PowerPoint</Application>
  <PresentationFormat>全屏显示(4:3)</PresentationFormat>
  <Paragraphs>200</Paragraphs>
  <Slides>30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1" baseType="lpstr">
      <vt:lpstr>华文行楷</vt:lpstr>
      <vt:lpstr>华文楷体</vt:lpstr>
      <vt:lpstr>宋体</vt:lpstr>
      <vt:lpstr>Calibri</vt:lpstr>
      <vt:lpstr>Consolas</vt:lpstr>
      <vt:lpstr>Corbel</vt:lpstr>
      <vt:lpstr>Courier New</vt:lpstr>
      <vt:lpstr>Wingdings</vt:lpstr>
      <vt:lpstr>Wingdings 2</vt:lpstr>
      <vt:lpstr>Wingdings 3</vt:lpstr>
      <vt:lpstr>穿越</vt:lpstr>
      <vt:lpstr>VBA编程基础</vt:lpstr>
      <vt:lpstr>本讲内容</vt:lpstr>
      <vt:lpstr>变量</vt:lpstr>
      <vt:lpstr>变量</vt:lpstr>
      <vt:lpstr>变量</vt:lpstr>
      <vt:lpstr>数据类型</vt:lpstr>
      <vt:lpstr>数据类型</vt:lpstr>
      <vt:lpstr>数据类型</vt:lpstr>
      <vt:lpstr>数据类型</vt:lpstr>
      <vt:lpstr>变量声明</vt:lpstr>
      <vt:lpstr>变量声明</vt:lpstr>
      <vt:lpstr>实践</vt:lpstr>
      <vt:lpstr>常量</vt:lpstr>
      <vt:lpstr>常量</vt:lpstr>
      <vt:lpstr>常量</vt:lpstr>
      <vt:lpstr>运算符与表达式</vt:lpstr>
      <vt:lpstr>算术运算符</vt:lpstr>
      <vt:lpstr>算术表达式</vt:lpstr>
      <vt:lpstr>连接运算符</vt:lpstr>
      <vt:lpstr>关系运算符</vt:lpstr>
      <vt:lpstr>逻辑运算符</vt:lpstr>
      <vt:lpstr>实践</vt:lpstr>
      <vt:lpstr>With 语句</vt:lpstr>
      <vt:lpstr>With语句</vt:lpstr>
      <vt:lpstr>常用的VBA函数</vt:lpstr>
      <vt:lpstr>实践</vt:lpstr>
      <vt:lpstr>常用的VBA函数</vt:lpstr>
      <vt:lpstr>常用的VBA函数</vt:lpstr>
      <vt:lpstr>常用的VBA函数</vt:lpstr>
      <vt:lpstr>实践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VBA语法基础</dc:title>
  <dc:creator>bbbb</dc:creator>
  <cp:lastModifiedBy>林永兴</cp:lastModifiedBy>
  <cp:revision>63</cp:revision>
  <dcterms:created xsi:type="dcterms:W3CDTF">2014-03-19T06:55:12Z</dcterms:created>
  <dcterms:modified xsi:type="dcterms:W3CDTF">2018-02-24T05:46:26Z</dcterms:modified>
</cp:coreProperties>
</file>