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1.1 </a:t>
            </a:r>
            <a:r>
              <a:rPr lang="zh-CN" altLang="en-US" sz="4000" b="1" dirty="0" smtClean="0"/>
              <a:t>教师档案表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6871"/>
            <a:ext cx="8064896" cy="218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 教师档案表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</cp:revision>
  <dcterms:modified xsi:type="dcterms:W3CDTF">2014-02-19T06:07:18Z</dcterms:modified>
</cp:coreProperties>
</file>