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86" r:id="rId6"/>
    <p:sldId id="390" r:id="rId7"/>
    <p:sldId id="385" r:id="rId8"/>
    <p:sldId id="384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9747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104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6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94465" y="3552761"/>
            <a:ext cx="619910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块的制作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完成下列图形的块的制作和插入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B758E3AD-C56C-4B28-A332-AA2B6136032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43278" y="3378198"/>
            <a:ext cx="1281600" cy="120904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5"/>
          <a:stretch>
            <a:fillRect/>
          </a:stretch>
        </p:blipFill>
        <p:spPr>
          <a:xfrm>
            <a:off x="3934966" y="3378198"/>
            <a:ext cx="1403592" cy="117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块的制作</a:t>
            </a: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block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）：制作为临时的块图形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kern="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wblock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）：制作为块文件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块的插入</a:t>
            </a:r>
          </a:p>
        </p:txBody>
      </p:sp>
      <p:sp>
        <p:nvSpPr>
          <p:cNvPr id="11" name="矩形 10"/>
          <p:cNvSpPr/>
          <p:nvPr/>
        </p:nvSpPr>
        <p:spPr>
          <a:xfrm>
            <a:off x="5807174" y="4869954"/>
            <a:ext cx="5904656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insert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）：将临时块图形或块文件进行插入</a:t>
            </a:r>
            <a:endParaRPr lang="en-US" altLang="zh-CN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00365" y="2649897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5265128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807174" y="2729260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块的制作需要确定的基本参数有：基点、图形、名称</a:t>
            </a:r>
          </a:p>
        </p:txBody>
      </p:sp>
      <p:sp>
        <p:nvSpPr>
          <p:cNvPr id="19" name="矩形 18"/>
          <p:cNvSpPr/>
          <p:nvPr/>
        </p:nvSpPr>
        <p:spPr>
          <a:xfrm>
            <a:off x="5810247" y="5327627"/>
            <a:ext cx="590465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块的插入需要制定的基本参数有：插入点、图形、放大倍数</a:t>
            </a:r>
          </a:p>
        </p:txBody>
      </p:sp>
    </p:spTree>
    <p:extLst>
      <p:ext uri="{BB962C8B-B14F-4D97-AF65-F5344CB8AC3E}">
        <p14:creationId xmlns:p14="http://schemas.microsoft.com/office/powerpoint/2010/main" val="19718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45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3824587"/>
            <a:ext cx="46315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块在制作时切记别忘记指定基点，否则在插入的时候可能会导致图形距离目标太远。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84882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03408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若要将块永久保存，需要用到</a:t>
            </a:r>
            <a:r>
              <a:rPr lang="en-US" altLang="zh-CN" sz="1600" kern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wblock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72685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599262" y="3069754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为了便于插入，块的制作一般以基本单位为尺寸。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5003648" y="3239031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8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8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168</Words>
  <Application>Microsoft Office PowerPoint</Application>
  <PresentationFormat>自定义</PresentationFormat>
  <Paragraphs>31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280</cp:revision>
  <dcterms:created xsi:type="dcterms:W3CDTF">2015-04-23T03:04:00Z</dcterms:created>
  <dcterms:modified xsi:type="dcterms:W3CDTF">2018-08-20T08:08:47Z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