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5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6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871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200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23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6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376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033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163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57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488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57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演示文稿的制作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2014</a:t>
            </a:r>
            <a:r>
              <a:rPr lang="zh-CN" altLang="en-US" dirty="0" smtClean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版面设计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新建幻灯片</a:t>
            </a:r>
          </a:p>
          <a:p>
            <a:r>
              <a:rPr lang="zh-CN" altLang="en-US" dirty="0"/>
              <a:t>设置幻灯片版式</a:t>
            </a:r>
          </a:p>
          <a:p>
            <a:r>
              <a:rPr lang="zh-CN" altLang="en-US" dirty="0"/>
              <a:t>设置幻灯片背景</a:t>
            </a:r>
          </a:p>
          <a:p>
            <a:r>
              <a:rPr lang="zh-CN" altLang="en-US" dirty="0"/>
              <a:t>应用</a:t>
            </a:r>
            <a:r>
              <a:rPr lang="zh-CN" altLang="en-US" dirty="0" smtClean="0"/>
              <a:t>设计主题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插入对象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插入图片</a:t>
            </a:r>
          </a:p>
          <a:p>
            <a:r>
              <a:rPr lang="zh-CN" altLang="en-US"/>
              <a:t>插入声音</a:t>
            </a:r>
          </a:p>
          <a:p>
            <a:r>
              <a:rPr lang="zh-CN" altLang="en-US"/>
              <a:t>插入图表</a:t>
            </a:r>
          </a:p>
          <a:p>
            <a:r>
              <a:rPr lang="zh-CN" altLang="en-US"/>
              <a:t>插入表格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动画设置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设置进入动画</a:t>
            </a:r>
          </a:p>
          <a:p>
            <a:r>
              <a:rPr lang="zh-CN" altLang="en-US"/>
              <a:t>设置幻灯片切换方式</a:t>
            </a:r>
          </a:p>
          <a:p>
            <a:r>
              <a:rPr lang="zh-CN" altLang="en-US"/>
              <a:t>设置超级链接</a:t>
            </a:r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42</Words>
  <Application>Microsoft Office PowerPoint</Application>
  <PresentationFormat>全屏显示(4:3)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演示文稿的制作</vt:lpstr>
      <vt:lpstr>版面设计</vt:lpstr>
      <vt:lpstr>插入对象</vt:lpstr>
      <vt:lpstr>动画设置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演示文稿的制作</dc:title>
  <dc:creator>china</dc:creator>
  <cp:lastModifiedBy>china</cp:lastModifiedBy>
  <cp:revision>1</cp:revision>
  <dcterms:created xsi:type="dcterms:W3CDTF">2013-08-27T01:43:31Z</dcterms:created>
  <dcterms:modified xsi:type="dcterms:W3CDTF">2013-08-27T01:50:55Z</dcterms:modified>
</cp:coreProperties>
</file>