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AE5F1-7EFE-4AA6-AD9B-716B2F729F97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73DDF6-2DE8-4150-9B2C-568B0CF06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909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3DDF6-2DE8-4150-9B2C-568B0CF064B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5928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3DDF6-2DE8-4150-9B2C-568B0CF064B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592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3DDF6-2DE8-4150-9B2C-568B0CF064B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592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3DDF6-2DE8-4150-9B2C-568B0CF064B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592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3DDF6-2DE8-4150-9B2C-568B0CF064B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592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3DDF6-2DE8-4150-9B2C-568B0CF064B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592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3DDF6-2DE8-4150-9B2C-568B0CF064B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5928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3DDF6-2DE8-4150-9B2C-568B0CF064B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592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3DDF6-2DE8-4150-9B2C-568B0CF064B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5928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3DDF6-2DE8-4150-9B2C-568B0CF064B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592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5" name="副标题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1" name="日期占位符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D516596-392C-46D0-988E-75475AD782A8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6143DA0-E5CC-4A74-8A4B-34AF966585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516596-392C-46D0-988E-75475AD782A8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143DA0-E5CC-4A74-8A4B-34AF966585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D516596-392C-46D0-988E-75475AD782A8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6143DA0-E5CC-4A74-8A4B-34AF966585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516596-392C-46D0-988E-75475AD782A8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143DA0-E5CC-4A74-8A4B-34AF966585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D516596-392C-46D0-988E-75475AD782A8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C6143DA0-E5CC-4A74-8A4B-34AF966585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516596-392C-46D0-988E-75475AD782A8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143DA0-E5CC-4A74-8A4B-34AF966585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516596-392C-46D0-988E-75475AD782A8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143DA0-E5CC-4A74-8A4B-34AF966585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516596-392C-46D0-988E-75475AD782A8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143DA0-E5CC-4A74-8A4B-34AF966585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D516596-392C-46D0-988E-75475AD782A8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143DA0-E5CC-4A74-8A4B-34AF966585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516596-392C-46D0-988E-75475AD782A8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143DA0-E5CC-4A74-8A4B-34AF966585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516596-392C-46D0-988E-75475AD782A8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143DA0-E5CC-4A74-8A4B-34AF9665852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7" name="日期占位符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D516596-392C-46D0-988E-75475AD782A8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6143DA0-E5CC-4A74-8A4B-34AF966585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419872" y="260648"/>
            <a:ext cx="5105400" cy="2868168"/>
          </a:xfrm>
        </p:spPr>
        <p:txBody>
          <a:bodyPr/>
          <a:lstStyle/>
          <a:p>
            <a:r>
              <a:rPr lang="zh-CN" altLang="en-US" sz="6000" dirty="0" smtClean="0">
                <a:latin typeface="宋体" pitchFamily="2" charset="-122"/>
                <a:ea typeface="宋体" pitchFamily="2" charset="-122"/>
              </a:rPr>
              <a:t>感动中国</a:t>
            </a:r>
            <a:endParaRPr lang="zh-CN" altLang="en-US" sz="60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>
                <a:latin typeface="宋体" pitchFamily="2" charset="-122"/>
                <a:ea typeface="宋体" pitchFamily="2" charset="-122"/>
              </a:rPr>
              <a:t>2013</a:t>
            </a:r>
            <a:r>
              <a:rPr lang="zh-CN" altLang="en-US" sz="4000" dirty="0" smtClean="0">
                <a:latin typeface="宋体" pitchFamily="2" charset="-122"/>
                <a:ea typeface="宋体" pitchFamily="2" charset="-122"/>
              </a:rPr>
              <a:t>年度</a:t>
            </a:r>
            <a:r>
              <a:rPr lang="zh-CN" altLang="en-US" sz="4000" dirty="0">
                <a:latin typeface="宋体" pitchFamily="2" charset="-122"/>
                <a:ea typeface="宋体" pitchFamily="2" charset="-122"/>
              </a:rPr>
              <a:t>获奖名单 </a:t>
            </a:r>
          </a:p>
        </p:txBody>
      </p:sp>
    </p:spTree>
    <p:extLst>
      <p:ext uri="{BB962C8B-B14F-4D97-AF65-F5344CB8AC3E}">
        <p14:creationId xmlns:p14="http://schemas.microsoft.com/office/powerpoint/2010/main" val="328701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zh-CN" altLang="en-US" sz="4000" dirty="0" smtClean="0"/>
              <a:t>胡</a:t>
            </a:r>
            <a:r>
              <a:rPr lang="zh-CN" altLang="en-US" sz="4000" dirty="0"/>
              <a:t>佩兰：</a:t>
            </a:r>
            <a:r>
              <a:rPr lang="en-US" altLang="zh-CN" sz="4000" dirty="0"/>
              <a:t>20</a:t>
            </a:r>
            <a:r>
              <a:rPr lang="zh-CN" altLang="en-US" sz="4000" dirty="0"/>
              <a:t>年来坚持每天出诊</a:t>
            </a:r>
            <a:r>
              <a:rPr lang="en-US" altLang="zh-CN" sz="4000" dirty="0"/>
              <a:t>6</a:t>
            </a:r>
            <a:r>
              <a:rPr lang="zh-CN" altLang="en-US" sz="4000" dirty="0"/>
              <a:t>天的百岁仁医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2539664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【</a:t>
            </a:r>
            <a:r>
              <a:rPr lang="zh-CN" altLang="en-US" sz="3200" dirty="0"/>
              <a:t>颁奖词</a:t>
            </a:r>
            <a:r>
              <a:rPr lang="en-US" altLang="zh-CN" sz="3200" dirty="0"/>
              <a:t>】</a:t>
            </a:r>
            <a:r>
              <a:rPr lang="zh-CN" altLang="en-US" sz="3200" dirty="0"/>
              <a:t>：技不在高而在德；术不在巧，而在仁。医者，看的是病，救的是心，开的是药，给的是情。扈江离与辟芷兮，纫秋兰以为佩。你是仁医，是济世良药。</a:t>
            </a:r>
            <a:endParaRPr lang="zh-CN" altLang="en-US" sz="3200" dirty="0"/>
          </a:p>
        </p:txBody>
      </p:sp>
      <p:pic>
        <p:nvPicPr>
          <p:cNvPr id="1028" name="Picture 4" descr="D:\Program Files\Microsoft Office\MEDIA\CAGCAT10\j0149407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052" y="4581128"/>
            <a:ext cx="1064873" cy="126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6324408" y="5949280"/>
            <a:ext cx="144016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372200" y="5982379"/>
            <a:ext cx="14041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感动中国</a:t>
            </a:r>
            <a:endParaRPr lang="en-US" altLang="zh-CN" sz="2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altLang="zh-CN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2013</a:t>
            </a:r>
            <a:endParaRPr lang="zh-CN" altLang="en-US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75728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zh-CN" altLang="en-US" sz="4000" dirty="0"/>
              <a:t>姚厚芝：绝症母亲为孩子留学费耗时</a:t>
            </a:r>
            <a:r>
              <a:rPr lang="en-US" altLang="zh-CN" sz="4000" dirty="0"/>
              <a:t>3</a:t>
            </a:r>
            <a:r>
              <a:rPr lang="zh-CN" altLang="en-US" sz="4000" dirty="0"/>
              <a:t>年绣出</a:t>
            </a:r>
            <a:r>
              <a:rPr lang="en-US" altLang="zh-CN" sz="4000" dirty="0"/>
              <a:t>《</a:t>
            </a:r>
            <a:r>
              <a:rPr lang="zh-CN" altLang="en-US" sz="4000" dirty="0"/>
              <a:t>清明上河图</a:t>
            </a:r>
            <a:r>
              <a:rPr lang="en-US" altLang="zh-CN" sz="4000" dirty="0"/>
              <a:t>》   </a:t>
            </a:r>
            <a:endParaRPr lang="en-US" altLang="zh-CN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2539664"/>
          </a:xfrm>
        </p:spPr>
        <p:txBody>
          <a:bodyPr>
            <a:normAutofit fontScale="92500"/>
          </a:bodyPr>
          <a:lstStyle/>
          <a:p>
            <a:r>
              <a:rPr lang="en-US" altLang="zh-CN" sz="3200" dirty="0" smtClean="0"/>
              <a:t>【</a:t>
            </a:r>
            <a:r>
              <a:rPr lang="zh-CN" altLang="en-US" sz="3200" dirty="0"/>
              <a:t>颁奖词</a:t>
            </a:r>
            <a:r>
              <a:rPr lang="en-US" altLang="zh-CN" sz="3200" dirty="0"/>
              <a:t>】</a:t>
            </a:r>
            <a:r>
              <a:rPr lang="zh-CN" altLang="en-US" sz="3200" dirty="0"/>
              <a:t>：病，压垮了身体，但不能摧毁母爱。草根母亲呕心沥血，为孩子缝补梦想，而深厚的爱，更铺就孩子精神的未来。请上天给你多一些时间，让你把美好的愿望，织进这春天的图景。</a:t>
            </a:r>
            <a:endParaRPr lang="zh-CN" altLang="en-US" sz="3200" dirty="0"/>
          </a:p>
        </p:txBody>
      </p:sp>
      <p:pic>
        <p:nvPicPr>
          <p:cNvPr id="1028" name="Picture 4" descr="D:\Program Files\Microsoft Office\MEDIA\CAGCAT10\j0149407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052" y="4581128"/>
            <a:ext cx="1064873" cy="126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6324408" y="5949280"/>
            <a:ext cx="144016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372200" y="5982379"/>
            <a:ext cx="14041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感动中国</a:t>
            </a:r>
            <a:endParaRPr lang="en-US" altLang="zh-CN" sz="2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altLang="zh-CN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2013</a:t>
            </a:r>
            <a:endParaRPr lang="zh-CN" altLang="en-US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75728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zh-CN" altLang="en-US" sz="4000" dirty="0"/>
              <a:t>方俊明：迟到的荣誉，不悔的信念   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2539664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【</a:t>
            </a:r>
            <a:r>
              <a:rPr lang="zh-CN" altLang="en-US" sz="3200" dirty="0"/>
              <a:t>颁奖词</a:t>
            </a:r>
            <a:r>
              <a:rPr lang="en-US" altLang="zh-CN" sz="3200" dirty="0"/>
              <a:t>】</a:t>
            </a:r>
            <a:r>
              <a:rPr lang="zh-CN" altLang="en-US" sz="3200" dirty="0"/>
              <a:t>：纵身一跃，却被命运撞得头破血流。在轮椅上度过青春，但你却固执地相信善良，丝毫不悔。今天你不能起身，但我们知道，你早已站立在所有人的面前。</a:t>
            </a:r>
            <a:endParaRPr lang="zh-CN" altLang="en-US" sz="3200" dirty="0"/>
          </a:p>
        </p:txBody>
      </p:sp>
      <p:pic>
        <p:nvPicPr>
          <p:cNvPr id="1028" name="Picture 4" descr="D:\Program Files\Microsoft Office\MEDIA\CAGCAT10\j0149407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052" y="4581128"/>
            <a:ext cx="1064873" cy="126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6324408" y="5949280"/>
            <a:ext cx="144016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372200" y="5982379"/>
            <a:ext cx="14041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感动中国</a:t>
            </a:r>
            <a:endParaRPr lang="en-US" altLang="zh-CN" sz="2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altLang="zh-CN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2013</a:t>
            </a:r>
            <a:endParaRPr lang="zh-CN" altLang="en-US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75728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39000" cy="1143000"/>
          </a:xfrm>
        </p:spPr>
        <p:txBody>
          <a:bodyPr/>
          <a:lstStyle/>
          <a:p>
            <a:r>
              <a:rPr lang="zh-CN" altLang="en-US" sz="4000" dirty="0"/>
              <a:t>龚全珍：将军梦，守护情   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2539664"/>
          </a:xfrm>
        </p:spPr>
        <p:txBody>
          <a:bodyPr>
            <a:normAutofit fontScale="92500"/>
          </a:bodyPr>
          <a:lstStyle/>
          <a:p>
            <a:r>
              <a:rPr lang="en-US" altLang="zh-CN" sz="3200" dirty="0" smtClean="0"/>
              <a:t>【</a:t>
            </a:r>
            <a:r>
              <a:rPr lang="zh-CN" altLang="en-US" sz="3200" dirty="0"/>
              <a:t>颁奖词</a:t>
            </a:r>
            <a:r>
              <a:rPr lang="en-US" altLang="zh-CN" sz="3200" dirty="0"/>
              <a:t>】</a:t>
            </a:r>
            <a:r>
              <a:rPr lang="zh-CN" altLang="en-US" sz="3200" dirty="0"/>
              <a:t>：少年时寻见光，青年时遇见爱，暮年到来的时候，你的心依然辽阔。一生追随革命、爱情和信仰，辗转于战场、田野、课堂。跨越人民的敬意，</a:t>
            </a:r>
          </a:p>
          <a:p>
            <a:r>
              <a:rPr lang="zh-CN" altLang="en-US" sz="3200" dirty="0"/>
              <a:t>是你一生最美的勋章。</a:t>
            </a:r>
            <a:endParaRPr lang="zh-CN" altLang="en-US" sz="3200" dirty="0"/>
          </a:p>
        </p:txBody>
      </p:sp>
      <p:pic>
        <p:nvPicPr>
          <p:cNvPr id="1028" name="Picture 4" descr="D:\Program Files\Microsoft Office\MEDIA\CAGCAT10\j0149407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052" y="4581128"/>
            <a:ext cx="1064873" cy="126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6324408" y="5949280"/>
            <a:ext cx="144016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372200" y="5982379"/>
            <a:ext cx="14041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感动中国</a:t>
            </a:r>
            <a:endParaRPr lang="en-US" altLang="zh-CN" sz="2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altLang="zh-CN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2013</a:t>
            </a:r>
            <a:endParaRPr lang="zh-CN" altLang="en-US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75728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60683" y="476672"/>
            <a:ext cx="4576894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感动中国</a:t>
            </a:r>
            <a:r>
              <a:rPr lang="en-US" altLang="zh-CN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2013</a:t>
            </a:r>
            <a:endParaRPr lang="zh-CN" alt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6742" y="1700808"/>
            <a:ext cx="6984776" cy="4205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dirty="0" smtClean="0"/>
              <a:t>黄旭华</a:t>
            </a:r>
            <a:r>
              <a:rPr lang="zh-CN" altLang="en-US" dirty="0"/>
              <a:t>：中国核潜艇之父  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dirty="0" smtClean="0"/>
              <a:t>刘盛兰</a:t>
            </a:r>
            <a:r>
              <a:rPr lang="zh-CN" altLang="en-US" dirty="0"/>
              <a:t>：高龄老人拾荒助学子  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dirty="0" smtClean="0"/>
              <a:t>陈俊贵</a:t>
            </a:r>
            <a:r>
              <a:rPr lang="zh-CN" altLang="en-US" dirty="0"/>
              <a:t>：守墓老兵  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dirty="0" smtClean="0"/>
              <a:t>段爱平</a:t>
            </a:r>
            <a:r>
              <a:rPr lang="zh-CN" altLang="en-US" dirty="0"/>
              <a:t>：老百姓的贴心人  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dirty="0" smtClean="0"/>
              <a:t>沈克泉</a:t>
            </a:r>
            <a:r>
              <a:rPr lang="zh-CN" altLang="en-US" dirty="0"/>
              <a:t>、沈昌健：“油菜花父子”</a:t>
            </a:r>
            <a:r>
              <a:rPr lang="en-US" altLang="zh-CN" dirty="0"/>
              <a:t>35</a:t>
            </a:r>
            <a:r>
              <a:rPr lang="zh-CN" altLang="en-US" dirty="0"/>
              <a:t>年追梦路  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dirty="0" smtClean="0"/>
              <a:t>格桑德吉</a:t>
            </a:r>
            <a:r>
              <a:rPr lang="zh-CN" altLang="en-US" dirty="0"/>
              <a:t>：悬崖边上的护梦人  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dirty="0" smtClean="0"/>
              <a:t>胡</a:t>
            </a:r>
            <a:r>
              <a:rPr lang="zh-CN" altLang="en-US" dirty="0"/>
              <a:t>佩兰：</a:t>
            </a:r>
            <a:r>
              <a:rPr lang="en-US" altLang="zh-CN" dirty="0"/>
              <a:t>20</a:t>
            </a:r>
            <a:r>
              <a:rPr lang="zh-CN" altLang="en-US" dirty="0"/>
              <a:t>年来坚持每天出诊</a:t>
            </a:r>
            <a:r>
              <a:rPr lang="en-US" altLang="zh-CN" dirty="0"/>
              <a:t>6</a:t>
            </a:r>
            <a:r>
              <a:rPr lang="zh-CN" altLang="en-US" dirty="0"/>
              <a:t>天的百岁仁医  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dirty="0" smtClean="0"/>
              <a:t>姚厚芝</a:t>
            </a:r>
            <a:r>
              <a:rPr lang="zh-CN" altLang="en-US" dirty="0"/>
              <a:t>：绝症母亲为孩子留学费耗时</a:t>
            </a:r>
            <a:r>
              <a:rPr lang="en-US" altLang="zh-CN" dirty="0"/>
              <a:t>3</a:t>
            </a:r>
            <a:r>
              <a:rPr lang="zh-CN" altLang="en-US" dirty="0"/>
              <a:t>年绣出</a:t>
            </a:r>
            <a:r>
              <a:rPr lang="en-US" altLang="zh-CN" dirty="0"/>
              <a:t>《</a:t>
            </a:r>
            <a:r>
              <a:rPr lang="zh-CN" altLang="en-US" dirty="0"/>
              <a:t>清明上河图</a:t>
            </a:r>
            <a:r>
              <a:rPr lang="en-US" altLang="zh-CN" dirty="0"/>
              <a:t>》  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dirty="0" smtClean="0"/>
              <a:t>方俊明</a:t>
            </a:r>
            <a:r>
              <a:rPr lang="zh-CN" altLang="en-US" dirty="0"/>
              <a:t>：迟到的荣誉，不悔的信念  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dirty="0" smtClean="0"/>
              <a:t>龚全珍</a:t>
            </a:r>
            <a:r>
              <a:rPr lang="zh-CN" altLang="en-US" dirty="0"/>
              <a:t>：将军梦，守护情   </a:t>
            </a:r>
          </a:p>
        </p:txBody>
      </p:sp>
    </p:spTree>
    <p:extLst>
      <p:ext uri="{BB962C8B-B14F-4D97-AF65-F5344CB8AC3E}">
        <p14:creationId xmlns:p14="http://schemas.microsoft.com/office/powerpoint/2010/main" val="337410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39000" cy="1143000"/>
          </a:xfrm>
        </p:spPr>
        <p:txBody>
          <a:bodyPr/>
          <a:lstStyle/>
          <a:p>
            <a:r>
              <a:rPr lang="zh-CN" altLang="en-US" dirty="0"/>
              <a:t>黄旭华：中国核潜艇之父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2539664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【</a:t>
            </a:r>
            <a:r>
              <a:rPr lang="zh-CN" altLang="en-US" sz="3200" dirty="0"/>
              <a:t>颁奖词</a:t>
            </a:r>
            <a:r>
              <a:rPr lang="en-US" altLang="zh-CN" sz="3200" dirty="0"/>
              <a:t>】</a:t>
            </a:r>
            <a:r>
              <a:rPr lang="zh-CN" altLang="en-US" sz="3200" dirty="0"/>
              <a:t>：时代到处是惊叹骇浪，你埋下头，甘心做沉默的砥柱；一穷二白的年代，你挺起胸，成为国家最大的财富。你的人生，正如深海中的潜艇，无声，但有无穷的力量。</a:t>
            </a:r>
          </a:p>
        </p:txBody>
      </p:sp>
      <p:pic>
        <p:nvPicPr>
          <p:cNvPr id="1028" name="Picture 4" descr="D:\Program Files\Microsoft Office\MEDIA\CAGCAT10\j0149407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052" y="4581128"/>
            <a:ext cx="1064873" cy="126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6324408" y="5949280"/>
            <a:ext cx="144016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372200" y="5982379"/>
            <a:ext cx="14041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感动中国</a:t>
            </a:r>
            <a:endParaRPr lang="en-US" altLang="zh-CN" sz="2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altLang="zh-CN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2013</a:t>
            </a:r>
            <a:endParaRPr lang="zh-CN" altLang="en-US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97396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刘盛兰：高龄老人拾荒助学子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2107616"/>
          </a:xfrm>
        </p:spPr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颁奖词</a:t>
            </a:r>
            <a:r>
              <a:rPr lang="en-US" altLang="zh-CN" dirty="0"/>
              <a:t>】</a:t>
            </a:r>
            <a:r>
              <a:rPr lang="zh-CN" altLang="en-US" dirty="0"/>
              <a:t>：残年风烛，发出微弱的光，苍老的手，在人间写下大爱。病弱的身躯，高贵的心灵，他在九旬的高龄俯视生命。一叠叠汇款，是寄给我们的问卷，所有人都应该思考答案。</a:t>
            </a:r>
          </a:p>
        </p:txBody>
      </p:sp>
      <p:pic>
        <p:nvPicPr>
          <p:cNvPr id="4" name="Picture 4" descr="D:\Program Files\Microsoft Office\MEDIA\CAGCAT10\j014940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052" y="4581128"/>
            <a:ext cx="1064873" cy="126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6324408" y="5949280"/>
            <a:ext cx="144016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372200" y="5982379"/>
            <a:ext cx="14041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感动中国</a:t>
            </a:r>
            <a:endParaRPr lang="en-US" altLang="zh-CN" sz="2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altLang="zh-CN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2013</a:t>
            </a:r>
            <a:endParaRPr lang="zh-CN" altLang="en-US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874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39000" cy="1143000"/>
          </a:xfrm>
        </p:spPr>
        <p:txBody>
          <a:bodyPr/>
          <a:lstStyle/>
          <a:p>
            <a:r>
              <a:rPr lang="zh-CN" altLang="en-US" dirty="0"/>
              <a:t>黄旭华：中国核潜艇之父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2539664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【</a:t>
            </a:r>
            <a:r>
              <a:rPr lang="zh-CN" altLang="en-US" sz="3200" dirty="0"/>
              <a:t>颁奖词</a:t>
            </a:r>
            <a:r>
              <a:rPr lang="en-US" altLang="zh-CN" sz="3200" dirty="0"/>
              <a:t>】</a:t>
            </a:r>
            <a:r>
              <a:rPr lang="zh-CN" altLang="en-US" sz="3200" dirty="0"/>
              <a:t>：时代到处是惊叹骇浪，你埋下头，甘心做沉默的砥柱；一穷二白的年代，你挺起胸，成为国家最大的财富。你的人生，正如深海中的潜艇，无声，但有无穷的力量。</a:t>
            </a:r>
          </a:p>
        </p:txBody>
      </p:sp>
      <p:pic>
        <p:nvPicPr>
          <p:cNvPr id="1028" name="Picture 4" descr="D:\Program Files\Microsoft Office\MEDIA\CAGCAT10\j0149407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052" y="4581128"/>
            <a:ext cx="1064873" cy="126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6324408" y="5949280"/>
            <a:ext cx="144016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372200" y="5982379"/>
            <a:ext cx="14041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感动中国</a:t>
            </a:r>
            <a:endParaRPr lang="en-US" altLang="zh-CN" sz="2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altLang="zh-CN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2013</a:t>
            </a:r>
            <a:endParaRPr lang="zh-CN" altLang="en-US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75728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39000" cy="1143000"/>
          </a:xfrm>
        </p:spPr>
        <p:txBody>
          <a:bodyPr/>
          <a:lstStyle/>
          <a:p>
            <a:r>
              <a:rPr lang="zh-CN" altLang="en-US" dirty="0"/>
              <a:t>陈俊贵：守墓老兵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2539664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3200" dirty="0"/>
              <a:t>【</a:t>
            </a:r>
            <a:r>
              <a:rPr lang="zh-CN" altLang="en-US" sz="3200" dirty="0"/>
              <a:t>颁奖词</a:t>
            </a:r>
            <a:r>
              <a:rPr lang="en-US" altLang="zh-CN" sz="3200" dirty="0"/>
              <a:t>】</a:t>
            </a:r>
            <a:r>
              <a:rPr lang="zh-CN" altLang="en-US" sz="3200" dirty="0"/>
              <a:t>：只为风雪之夜一次生死相托，你守住誓言，为我们守住心灵的最后阵地。洒一碗酒，那碗里是岁月峥嵘；敬一个礼，那是士兵最真的情义。雪下了又融，草黄了又青，你种在山顶的松，岿然不动。</a:t>
            </a:r>
            <a:endParaRPr lang="zh-CN" altLang="en-US" sz="3200" dirty="0"/>
          </a:p>
        </p:txBody>
      </p:sp>
      <p:pic>
        <p:nvPicPr>
          <p:cNvPr id="1028" name="Picture 4" descr="D:\Program Files\Microsoft Office\MEDIA\CAGCAT10\j0149407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052" y="4581128"/>
            <a:ext cx="1064873" cy="126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6324408" y="5949280"/>
            <a:ext cx="144016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372200" y="5982379"/>
            <a:ext cx="14041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感动中国</a:t>
            </a:r>
            <a:endParaRPr lang="en-US" altLang="zh-CN" sz="2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altLang="zh-CN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2013</a:t>
            </a:r>
            <a:endParaRPr lang="zh-CN" altLang="en-US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75728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39000" cy="1143000"/>
          </a:xfrm>
        </p:spPr>
        <p:txBody>
          <a:bodyPr/>
          <a:lstStyle/>
          <a:p>
            <a:r>
              <a:rPr lang="zh-CN" altLang="en-US" dirty="0"/>
              <a:t>段爱平：老百姓的贴心人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2539664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【</a:t>
            </a:r>
            <a:r>
              <a:rPr lang="zh-CN" altLang="en-US" sz="3200" dirty="0"/>
              <a:t>颁奖词</a:t>
            </a:r>
            <a:r>
              <a:rPr lang="en-US" altLang="zh-CN" sz="3200" dirty="0"/>
              <a:t>】</a:t>
            </a:r>
            <a:r>
              <a:rPr lang="zh-CN" altLang="en-US" sz="3200" dirty="0"/>
              <a:t>：山梁挡住了阳光，你用肩膀刚起乡亲的盼望。村庄在渐渐丰满，你的身体却慢慢柔弱。庄稼，总要把一切还给泥土。你贴工，贴钱，贴命，你还贴近百姓的心。</a:t>
            </a:r>
            <a:endParaRPr lang="zh-CN" altLang="en-US" sz="3200" dirty="0"/>
          </a:p>
        </p:txBody>
      </p:sp>
      <p:pic>
        <p:nvPicPr>
          <p:cNvPr id="1028" name="Picture 4" descr="D:\Program Files\Microsoft Office\MEDIA\CAGCAT10\j0149407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052" y="4581128"/>
            <a:ext cx="1064873" cy="126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6324408" y="5949280"/>
            <a:ext cx="144016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372200" y="5982379"/>
            <a:ext cx="14041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感动中国</a:t>
            </a:r>
            <a:endParaRPr lang="en-US" altLang="zh-CN" sz="2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altLang="zh-CN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2013</a:t>
            </a:r>
            <a:endParaRPr lang="zh-CN" altLang="en-US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75728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zh-CN" altLang="en-US" sz="4000" dirty="0"/>
              <a:t>沈克泉、沈昌健：“油菜花父子”</a:t>
            </a:r>
            <a:r>
              <a:rPr lang="en-US" altLang="zh-CN" sz="4000" dirty="0"/>
              <a:t>35</a:t>
            </a:r>
            <a:r>
              <a:rPr lang="zh-CN" altLang="en-US" sz="4000" dirty="0"/>
              <a:t>年追</a:t>
            </a:r>
            <a:r>
              <a:rPr lang="zh-CN" altLang="en-US" sz="4000" dirty="0" smtClean="0"/>
              <a:t>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2539664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【</a:t>
            </a:r>
            <a:r>
              <a:rPr lang="zh-CN" altLang="en-US" sz="3200" dirty="0"/>
              <a:t>颁奖词</a:t>
            </a:r>
            <a:r>
              <a:rPr lang="en-US" altLang="zh-CN" sz="3200" dirty="0"/>
              <a:t>】</a:t>
            </a:r>
            <a:r>
              <a:rPr lang="zh-CN" altLang="en-US" sz="3200" dirty="0"/>
              <a:t>：父亲留恋那油菜花开的芬芳，儿子就把他葬在不远的山上。三十年花开花谢，两代人春来秋往，一家人不分昼夜，守护最微弱的希望。一粒种子，蕴含着世代相传的梦想。</a:t>
            </a:r>
            <a:endParaRPr lang="zh-CN" altLang="en-US" sz="3200" dirty="0"/>
          </a:p>
        </p:txBody>
      </p:sp>
      <p:pic>
        <p:nvPicPr>
          <p:cNvPr id="1028" name="Picture 4" descr="D:\Program Files\Microsoft Office\MEDIA\CAGCAT10\j0149407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052" y="4581128"/>
            <a:ext cx="1064873" cy="126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6324408" y="5949280"/>
            <a:ext cx="144016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372200" y="5982379"/>
            <a:ext cx="14041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感动中国</a:t>
            </a:r>
            <a:endParaRPr lang="en-US" altLang="zh-CN" sz="2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altLang="zh-CN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2013</a:t>
            </a:r>
            <a:endParaRPr lang="zh-CN" altLang="en-US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75728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39000" cy="1143000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格桑德吉：悬崖边上的护梦人 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2539664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【</a:t>
            </a:r>
            <a:r>
              <a:rPr lang="zh-CN" altLang="en-US" sz="3200" dirty="0"/>
              <a:t>颁奖词</a:t>
            </a:r>
            <a:r>
              <a:rPr lang="en-US" altLang="zh-CN" sz="3200" dirty="0"/>
              <a:t>】</a:t>
            </a:r>
            <a:r>
              <a:rPr lang="zh-CN" altLang="en-US" sz="3200" dirty="0"/>
              <a:t>：不想让乡亲的梦，跌落于山崖。门巴的女儿执意要回到家乡，坚守在雪山、河流之间。她用一颗心，脉动一群人的心，用一点光，点亮山间更多的灯火。</a:t>
            </a:r>
            <a:endParaRPr lang="zh-CN" altLang="en-US" sz="3200" dirty="0"/>
          </a:p>
        </p:txBody>
      </p:sp>
      <p:pic>
        <p:nvPicPr>
          <p:cNvPr id="1028" name="Picture 4" descr="D:\Program Files\Microsoft Office\MEDIA\CAGCAT10\j0149407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052" y="4581128"/>
            <a:ext cx="1064873" cy="126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6324408" y="5949280"/>
            <a:ext cx="144016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372200" y="5982379"/>
            <a:ext cx="14041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感动中国</a:t>
            </a:r>
            <a:endParaRPr lang="en-US" altLang="zh-CN" sz="2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altLang="zh-CN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2013</a:t>
            </a:r>
            <a:endParaRPr lang="zh-CN" altLang="en-US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75728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华丽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华丽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华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4304</TotalTime>
  <Words>877</Words>
  <Application>Microsoft Office PowerPoint</Application>
  <PresentationFormat>全屏显示(4:3)</PresentationFormat>
  <Paragraphs>68</Paragraphs>
  <Slides>13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华丽</vt:lpstr>
      <vt:lpstr>感动中国</vt:lpstr>
      <vt:lpstr>PowerPoint 演示文稿</vt:lpstr>
      <vt:lpstr>黄旭华：中国核潜艇之父</vt:lpstr>
      <vt:lpstr>刘盛兰：高龄老人拾荒助学子</vt:lpstr>
      <vt:lpstr>黄旭华：中国核潜艇之父</vt:lpstr>
      <vt:lpstr>陈俊贵：守墓老兵</vt:lpstr>
      <vt:lpstr>段爱平：老百姓的贴心人</vt:lpstr>
      <vt:lpstr>沈克泉、沈昌健：“油菜花父子”35年追梦</vt:lpstr>
      <vt:lpstr>格桑德吉：悬崖边上的护梦人   </vt:lpstr>
      <vt:lpstr>胡佩兰：20年来坚持每天出诊6天的百岁仁医  </vt:lpstr>
      <vt:lpstr>姚厚芝：绝症母亲为孩子留学费耗时3年绣出《清明上河图》   </vt:lpstr>
      <vt:lpstr>方俊明：迟到的荣誉，不悔的信念   </vt:lpstr>
      <vt:lpstr>龚全珍：将军梦，守护情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wg</dc:creator>
  <cp:lastModifiedBy>wg</cp:lastModifiedBy>
  <cp:revision>33</cp:revision>
  <dcterms:created xsi:type="dcterms:W3CDTF">2014-11-15T12:37:51Z</dcterms:created>
  <dcterms:modified xsi:type="dcterms:W3CDTF">2014-12-28T14:30:25Z</dcterms:modified>
</cp:coreProperties>
</file>