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7" r:id="rId2"/>
    <p:sldId id="261" r:id="rId3"/>
    <p:sldId id="263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</a:t>
            </a:r>
            <a:r>
              <a:rPr lang="en-US" altLang="zh-CN" sz="4100" b="1" dirty="0" smtClean="0"/>
              <a:t>.25 </a:t>
            </a:r>
            <a:r>
              <a:rPr lang="zh-CN" altLang="zh-CN" sz="4100" b="1" dirty="0"/>
              <a:t>“显示表”对话框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774" y="1628800"/>
            <a:ext cx="551113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</a:t>
            </a:r>
            <a:r>
              <a:rPr lang="en-US" altLang="zh-CN" sz="4100" b="1" dirty="0" smtClean="0"/>
              <a:t>.26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46076"/>
            <a:ext cx="6264696" cy="418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</a:t>
            </a:r>
            <a:r>
              <a:rPr lang="en-US" altLang="zh-CN" sz="4100" b="1" dirty="0" smtClean="0"/>
              <a:t>.27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68294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</a:t>
            </a:r>
            <a:r>
              <a:rPr lang="en-US" altLang="zh-CN" sz="4100" b="1" dirty="0" smtClean="0"/>
              <a:t>.28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88840"/>
            <a:ext cx="684076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68</TotalTime>
  <Words>21</Words>
  <Application>Microsoft Office PowerPoint</Application>
  <PresentationFormat>全屏显示(4:3)</PresentationFormat>
  <Paragraphs>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图10.25 “显示表”对话框</vt:lpstr>
      <vt:lpstr>图10.26  查询设计视图</vt:lpstr>
      <vt:lpstr>图10.27  查询设计视图</vt:lpstr>
      <vt:lpstr>图10.28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127</cp:revision>
  <dcterms:modified xsi:type="dcterms:W3CDTF">2014-03-18T04:36:59Z</dcterms:modified>
</cp:coreProperties>
</file>