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10.12  </a:t>
            </a:r>
            <a:r>
              <a:rPr lang="zh-CN" altLang="zh-CN" sz="4400" dirty="0" smtClean="0"/>
              <a:t> </a:t>
            </a:r>
            <a:r>
              <a:rPr lang="zh-CN" altLang="zh-CN" sz="4100" b="1" dirty="0"/>
              <a:t>数据表视图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784887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图10.12   数据表视图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156</cp:revision>
  <dcterms:modified xsi:type="dcterms:W3CDTF">2014-03-18T04:19:02Z</dcterms:modified>
</cp:coreProperties>
</file>