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9.17  </a:t>
            </a:r>
            <a:r>
              <a:rPr lang="zh-CN" altLang="zh-CN" sz="4100" b="1" dirty="0" smtClean="0"/>
              <a:t>计算</a:t>
            </a:r>
            <a:r>
              <a:rPr lang="zh-CN" altLang="zh-CN" sz="4100" b="1" dirty="0"/>
              <a:t>结果</a:t>
            </a:r>
            <a:endParaRPr lang="zh-CN" altLang="en-US" sz="4100" b="1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96" y="1772816"/>
            <a:ext cx="7128792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图9.17  计算结果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160</cp:revision>
  <dcterms:modified xsi:type="dcterms:W3CDTF">2014-03-18T03:21:19Z</dcterms:modified>
</cp:coreProperties>
</file>