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4.3  </a:t>
            </a:r>
            <a:r>
              <a:rPr lang="zh-CN" altLang="zh-CN" sz="4000" b="1" dirty="0"/>
              <a:t>“查询工具</a:t>
            </a:r>
            <a:r>
              <a:rPr lang="en-US" altLang="zh-CN" sz="4000" b="1" dirty="0"/>
              <a:t>/</a:t>
            </a:r>
            <a:r>
              <a:rPr lang="zh-CN" altLang="zh-CN" sz="4000" b="1" dirty="0"/>
              <a:t>设计”选项卡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348880"/>
            <a:ext cx="820891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图4.3  “查询工具/设计”选项卡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90</cp:revision>
  <dcterms:modified xsi:type="dcterms:W3CDTF">2014-03-04T00:28:10Z</dcterms:modified>
</cp:coreProperties>
</file>