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3.24  </a:t>
            </a:r>
            <a:r>
              <a:rPr lang="zh-CN" altLang="zh-CN" sz="3200" b="1" dirty="0" smtClean="0"/>
              <a:t>设置</a:t>
            </a:r>
            <a:r>
              <a:rPr lang="zh-CN" altLang="zh-CN" sz="3200" b="1" dirty="0"/>
              <a:t>“院系”字段的“标题”属性</a:t>
            </a:r>
            <a:endParaRPr lang="zh-CN" altLang="en-US" sz="32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56792"/>
            <a:ext cx="7920880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图3.24  设置“院系”字段的“标题”属性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34</cp:revision>
  <dcterms:modified xsi:type="dcterms:W3CDTF">2014-02-21T06:08:03Z</dcterms:modified>
</cp:coreProperties>
</file>