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5.67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的“属性表”窗格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410" y="1556792"/>
            <a:ext cx="4773837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图5.67  窗体的“属性表”窗格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140</cp:revision>
  <dcterms:modified xsi:type="dcterms:W3CDTF">2014-03-06T06:00:41Z</dcterms:modified>
</cp:coreProperties>
</file>