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tags/tag3.xml" ContentType="application/vnd.openxmlformats-officedocument.presentationml.tags+xml"/>
  <Override PartName="/ppt/notesSlides/notesSlide6.xml" ContentType="application/vnd.openxmlformats-officedocument.presentationml.notesSlide+xml"/>
  <Override PartName="/ppt/tags/tag4.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6" r:id="rId1"/>
    <p:sldMasterId id="2147483811" r:id="rId2"/>
  </p:sldMasterIdLst>
  <p:notesMasterIdLst>
    <p:notesMasterId r:id="rId102"/>
  </p:notesMasterIdLst>
  <p:sldIdLst>
    <p:sldId id="717" r:id="rId3"/>
    <p:sldId id="318" r:id="rId4"/>
    <p:sldId id="257" r:id="rId5"/>
    <p:sldId id="319" r:id="rId6"/>
    <p:sldId id="602" r:id="rId7"/>
    <p:sldId id="320" r:id="rId8"/>
    <p:sldId id="623" r:id="rId9"/>
    <p:sldId id="626" r:id="rId10"/>
    <p:sldId id="627" r:id="rId11"/>
    <p:sldId id="628" r:id="rId12"/>
    <p:sldId id="630" r:id="rId13"/>
    <p:sldId id="631" r:id="rId14"/>
    <p:sldId id="632" r:id="rId15"/>
    <p:sldId id="633" r:id="rId16"/>
    <p:sldId id="634" r:id="rId17"/>
    <p:sldId id="635" r:id="rId18"/>
    <p:sldId id="636" r:id="rId19"/>
    <p:sldId id="637" r:id="rId20"/>
    <p:sldId id="638" r:id="rId21"/>
    <p:sldId id="639" r:id="rId22"/>
    <p:sldId id="640" r:id="rId23"/>
    <p:sldId id="641" r:id="rId24"/>
    <p:sldId id="642" r:id="rId25"/>
    <p:sldId id="643" r:id="rId26"/>
    <p:sldId id="644" r:id="rId27"/>
    <p:sldId id="645" r:id="rId28"/>
    <p:sldId id="646" r:id="rId29"/>
    <p:sldId id="647" r:id="rId30"/>
    <p:sldId id="649" r:id="rId31"/>
    <p:sldId id="651" r:id="rId32"/>
    <p:sldId id="652" r:id="rId33"/>
    <p:sldId id="654" r:id="rId34"/>
    <p:sldId id="655" r:id="rId35"/>
    <p:sldId id="656" r:id="rId36"/>
    <p:sldId id="657" r:id="rId37"/>
    <p:sldId id="658" r:id="rId38"/>
    <p:sldId id="659" r:id="rId39"/>
    <p:sldId id="660" r:id="rId40"/>
    <p:sldId id="661" r:id="rId41"/>
    <p:sldId id="662" r:id="rId42"/>
    <p:sldId id="663" r:id="rId43"/>
    <p:sldId id="664" r:id="rId44"/>
    <p:sldId id="665" r:id="rId45"/>
    <p:sldId id="666" r:id="rId46"/>
    <p:sldId id="667" r:id="rId47"/>
    <p:sldId id="668" r:id="rId48"/>
    <p:sldId id="669" r:id="rId49"/>
    <p:sldId id="328" r:id="rId50"/>
    <p:sldId id="607" r:id="rId51"/>
    <p:sldId id="329" r:id="rId52"/>
    <p:sldId id="400" r:id="rId53"/>
    <p:sldId id="670" r:id="rId54"/>
    <p:sldId id="671" r:id="rId55"/>
    <p:sldId id="516" r:id="rId56"/>
    <p:sldId id="672" r:id="rId57"/>
    <p:sldId id="673" r:id="rId58"/>
    <p:sldId id="674" r:id="rId59"/>
    <p:sldId id="675" r:id="rId60"/>
    <p:sldId id="676" r:id="rId61"/>
    <p:sldId id="677" r:id="rId62"/>
    <p:sldId id="678" r:id="rId63"/>
    <p:sldId id="679" r:id="rId64"/>
    <p:sldId id="680" r:id="rId65"/>
    <p:sldId id="681" r:id="rId66"/>
    <p:sldId id="682" r:id="rId67"/>
    <p:sldId id="683" r:id="rId68"/>
    <p:sldId id="684" r:id="rId69"/>
    <p:sldId id="685" r:id="rId70"/>
    <p:sldId id="686" r:id="rId71"/>
    <p:sldId id="687" r:id="rId72"/>
    <p:sldId id="688" r:id="rId73"/>
    <p:sldId id="689" r:id="rId74"/>
    <p:sldId id="690" r:id="rId75"/>
    <p:sldId id="691" r:id="rId76"/>
    <p:sldId id="692" r:id="rId77"/>
    <p:sldId id="693" r:id="rId78"/>
    <p:sldId id="694" r:id="rId79"/>
    <p:sldId id="695" r:id="rId80"/>
    <p:sldId id="696" r:id="rId81"/>
    <p:sldId id="697" r:id="rId82"/>
    <p:sldId id="698" r:id="rId83"/>
    <p:sldId id="699" r:id="rId84"/>
    <p:sldId id="700" r:id="rId85"/>
    <p:sldId id="701" r:id="rId86"/>
    <p:sldId id="702" r:id="rId87"/>
    <p:sldId id="703" r:id="rId88"/>
    <p:sldId id="704" r:id="rId89"/>
    <p:sldId id="705" r:id="rId90"/>
    <p:sldId id="706" r:id="rId91"/>
    <p:sldId id="707" r:id="rId92"/>
    <p:sldId id="708" r:id="rId93"/>
    <p:sldId id="709" r:id="rId94"/>
    <p:sldId id="710" r:id="rId95"/>
    <p:sldId id="711" r:id="rId96"/>
    <p:sldId id="712" r:id="rId97"/>
    <p:sldId id="713" r:id="rId98"/>
    <p:sldId id="714" r:id="rId99"/>
    <p:sldId id="715" r:id="rId100"/>
    <p:sldId id="716" r:id="rId101"/>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125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notesMaster" Target="notesMasters/notesMaster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tableStyles" Target="tableStyle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0.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86.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88.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63.wmf"/><Relationship Id="rId1" Type="http://schemas.openxmlformats.org/officeDocument/2006/relationships/image" Target="../media/image6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6.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2.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76.wmf"/><Relationship Id="rId2" Type="http://schemas.openxmlformats.org/officeDocument/2006/relationships/image" Target="../media/image75.wmf"/><Relationship Id="rId1" Type="http://schemas.openxmlformats.org/officeDocument/2006/relationships/image" Target="../media/image74.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78.emf"/><Relationship Id="rId1" Type="http://schemas.openxmlformats.org/officeDocument/2006/relationships/image" Target="../media/image77.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79.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80.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8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4E5AEC-6691-44CF-8172-896DCCB4A99A}" type="datetimeFigureOut">
              <a:rPr lang="zh-CN" altLang="en-US" smtClean="0"/>
              <a:t>2014-12-19</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13FABF-ED2D-4084-9AEE-AF997EF79983}" type="slidenum">
              <a:rPr lang="zh-CN" altLang="en-US" smtClean="0"/>
              <a:t>‹#›</a:t>
            </a:fld>
            <a:endParaRPr lang="zh-CN" altLang="en-US"/>
          </a:p>
        </p:txBody>
      </p:sp>
    </p:spTree>
    <p:extLst>
      <p:ext uri="{BB962C8B-B14F-4D97-AF65-F5344CB8AC3E}">
        <p14:creationId xmlns:p14="http://schemas.microsoft.com/office/powerpoint/2010/main" val="34555711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13FABF-ED2D-4084-9AEE-AF997EF79983}" type="slidenum">
              <a:rPr lang="zh-CN" altLang="en-US" smtClean="0"/>
              <a:t>2</a:t>
            </a:fld>
            <a:endParaRPr lang="zh-CN" altLang="en-US"/>
          </a:p>
        </p:txBody>
      </p:sp>
    </p:spTree>
    <p:extLst>
      <p:ext uri="{BB962C8B-B14F-4D97-AF65-F5344CB8AC3E}">
        <p14:creationId xmlns:p14="http://schemas.microsoft.com/office/powerpoint/2010/main" val="4430451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2"/>
          <p:cNvSpPr>
            <a:spLocks noGrp="1" noRot="1" noChangeAspect="1" noChangeArrowheads="1" noTextEdit="1"/>
          </p:cNvSpPr>
          <p:nvPr>
            <p:ph type="sldImg"/>
          </p:nvPr>
        </p:nvSpPr>
        <p:spPr>
          <a:ln/>
        </p:spPr>
      </p:sp>
      <p:sp>
        <p:nvSpPr>
          <p:cNvPr id="246787" name="Rectangle 3"/>
          <p:cNvSpPr>
            <a:spLocks noGrp="1" noChangeArrowheads="1"/>
          </p:cNvSpPr>
          <p:nvPr>
            <p:ph type="body" idx="1"/>
          </p:nvPr>
        </p:nvSpPr>
        <p:spPr>
          <a:xfrm>
            <a:off x="914400" y="4343400"/>
            <a:ext cx="5029200" cy="4114800"/>
          </a:xfrm>
        </p:spPr>
        <p:txBody>
          <a:bodyPr/>
          <a:lstStyle/>
          <a:p>
            <a:endParaRPr lang="zh-CN" altLang="en-US"/>
          </a:p>
        </p:txBody>
      </p:sp>
    </p:spTree>
    <p:extLst>
      <p:ext uri="{BB962C8B-B14F-4D97-AF65-F5344CB8AC3E}">
        <p14:creationId xmlns:p14="http://schemas.microsoft.com/office/powerpoint/2010/main" val="25325540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2"/>
          <p:cNvSpPr>
            <a:spLocks noGrp="1" noRot="1" noChangeAspect="1" noChangeArrowheads="1" noTextEdit="1"/>
          </p:cNvSpPr>
          <p:nvPr>
            <p:ph type="sldImg"/>
          </p:nvPr>
        </p:nvSpPr>
        <p:spPr>
          <a:ln/>
        </p:spPr>
      </p:sp>
      <p:sp>
        <p:nvSpPr>
          <p:cNvPr id="248835" name="Rectangle 3"/>
          <p:cNvSpPr>
            <a:spLocks noGrp="1" noChangeArrowheads="1"/>
          </p:cNvSpPr>
          <p:nvPr>
            <p:ph type="body" idx="1"/>
          </p:nvPr>
        </p:nvSpPr>
        <p:spPr>
          <a:xfrm>
            <a:off x="914400" y="4343400"/>
            <a:ext cx="5029200" cy="4114800"/>
          </a:xfrm>
        </p:spPr>
        <p:txBody>
          <a:bodyPr/>
          <a:lstStyle/>
          <a:p>
            <a:endParaRPr lang="zh-CN" altLang="en-US"/>
          </a:p>
        </p:txBody>
      </p:sp>
    </p:spTree>
    <p:extLst>
      <p:ext uri="{BB962C8B-B14F-4D97-AF65-F5344CB8AC3E}">
        <p14:creationId xmlns:p14="http://schemas.microsoft.com/office/powerpoint/2010/main" val="29426035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2"/>
          <p:cNvSpPr>
            <a:spLocks noGrp="1" noRot="1" noChangeAspect="1" noChangeArrowheads="1" noTextEdit="1"/>
          </p:cNvSpPr>
          <p:nvPr>
            <p:ph type="sldImg"/>
          </p:nvPr>
        </p:nvSpPr>
        <p:spPr>
          <a:ln/>
        </p:spPr>
      </p:sp>
      <p:sp>
        <p:nvSpPr>
          <p:cNvPr id="252931" name="Rectangle 3"/>
          <p:cNvSpPr>
            <a:spLocks noGrp="1" noChangeArrowheads="1"/>
          </p:cNvSpPr>
          <p:nvPr>
            <p:ph type="body" idx="1"/>
          </p:nvPr>
        </p:nvSpPr>
        <p:spPr>
          <a:xfrm>
            <a:off x="914400" y="4343400"/>
            <a:ext cx="5029200" cy="4114800"/>
          </a:xfrm>
        </p:spPr>
        <p:txBody>
          <a:bodyPr/>
          <a:lstStyle/>
          <a:p>
            <a:endParaRPr lang="zh-CN" altLang="en-US"/>
          </a:p>
        </p:txBody>
      </p:sp>
    </p:spTree>
    <p:extLst>
      <p:ext uri="{BB962C8B-B14F-4D97-AF65-F5344CB8AC3E}">
        <p14:creationId xmlns:p14="http://schemas.microsoft.com/office/powerpoint/2010/main" val="41617153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Rot="1" noChangeAspect="1" noChangeArrowheads="1" noTextEdit="1"/>
          </p:cNvSpPr>
          <p:nvPr>
            <p:ph type="sldImg"/>
          </p:nvPr>
        </p:nvSpPr>
        <p:spPr>
          <a:ln/>
        </p:spPr>
      </p:sp>
      <p:sp>
        <p:nvSpPr>
          <p:cNvPr id="224259" name="Rectangle 3"/>
          <p:cNvSpPr>
            <a:spLocks noGrp="1" noChangeArrowheads="1"/>
          </p:cNvSpPr>
          <p:nvPr>
            <p:ph type="body" idx="1"/>
          </p:nvPr>
        </p:nvSpPr>
        <p:spPr/>
        <p:txBody>
          <a:bodyPr/>
          <a:lstStyle/>
          <a:p>
            <a:r>
              <a:rPr lang="zh-CN" altLang="en-US"/>
              <a:t>那么，什么是隐写呢？我们可以看个经典案例。</a:t>
            </a:r>
            <a:r>
              <a:rPr lang="en-US" altLang="zh-CN"/>
              <a:t>Alice</a:t>
            </a:r>
            <a:r>
              <a:rPr lang="zh-CN" altLang="en-US"/>
              <a:t>和</a:t>
            </a:r>
            <a:r>
              <a:rPr lang="en-US" altLang="zh-CN"/>
              <a:t>Bob</a:t>
            </a:r>
            <a:r>
              <a:rPr lang="zh-CN" altLang="en-US"/>
              <a:t>的通信受到</a:t>
            </a:r>
            <a:r>
              <a:rPr lang="en-US" altLang="zh-CN"/>
              <a:t>Eve</a:t>
            </a:r>
            <a:r>
              <a:rPr lang="zh-CN" altLang="en-US"/>
              <a:t>的监视。如果</a:t>
            </a:r>
            <a:r>
              <a:rPr lang="en-US" altLang="zh-CN"/>
              <a:t>Alice</a:t>
            </a:r>
            <a:r>
              <a:rPr lang="zh-CN" altLang="en-US"/>
              <a:t>要传送一条非法信息给</a:t>
            </a:r>
            <a:r>
              <a:rPr lang="en-US" altLang="zh-CN"/>
              <a:t>Bob</a:t>
            </a:r>
            <a:r>
              <a:rPr lang="zh-CN" altLang="en-US"/>
              <a:t>，使用这幅图所示的传统保密通信的形式，将明文加密传送，监控者</a:t>
            </a:r>
            <a:r>
              <a:rPr lang="en-US" altLang="zh-CN"/>
              <a:t>Eve</a:t>
            </a:r>
            <a:r>
              <a:rPr lang="zh-CN" altLang="en-US"/>
              <a:t>发现一条乱码的可疑信息，虽然不能破译，但可以阻止通信，使通信失败！			</a:t>
            </a:r>
          </a:p>
        </p:txBody>
      </p:sp>
    </p:spTree>
    <p:extLst>
      <p:ext uri="{BB962C8B-B14F-4D97-AF65-F5344CB8AC3E}">
        <p14:creationId xmlns:p14="http://schemas.microsoft.com/office/powerpoint/2010/main" val="18280763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2"/>
          <p:cNvSpPr>
            <a:spLocks noGrp="1" noRot="1" noChangeAspect="1" noChangeArrowheads="1" noTextEdit="1"/>
          </p:cNvSpPr>
          <p:nvPr>
            <p:ph type="sldImg"/>
          </p:nvPr>
        </p:nvSpPr>
        <p:spPr>
          <a:ln/>
        </p:spPr>
      </p:sp>
      <p:sp>
        <p:nvSpPr>
          <p:cNvPr id="226307" name="Rectangle 3"/>
          <p:cNvSpPr>
            <a:spLocks noGrp="1" noChangeArrowheads="1"/>
          </p:cNvSpPr>
          <p:nvPr>
            <p:ph type="body" idx="1"/>
          </p:nvPr>
        </p:nvSpPr>
        <p:spPr/>
        <p:txBody>
          <a:bodyPr/>
          <a:lstStyle/>
          <a:p>
            <a:r>
              <a:rPr lang="zh-CN" altLang="en-US"/>
              <a:t>如果</a:t>
            </a:r>
            <a:r>
              <a:rPr lang="en-US" altLang="zh-CN"/>
              <a:t>Alice</a:t>
            </a:r>
            <a:r>
              <a:rPr lang="zh-CN" altLang="en-US"/>
              <a:t>换一个思路，将明文加密后隐藏在一幅可以通信的合法图片中传输，</a:t>
            </a:r>
            <a:r>
              <a:rPr lang="en-US" altLang="zh-CN"/>
              <a:t>Eve</a:t>
            </a:r>
            <a:r>
              <a:rPr lang="zh-CN" altLang="en-US"/>
              <a:t>发现通信的是</a:t>
            </a:r>
            <a:r>
              <a:rPr lang="zh-CN" altLang="en-US">
                <a:latin typeface="Times New Roman" panose="02020603050405020304" pitchFamily="18" charset="0"/>
              </a:rPr>
              <a:t>“</a:t>
            </a:r>
            <a:r>
              <a:rPr lang="zh-CN" altLang="en-US"/>
              <a:t>合法</a:t>
            </a:r>
            <a:r>
              <a:rPr lang="zh-CN" altLang="en-US">
                <a:latin typeface="Times New Roman" panose="02020603050405020304" pitchFamily="18" charset="0"/>
              </a:rPr>
              <a:t>”</a:t>
            </a:r>
            <a:r>
              <a:rPr lang="zh-CN" altLang="en-US"/>
              <a:t>信息，同意传输。</a:t>
            </a:r>
            <a:r>
              <a:rPr lang="en-US" altLang="zh-CN"/>
              <a:t>Bob</a:t>
            </a:r>
            <a:r>
              <a:rPr lang="zh-CN" altLang="en-US"/>
              <a:t>收到后提取出隐藏的信息、解密得到</a:t>
            </a:r>
            <a:r>
              <a:rPr lang="en-US" altLang="zh-CN"/>
              <a:t>Alice</a:t>
            </a:r>
            <a:r>
              <a:rPr lang="zh-CN" altLang="en-US"/>
              <a:t>告诉他的信息。这种通信的方式就是隐密通信，他们使用的就是隐写术。</a:t>
            </a:r>
          </a:p>
        </p:txBody>
      </p:sp>
    </p:spTree>
    <p:extLst>
      <p:ext uri="{BB962C8B-B14F-4D97-AF65-F5344CB8AC3E}">
        <p14:creationId xmlns:p14="http://schemas.microsoft.com/office/powerpoint/2010/main" val="33007640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2"/>
          <p:cNvSpPr>
            <a:spLocks noGrp="1" noRot="1" noChangeAspect="1" noChangeArrowheads="1" noTextEdit="1"/>
          </p:cNvSpPr>
          <p:nvPr>
            <p:ph type="sldImg"/>
          </p:nvPr>
        </p:nvSpPr>
        <p:spPr>
          <a:ln/>
        </p:spPr>
      </p:sp>
      <p:sp>
        <p:nvSpPr>
          <p:cNvPr id="228355" name="Rectangle 3"/>
          <p:cNvSpPr>
            <a:spLocks noGrp="1" noChangeArrowheads="1"/>
          </p:cNvSpPr>
          <p:nvPr>
            <p:ph type="body" idx="1"/>
          </p:nvPr>
        </p:nvSpPr>
        <p:spPr/>
        <p:txBody>
          <a:bodyPr/>
          <a:lstStyle/>
          <a:p>
            <a:r>
              <a:rPr lang="zh-CN" altLang="en-US"/>
              <a:t>这就是隐写的通信模型。左边虚框中是通信发起者</a:t>
            </a:r>
            <a:r>
              <a:rPr lang="en-US" altLang="zh-CN"/>
              <a:t>Alice</a:t>
            </a:r>
            <a:r>
              <a:rPr lang="zh-CN" altLang="en-US"/>
              <a:t>需要进行的工作，右边虚框是通信接收者</a:t>
            </a:r>
            <a:r>
              <a:rPr lang="en-US" altLang="zh-CN"/>
              <a:t>Bob</a:t>
            </a:r>
            <a:r>
              <a:rPr lang="zh-CN" altLang="en-US"/>
              <a:t>进行的工作。他们的通信在一个受监控的信道中进行。监控者</a:t>
            </a:r>
            <a:r>
              <a:rPr lang="en-US" altLang="zh-CN"/>
              <a:t>Eve</a:t>
            </a:r>
            <a:r>
              <a:rPr lang="zh-CN" altLang="en-US"/>
              <a:t>利用隐写分析算法对截获的信息进行分析，如果发现隐密通信或隐密信息的存在，就可以采取措施阻止通信，当然也可以实施进一步的行动。</a:t>
            </a:r>
          </a:p>
        </p:txBody>
      </p:sp>
    </p:spTree>
    <p:extLst>
      <p:ext uri="{BB962C8B-B14F-4D97-AF65-F5344CB8AC3E}">
        <p14:creationId xmlns:p14="http://schemas.microsoft.com/office/powerpoint/2010/main" val="34874686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2"/>
          <p:cNvSpPr>
            <a:spLocks noGrp="1" noRot="1" noChangeAspect="1" noChangeArrowheads="1" noTextEdit="1"/>
          </p:cNvSpPr>
          <p:nvPr>
            <p:ph type="sldImg"/>
          </p:nvPr>
        </p:nvSpPr>
        <p:spPr>
          <a:ln/>
        </p:spPr>
      </p:sp>
      <p:sp>
        <p:nvSpPr>
          <p:cNvPr id="230403" name="Rectangle 3"/>
          <p:cNvSpPr>
            <a:spLocks noGrp="1" noChangeArrowheads="1"/>
          </p:cNvSpPr>
          <p:nvPr>
            <p:ph type="body" idx="1"/>
          </p:nvPr>
        </p:nvSpPr>
        <p:spPr/>
        <p:txBody>
          <a:bodyPr/>
          <a:lstStyle/>
          <a:p>
            <a:r>
              <a:rPr lang="zh-CN" altLang="en-US"/>
              <a:t>因此隐写就是</a:t>
            </a:r>
            <a:r>
              <a:rPr lang="zh-CN" altLang="en-US">
                <a:latin typeface="Times New Roman" panose="02020603050405020304" pitchFamily="18" charset="0"/>
              </a:rPr>
              <a:t>“</a:t>
            </a:r>
            <a:r>
              <a:rPr lang="en-US" altLang="zh-CN">
                <a:latin typeface="Times New Roman" panose="02020603050405020304" pitchFamily="18" charset="0"/>
              </a:rPr>
              <a:t>……”</a:t>
            </a:r>
            <a:r>
              <a:rPr lang="zh-CN" altLang="en-US"/>
              <a:t>。而从上面的例子也可以看出密码学</a:t>
            </a:r>
            <a:r>
              <a:rPr lang="zh-CN" altLang="en-US">
                <a:latin typeface="Times New Roman" panose="02020603050405020304" pitchFamily="18" charset="0"/>
              </a:rPr>
              <a:t>“</a:t>
            </a:r>
            <a:r>
              <a:rPr lang="en-US" altLang="zh-CN">
                <a:latin typeface="Times New Roman" panose="02020603050405020304" pitchFamily="18" charset="0"/>
              </a:rPr>
              <a:t>……”</a:t>
            </a:r>
            <a:r>
              <a:rPr lang="zh-CN" altLang="en-US"/>
              <a:t>，隐写术则</a:t>
            </a:r>
            <a:r>
              <a:rPr lang="zh-CN" altLang="en-US">
                <a:latin typeface="Times New Roman" panose="02020603050405020304" pitchFamily="18" charset="0"/>
              </a:rPr>
              <a:t>“</a:t>
            </a:r>
            <a:r>
              <a:rPr lang="en-US" altLang="zh-CN">
                <a:latin typeface="Times New Roman" panose="02020603050405020304" pitchFamily="18" charset="0"/>
              </a:rPr>
              <a:t>……”</a:t>
            </a:r>
            <a:r>
              <a:rPr lang="zh-CN" altLang="en-US"/>
              <a:t>。当然在实际的应用中，两者通常结合运用。</a:t>
            </a:r>
          </a:p>
        </p:txBody>
      </p:sp>
    </p:spTree>
    <p:extLst>
      <p:ext uri="{BB962C8B-B14F-4D97-AF65-F5344CB8AC3E}">
        <p14:creationId xmlns:p14="http://schemas.microsoft.com/office/powerpoint/2010/main" val="21209601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2"/>
          <p:cNvSpPr>
            <a:spLocks noGrp="1" noRot="1" noChangeAspect="1" noChangeArrowheads="1" noTextEdit="1"/>
          </p:cNvSpPr>
          <p:nvPr>
            <p:ph type="sldImg"/>
          </p:nvPr>
        </p:nvSpPr>
        <p:spPr>
          <a:ln/>
        </p:spPr>
      </p:sp>
      <p:sp>
        <p:nvSpPr>
          <p:cNvPr id="234499" name="Rectangle 3"/>
          <p:cNvSpPr>
            <a:spLocks noGrp="1" noChangeArrowheads="1"/>
          </p:cNvSpPr>
          <p:nvPr>
            <p:ph type="body" idx="1"/>
          </p:nvPr>
        </p:nvSpPr>
        <p:spPr/>
        <p:txBody>
          <a:bodyPr/>
          <a:lstStyle/>
          <a:p>
            <a:r>
              <a:rPr lang="zh-CN" altLang="en-US"/>
              <a:t>隐写作为一种技术有着一些评价其性能的主要标准。首先是隐写容量，必须有尽可能多的容量以满足隐密通信的需求。然后是安全性，如果把隐写分析算法比喻成</a:t>
            </a:r>
            <a:r>
              <a:rPr lang="zh-CN" altLang="en-US">
                <a:latin typeface="Times New Roman" panose="02020603050405020304" pitchFamily="18" charset="0"/>
              </a:rPr>
              <a:t>“</a:t>
            </a:r>
            <a:r>
              <a:rPr lang="zh-CN" altLang="en-US"/>
              <a:t>显微镜</a:t>
            </a:r>
            <a:r>
              <a:rPr lang="zh-CN" altLang="en-US">
                <a:latin typeface="Times New Roman" panose="02020603050405020304" pitchFamily="18" charset="0"/>
              </a:rPr>
              <a:t>”</a:t>
            </a:r>
            <a:r>
              <a:rPr lang="zh-CN" altLang="en-US"/>
              <a:t>的话，安全性就是指嵌入的隐密信息不能被隐写分析的显微镜发觉其存在性。还有就是感知质量，这很容易理解，比如隐写载体是图片，如果隐写嵌入后人肉眼都能发现明显的失真，这肯定是不行的。最后还有鲁棒性，主要指含密载体经压缩、滤波、几何攻击等等有意或无意的攻击后，隐密信息是否还能够正确地存在。他们构成了隐写的主要性能指标。但是，由于现在的隐写的对抗技术</a:t>
            </a:r>
            <a:r>
              <a:rPr lang="en-US" altLang="zh-CN">
                <a:latin typeface="Times New Roman" panose="02020603050405020304" pitchFamily="18" charset="0"/>
              </a:rPr>
              <a:t>——</a:t>
            </a:r>
            <a:r>
              <a:rPr lang="zh-CN" altLang="en-US"/>
              <a:t>隐写分析主要是采用被动分析的方式，所以目前的隐写研究一般不考虑鲁棒性。</a:t>
            </a:r>
          </a:p>
        </p:txBody>
      </p:sp>
    </p:spTree>
    <p:extLst>
      <p:ext uri="{BB962C8B-B14F-4D97-AF65-F5344CB8AC3E}">
        <p14:creationId xmlns:p14="http://schemas.microsoft.com/office/powerpoint/2010/main" val="385241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2"/>
          <p:cNvSpPr>
            <a:spLocks noGrp="1" noRot="1" noChangeAspect="1" noChangeArrowheads="1" noTextEdit="1"/>
          </p:cNvSpPr>
          <p:nvPr>
            <p:ph type="sldImg"/>
          </p:nvPr>
        </p:nvSpPr>
        <p:spPr>
          <a:ln/>
        </p:spPr>
      </p:sp>
      <p:sp>
        <p:nvSpPr>
          <p:cNvPr id="232451" name="Rectangle 3"/>
          <p:cNvSpPr>
            <a:spLocks noGrp="1" noChangeArrowheads="1"/>
          </p:cNvSpPr>
          <p:nvPr>
            <p:ph type="body" idx="1"/>
          </p:nvPr>
        </p:nvSpPr>
        <p:spPr/>
        <p:txBody>
          <a:bodyPr/>
          <a:lstStyle/>
          <a:p>
            <a:r>
              <a:rPr lang="zh-CN" altLang="en-US"/>
              <a:t>于是隐写容量、感知保真度、存在安全性（由于通常采用假设检验的理论来定义，往往又称为统计安全性），三者常被称为隐写三要素。三要素的相互作用，共同构成了隐写的主要性能。</a:t>
            </a:r>
          </a:p>
        </p:txBody>
      </p:sp>
    </p:spTree>
    <p:extLst>
      <p:ext uri="{BB962C8B-B14F-4D97-AF65-F5344CB8AC3E}">
        <p14:creationId xmlns:p14="http://schemas.microsoft.com/office/powerpoint/2010/main" val="34780165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Rot="1" noChangeAspect="1" noChangeArrowheads="1" noTextEdit="1"/>
          </p:cNvSpPr>
          <p:nvPr>
            <p:ph type="sldImg"/>
          </p:nvPr>
        </p:nvSpPr>
        <p:spPr>
          <a:ln/>
        </p:spPr>
      </p:sp>
      <p:sp>
        <p:nvSpPr>
          <p:cNvPr id="242691" name="Rectangle 3"/>
          <p:cNvSpPr>
            <a:spLocks noGrp="1" noChangeArrowheads="1"/>
          </p:cNvSpPr>
          <p:nvPr>
            <p:ph type="body" idx="1"/>
          </p:nvPr>
        </p:nvSpPr>
        <p:spPr>
          <a:xfrm>
            <a:off x="914400" y="4343400"/>
            <a:ext cx="5029200" cy="4114800"/>
          </a:xfrm>
        </p:spPr>
        <p:txBody>
          <a:bodyPr/>
          <a:lstStyle/>
          <a:p>
            <a:endParaRPr lang="zh-CN" altLang="en-US"/>
          </a:p>
        </p:txBody>
      </p:sp>
    </p:spTree>
    <p:extLst>
      <p:ext uri="{BB962C8B-B14F-4D97-AF65-F5344CB8AC3E}">
        <p14:creationId xmlns:p14="http://schemas.microsoft.com/office/powerpoint/2010/main" val="27126613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a:ln/>
        </p:spPr>
      </p:sp>
      <p:sp>
        <p:nvSpPr>
          <p:cNvPr id="244739" name="Rectangle 3"/>
          <p:cNvSpPr>
            <a:spLocks noGrp="1" noChangeArrowheads="1"/>
          </p:cNvSpPr>
          <p:nvPr>
            <p:ph type="body" idx="1"/>
          </p:nvPr>
        </p:nvSpPr>
        <p:spPr>
          <a:xfrm>
            <a:off x="914400" y="4343400"/>
            <a:ext cx="5029200" cy="4114800"/>
          </a:xfrm>
        </p:spPr>
        <p:txBody>
          <a:bodyPr/>
          <a:lstStyle/>
          <a:p>
            <a:endParaRPr lang="zh-CN" altLang="en-US"/>
          </a:p>
        </p:txBody>
      </p:sp>
    </p:spTree>
    <p:extLst>
      <p:ext uri="{BB962C8B-B14F-4D97-AF65-F5344CB8AC3E}">
        <p14:creationId xmlns:p14="http://schemas.microsoft.com/office/powerpoint/2010/main" val="17066670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3075" name="Rectangle 3"/>
          <p:cNvSpPr>
            <a:spLocks noGrp="1" noChangeArrowheads="1"/>
          </p:cNvSpPr>
          <p:nvPr>
            <p:ph type="ctrTitle"/>
          </p:nvPr>
        </p:nvSpPr>
        <p:spPr>
          <a:xfrm>
            <a:off x="685800" y="2130425"/>
            <a:ext cx="7772400" cy="1470025"/>
          </a:xfrm>
        </p:spPr>
        <p:txBody>
          <a:bodyPr/>
          <a:lstStyle>
            <a:lvl1pPr>
              <a:defRPr sz="4400">
                <a:latin typeface="迷你简启体" pitchFamily="1" charset="-122"/>
                <a:ea typeface="迷你简启体" pitchFamily="1" charset="-122"/>
              </a:defRPr>
            </a:lvl1pPr>
          </a:lstStyle>
          <a:p>
            <a:pPr lvl="0"/>
            <a:r>
              <a:rPr lang="zh-CN" altLang="en-US" noProof="0" smtClean="0"/>
              <a:t>单击此处编辑母版标题样式</a:t>
            </a:r>
          </a:p>
        </p:txBody>
      </p:sp>
      <p:sp>
        <p:nvSpPr>
          <p:cNvPr id="3076" name="Rectangle 4"/>
          <p:cNvSpPr>
            <a:spLocks noGrp="1" noChangeArrowheads="1"/>
          </p:cNvSpPr>
          <p:nvPr>
            <p:ph type="subTitle" idx="1"/>
          </p:nvPr>
        </p:nvSpPr>
        <p:spPr>
          <a:xfrm>
            <a:off x="1371600" y="3886200"/>
            <a:ext cx="6400800" cy="1055688"/>
          </a:xfrm>
        </p:spPr>
        <p:txBody>
          <a:bodyPr/>
          <a:lstStyle>
            <a:lvl1pPr marL="0" indent="0" algn="ctr">
              <a:buFontTx/>
              <a:buNone/>
              <a:defRPr sz="2400"/>
            </a:lvl1pPr>
          </a:lstStyle>
          <a:p>
            <a:pPr lvl="0"/>
            <a:r>
              <a:rPr lang="zh-CN" altLang="en-US" noProof="0" smtClean="0"/>
              <a:t>单击此处编辑母版副标题样式</a:t>
            </a:r>
          </a:p>
        </p:txBody>
      </p:sp>
      <p:sp>
        <p:nvSpPr>
          <p:cNvPr id="3077" name="Rectangle 5"/>
          <p:cNvSpPr>
            <a:spLocks noChangeArrowheads="1"/>
          </p:cNvSpPr>
          <p:nvPr userDrawn="1"/>
        </p:nvSpPr>
        <p:spPr bwMode="auto">
          <a:xfrm>
            <a:off x="0" y="71438"/>
            <a:ext cx="9144000" cy="836612"/>
          </a:xfrm>
          <a:prstGeom prst="rect">
            <a:avLst/>
          </a:prstGeom>
          <a:noFill/>
          <a:ln>
            <a:noFill/>
          </a:ln>
          <a:effectLst/>
          <a:extLst>
            <a:ext uri="{909E8E84-426E-40DD-AFC4-6F175D3DCCD1}">
              <a14:hiddenFill xmlns:a14="http://schemas.microsoft.com/office/drawing/2010/main">
                <a:solidFill>
                  <a:srgbClr val="00E2D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anose="020B0604020202020204" pitchFamily="34" charset="0"/>
              <a:buNone/>
            </a:pPr>
            <a:endParaRPr lang="zh-CN" altLang="en-US" sz="2400" smtClean="0">
              <a:solidFill>
                <a:srgbClr val="000000"/>
              </a:solidFill>
              <a:latin typeface="Times New Roman" panose="02020603050405020304" pitchFamily="18" charset="0"/>
              <a:ea typeface="华文细黑"/>
            </a:endParaRPr>
          </a:p>
        </p:txBody>
      </p:sp>
      <p:sp>
        <p:nvSpPr>
          <p:cNvPr id="3078" name="Rectangle 6"/>
          <p:cNvSpPr>
            <a:spLocks noGrp="1" noChangeArrowheads="1"/>
          </p:cNvSpPr>
          <p:nvPr>
            <p:ph type="sldNum" sz="quarter" idx="4"/>
          </p:nvPr>
        </p:nvSpPr>
        <p:spPr>
          <a:xfrm>
            <a:off x="6553200" y="6245225"/>
            <a:ext cx="2133600" cy="476250"/>
          </a:xfrm>
        </p:spPr>
        <p:txBody>
          <a:bodyPr/>
          <a:lstStyle>
            <a:lvl1pPr>
              <a:defRPr>
                <a:latin typeface="Times New Roman" panose="02020603050405020304" pitchFamily="18" charset="0"/>
                <a:ea typeface="宋体" panose="02010600030101010101" pitchFamily="2" charset="-122"/>
              </a:defRPr>
            </a:lvl1pPr>
          </a:lstStyle>
          <a:p>
            <a:fld id="{7D2F3BDA-879B-42C1-9E8F-5F1BB71A71EB}" type="slidenum">
              <a:rPr lang="zh-CN" altLang="en-US"/>
              <a:pPr/>
              <a:t>‹#›</a:t>
            </a:fld>
            <a:endParaRPr lang="en-US" altLang="zh-CN"/>
          </a:p>
        </p:txBody>
      </p:sp>
      <p:sp>
        <p:nvSpPr>
          <p:cNvPr id="3079" name="Line 7"/>
          <p:cNvSpPr>
            <a:spLocks noChangeShapeType="1"/>
          </p:cNvSpPr>
          <p:nvPr userDrawn="1"/>
        </p:nvSpPr>
        <p:spPr bwMode="auto">
          <a:xfrm>
            <a:off x="395288" y="5876925"/>
            <a:ext cx="8280400" cy="0"/>
          </a:xfrm>
          <a:prstGeom prst="line">
            <a:avLst/>
          </a:prstGeom>
          <a:noFill/>
          <a:ln w="57150" cmpd="thickThin">
            <a:solidFill>
              <a:srgbClr val="0033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buFont typeface="Arial" panose="020B0604020202020204" pitchFamily="34" charset="0"/>
              <a:buNone/>
            </a:pPr>
            <a:endParaRPr lang="zh-CN" altLang="en-US" sz="2400" smtClean="0">
              <a:solidFill>
                <a:srgbClr val="000000"/>
              </a:solidFill>
              <a:latin typeface="Times New Roman" panose="02020603050405020304" pitchFamily="18" charset="0"/>
              <a:ea typeface="华文细黑"/>
            </a:endParaRPr>
          </a:p>
        </p:txBody>
      </p:sp>
      <p:sp>
        <p:nvSpPr>
          <p:cNvPr id="3080" name="Line 8"/>
          <p:cNvSpPr>
            <a:spLocks noChangeShapeType="1"/>
          </p:cNvSpPr>
          <p:nvPr userDrawn="1"/>
        </p:nvSpPr>
        <p:spPr bwMode="auto">
          <a:xfrm>
            <a:off x="0" y="908050"/>
            <a:ext cx="9144000" cy="0"/>
          </a:xfrm>
          <a:prstGeom prst="line">
            <a:avLst/>
          </a:prstGeom>
          <a:noFill/>
          <a:ln w="38100" cmpd="sng">
            <a:solidFill>
              <a:srgbClr val="003366"/>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buFont typeface="Arial" panose="020B0604020202020204" pitchFamily="34" charset="0"/>
              <a:buNone/>
            </a:pPr>
            <a:endParaRPr lang="zh-CN" altLang="en-US" sz="2400" smtClean="0">
              <a:solidFill>
                <a:srgbClr val="000000"/>
              </a:solidFill>
              <a:latin typeface="Times New Roman" panose="02020603050405020304" pitchFamily="18" charset="0"/>
              <a:ea typeface="华文细黑"/>
            </a:endParaRPr>
          </a:p>
        </p:txBody>
      </p:sp>
      <p:sp>
        <p:nvSpPr>
          <p:cNvPr id="3081" name="Line 9"/>
          <p:cNvSpPr>
            <a:spLocks noChangeShapeType="1"/>
          </p:cNvSpPr>
          <p:nvPr userDrawn="1"/>
        </p:nvSpPr>
        <p:spPr bwMode="auto">
          <a:xfrm>
            <a:off x="0" y="31750"/>
            <a:ext cx="9144000" cy="0"/>
          </a:xfrm>
          <a:prstGeom prst="line">
            <a:avLst/>
          </a:prstGeom>
          <a:noFill/>
          <a:ln w="76200" cmpd="sng">
            <a:solidFill>
              <a:srgbClr val="0033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buFont typeface="Arial" panose="020B0604020202020204" pitchFamily="34" charset="0"/>
              <a:buNone/>
            </a:pPr>
            <a:endParaRPr lang="zh-CN" altLang="en-US" sz="2400" smtClean="0">
              <a:solidFill>
                <a:srgbClr val="000000"/>
              </a:solidFill>
              <a:latin typeface="Times New Roman" panose="02020603050405020304" pitchFamily="18" charset="0"/>
              <a:ea typeface="华文细黑"/>
            </a:endParaRPr>
          </a:p>
        </p:txBody>
      </p:sp>
    </p:spTree>
    <p:extLst>
      <p:ext uri="{BB962C8B-B14F-4D97-AF65-F5344CB8AC3E}">
        <p14:creationId xmlns:p14="http://schemas.microsoft.com/office/powerpoint/2010/main" val="22855637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p:txBody>
          <a:bodyPr/>
          <a:lstStyle>
            <a:lvl1pPr>
              <a:defRPr/>
            </a:lvl1pPr>
          </a:lstStyle>
          <a:p>
            <a:fld id="{6ECF0E26-FED3-447E-9509-58F243C6C048}" type="slidenum">
              <a:rPr lang="zh-CN" altLang="en-US"/>
              <a:pPr/>
              <a:t>‹#›</a:t>
            </a:fld>
            <a:endParaRPr lang="en-US" altLang="zh-CN"/>
          </a:p>
        </p:txBody>
      </p:sp>
    </p:spTree>
    <p:extLst>
      <p:ext uri="{BB962C8B-B14F-4D97-AF65-F5344CB8AC3E}">
        <p14:creationId xmlns:p14="http://schemas.microsoft.com/office/powerpoint/2010/main" val="12004314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9"/>
          <p:cNvSpPr>
            <a:spLocks noGrp="1"/>
          </p:cNvSpPr>
          <p:nvPr>
            <p:ph type="dt" sz="half" idx="10"/>
          </p:nvPr>
        </p:nvSpPr>
        <p:spPr>
          <a:xfrm>
            <a:off x="457200" y="6356350"/>
            <a:ext cx="2133600" cy="365125"/>
          </a:xfrm>
          <a:prstGeom prst="rect">
            <a:avLst/>
          </a:prstGeom>
        </p:spPr>
        <p:txBody>
          <a:bodyPr/>
          <a:lstStyle>
            <a:lvl1pPr>
              <a:defRPr/>
            </a:lvl1pPr>
          </a:lstStyle>
          <a:p>
            <a:pPr>
              <a:defRPr/>
            </a:pPr>
            <a:fld id="{DEA5C282-C898-4137-9564-D1EE600646CC}" type="datetimeFigureOut">
              <a:rPr lang="zh-CN" altLang="en-US"/>
              <a:pPr>
                <a:defRPr/>
              </a:pPr>
              <a:t>2014-12-19</a:t>
            </a:fld>
            <a:endParaRPr lang="zh-CN" altLang="en-US"/>
          </a:p>
        </p:txBody>
      </p:sp>
      <p:sp>
        <p:nvSpPr>
          <p:cNvPr id="3" name="页脚占位符 21"/>
          <p:cNvSpPr>
            <a:spLocks noGrp="1"/>
          </p:cNvSpPr>
          <p:nvPr>
            <p:ph type="ftr" sz="quarter" idx="11"/>
          </p:nvPr>
        </p:nvSpPr>
        <p:spPr>
          <a:xfrm>
            <a:off x="2667000" y="6356350"/>
            <a:ext cx="3352800" cy="365125"/>
          </a:xfrm>
          <a:prstGeom prst="rect">
            <a:avLst/>
          </a:prstGeom>
        </p:spPr>
        <p:txBody>
          <a:bodyPr/>
          <a:lstStyle>
            <a:lvl1pPr>
              <a:defRPr/>
            </a:lvl1pPr>
          </a:lstStyle>
          <a:p>
            <a:pPr>
              <a:defRPr/>
            </a:pPr>
            <a:endParaRPr lang="zh-CN" altLang="en-US"/>
          </a:p>
        </p:txBody>
      </p:sp>
      <p:sp>
        <p:nvSpPr>
          <p:cNvPr id="4" name="灯片编号占位符 17"/>
          <p:cNvSpPr>
            <a:spLocks noGrp="1"/>
          </p:cNvSpPr>
          <p:nvPr>
            <p:ph type="sldNum" sz="quarter" idx="12"/>
          </p:nvPr>
        </p:nvSpPr>
        <p:spPr/>
        <p:txBody>
          <a:bodyPr/>
          <a:lstStyle>
            <a:lvl1pPr>
              <a:defRPr/>
            </a:lvl1pPr>
          </a:lstStyle>
          <a:p>
            <a:fld id="{F02C2682-D34A-4A82-8307-A6B3ED35CAE7}" type="slidenum">
              <a:rPr lang="zh-CN" altLang="en-US"/>
              <a:pPr/>
              <a:t>‹#›</a:t>
            </a:fld>
            <a:endParaRPr lang="en-US" altLang="zh-CN"/>
          </a:p>
        </p:txBody>
      </p:sp>
    </p:spTree>
    <p:extLst>
      <p:ext uri="{BB962C8B-B14F-4D97-AF65-F5344CB8AC3E}">
        <p14:creationId xmlns:p14="http://schemas.microsoft.com/office/powerpoint/2010/main" val="50192229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850"/>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935163"/>
            <a:ext cx="4038600" cy="438943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35163"/>
            <a:ext cx="4038600" cy="438943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6356350"/>
            <a:ext cx="2133600" cy="365125"/>
          </a:xfrm>
          <a:prstGeom prst="rect">
            <a:avLst/>
          </a:prstGeom>
        </p:spPr>
        <p:txBody>
          <a:bodyPr/>
          <a:lstStyle>
            <a:lvl1pPr>
              <a:defRPr smtClean="0"/>
            </a:lvl1pPr>
          </a:lstStyle>
          <a:p>
            <a:pPr>
              <a:defRPr/>
            </a:pPr>
            <a:fld id="{35FB350D-079B-46FF-909A-5B54E9BD7433}" type="datetimeFigureOut">
              <a:rPr lang="zh-CN" altLang="en-US"/>
              <a:pPr>
                <a:defRPr/>
              </a:pPr>
              <a:t>2014-12-19</a:t>
            </a:fld>
            <a:endParaRPr lang="zh-CN" altLang="en-US"/>
          </a:p>
        </p:txBody>
      </p:sp>
      <p:sp>
        <p:nvSpPr>
          <p:cNvPr id="6" name="页脚占位符 5"/>
          <p:cNvSpPr>
            <a:spLocks noGrp="1"/>
          </p:cNvSpPr>
          <p:nvPr>
            <p:ph type="ftr" sz="quarter" idx="11"/>
          </p:nvPr>
        </p:nvSpPr>
        <p:spPr>
          <a:xfrm>
            <a:off x="2667000" y="6356350"/>
            <a:ext cx="3352800" cy="365125"/>
          </a:xfrm>
          <a:prstGeom prst="rect">
            <a:avLst/>
          </a:prstGeom>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a:xfrm>
            <a:off x="7924800" y="6356350"/>
            <a:ext cx="762000" cy="365125"/>
          </a:xfrm>
        </p:spPr>
        <p:txBody>
          <a:bodyPr/>
          <a:lstStyle>
            <a:lvl1pPr>
              <a:defRPr/>
            </a:lvl1pPr>
          </a:lstStyle>
          <a:p>
            <a:fld id="{B93515AE-0A69-449C-8452-40FD25281C9D}" type="slidenum">
              <a:rPr lang="zh-CN" altLang="en-US"/>
              <a:pPr/>
              <a:t>‹#›</a:t>
            </a:fld>
            <a:endParaRPr lang="en-US" altLang="zh-CN"/>
          </a:p>
        </p:txBody>
      </p:sp>
    </p:spTree>
    <p:extLst>
      <p:ext uri="{BB962C8B-B14F-4D97-AF65-F5344CB8AC3E}">
        <p14:creationId xmlns:p14="http://schemas.microsoft.com/office/powerpoint/2010/main" val="4404960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3075" name="Rectangle 3"/>
          <p:cNvSpPr>
            <a:spLocks noGrp="1" noChangeArrowheads="1"/>
          </p:cNvSpPr>
          <p:nvPr>
            <p:ph type="ctrTitle"/>
          </p:nvPr>
        </p:nvSpPr>
        <p:spPr>
          <a:xfrm>
            <a:off x="685800" y="2130425"/>
            <a:ext cx="7772400" cy="1470025"/>
          </a:xfrm>
        </p:spPr>
        <p:txBody>
          <a:bodyPr/>
          <a:lstStyle>
            <a:lvl1pPr>
              <a:defRPr sz="4400">
                <a:latin typeface="迷你简启体" pitchFamily="1" charset="-122"/>
                <a:ea typeface="迷你简启体" pitchFamily="1" charset="-122"/>
              </a:defRPr>
            </a:lvl1pPr>
          </a:lstStyle>
          <a:p>
            <a:pPr lvl="0"/>
            <a:r>
              <a:rPr lang="zh-CN" altLang="en-US" noProof="0" smtClean="0"/>
              <a:t>单击此处编辑母版标题样式</a:t>
            </a:r>
          </a:p>
        </p:txBody>
      </p:sp>
      <p:sp>
        <p:nvSpPr>
          <p:cNvPr id="3076" name="Rectangle 4"/>
          <p:cNvSpPr>
            <a:spLocks noGrp="1" noChangeArrowheads="1"/>
          </p:cNvSpPr>
          <p:nvPr>
            <p:ph type="subTitle" idx="1"/>
          </p:nvPr>
        </p:nvSpPr>
        <p:spPr>
          <a:xfrm>
            <a:off x="1371600" y="3886200"/>
            <a:ext cx="6400800" cy="1055688"/>
          </a:xfrm>
        </p:spPr>
        <p:txBody>
          <a:bodyPr/>
          <a:lstStyle>
            <a:lvl1pPr marL="0" indent="0" algn="ctr">
              <a:buFontTx/>
              <a:buNone/>
              <a:defRPr sz="2400"/>
            </a:lvl1pPr>
          </a:lstStyle>
          <a:p>
            <a:pPr lvl="0"/>
            <a:r>
              <a:rPr lang="zh-CN" altLang="en-US" noProof="0" smtClean="0"/>
              <a:t>单击此处编辑母版副标题样式</a:t>
            </a:r>
          </a:p>
        </p:txBody>
      </p:sp>
      <p:sp>
        <p:nvSpPr>
          <p:cNvPr id="3077" name="Rectangle 5"/>
          <p:cNvSpPr>
            <a:spLocks noChangeArrowheads="1"/>
          </p:cNvSpPr>
          <p:nvPr userDrawn="1"/>
        </p:nvSpPr>
        <p:spPr bwMode="auto">
          <a:xfrm>
            <a:off x="0" y="71438"/>
            <a:ext cx="9144000" cy="836612"/>
          </a:xfrm>
          <a:prstGeom prst="rect">
            <a:avLst/>
          </a:prstGeom>
          <a:noFill/>
          <a:ln>
            <a:noFill/>
          </a:ln>
          <a:effectLst/>
          <a:extLst>
            <a:ext uri="{909E8E84-426E-40DD-AFC4-6F175D3DCCD1}">
              <a14:hiddenFill xmlns:a14="http://schemas.microsoft.com/office/drawing/2010/main">
                <a:solidFill>
                  <a:srgbClr val="00E2D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anose="020B0604020202020204" pitchFamily="34" charset="0"/>
              <a:buNone/>
            </a:pPr>
            <a:endParaRPr lang="zh-CN" altLang="en-US" sz="2400" smtClean="0">
              <a:solidFill>
                <a:srgbClr val="000000"/>
              </a:solidFill>
              <a:latin typeface="Times New Roman" panose="02020603050405020304" pitchFamily="18" charset="0"/>
              <a:ea typeface="华文细黑"/>
            </a:endParaRPr>
          </a:p>
        </p:txBody>
      </p:sp>
      <p:sp>
        <p:nvSpPr>
          <p:cNvPr id="3078" name="Rectangle 6"/>
          <p:cNvSpPr>
            <a:spLocks noGrp="1" noChangeArrowheads="1"/>
          </p:cNvSpPr>
          <p:nvPr>
            <p:ph type="sldNum" sz="quarter" idx="4"/>
          </p:nvPr>
        </p:nvSpPr>
        <p:spPr>
          <a:xfrm>
            <a:off x="6553200" y="6245225"/>
            <a:ext cx="2133600" cy="476250"/>
          </a:xfrm>
        </p:spPr>
        <p:txBody>
          <a:bodyPr/>
          <a:lstStyle>
            <a:lvl1pPr>
              <a:defRPr>
                <a:latin typeface="Times New Roman" panose="02020603050405020304" pitchFamily="18" charset="0"/>
                <a:ea typeface="宋体" panose="02010600030101010101" pitchFamily="2" charset="-122"/>
              </a:defRPr>
            </a:lvl1pPr>
          </a:lstStyle>
          <a:p>
            <a:fld id="{7D2F3BDA-879B-42C1-9E8F-5F1BB71A71EB}" type="slidenum">
              <a:rPr lang="zh-CN" altLang="en-US"/>
              <a:pPr/>
              <a:t>‹#›</a:t>
            </a:fld>
            <a:endParaRPr lang="en-US" altLang="zh-CN"/>
          </a:p>
        </p:txBody>
      </p:sp>
      <p:sp>
        <p:nvSpPr>
          <p:cNvPr id="3079" name="Line 7"/>
          <p:cNvSpPr>
            <a:spLocks noChangeShapeType="1"/>
          </p:cNvSpPr>
          <p:nvPr userDrawn="1"/>
        </p:nvSpPr>
        <p:spPr bwMode="auto">
          <a:xfrm>
            <a:off x="395288" y="5876925"/>
            <a:ext cx="8280400" cy="0"/>
          </a:xfrm>
          <a:prstGeom prst="line">
            <a:avLst/>
          </a:prstGeom>
          <a:noFill/>
          <a:ln w="57150" cmpd="thickThin">
            <a:solidFill>
              <a:srgbClr val="0033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buFont typeface="Arial" panose="020B0604020202020204" pitchFamily="34" charset="0"/>
              <a:buNone/>
            </a:pPr>
            <a:endParaRPr lang="zh-CN" altLang="en-US" sz="2400" smtClean="0">
              <a:solidFill>
                <a:srgbClr val="000000"/>
              </a:solidFill>
              <a:latin typeface="Times New Roman" panose="02020603050405020304" pitchFamily="18" charset="0"/>
              <a:ea typeface="华文细黑"/>
            </a:endParaRPr>
          </a:p>
        </p:txBody>
      </p:sp>
      <p:sp>
        <p:nvSpPr>
          <p:cNvPr id="3080" name="Line 8"/>
          <p:cNvSpPr>
            <a:spLocks noChangeShapeType="1"/>
          </p:cNvSpPr>
          <p:nvPr userDrawn="1"/>
        </p:nvSpPr>
        <p:spPr bwMode="auto">
          <a:xfrm>
            <a:off x="0" y="908050"/>
            <a:ext cx="9144000" cy="0"/>
          </a:xfrm>
          <a:prstGeom prst="line">
            <a:avLst/>
          </a:prstGeom>
          <a:noFill/>
          <a:ln w="38100" cmpd="sng">
            <a:solidFill>
              <a:srgbClr val="003366"/>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buFont typeface="Arial" panose="020B0604020202020204" pitchFamily="34" charset="0"/>
              <a:buNone/>
            </a:pPr>
            <a:endParaRPr lang="zh-CN" altLang="en-US" sz="2400" smtClean="0">
              <a:solidFill>
                <a:srgbClr val="000000"/>
              </a:solidFill>
              <a:latin typeface="Times New Roman" panose="02020603050405020304" pitchFamily="18" charset="0"/>
              <a:ea typeface="华文细黑"/>
            </a:endParaRPr>
          </a:p>
        </p:txBody>
      </p:sp>
      <p:sp>
        <p:nvSpPr>
          <p:cNvPr id="3081" name="Line 9"/>
          <p:cNvSpPr>
            <a:spLocks noChangeShapeType="1"/>
          </p:cNvSpPr>
          <p:nvPr userDrawn="1"/>
        </p:nvSpPr>
        <p:spPr bwMode="auto">
          <a:xfrm>
            <a:off x="0" y="31750"/>
            <a:ext cx="9144000" cy="0"/>
          </a:xfrm>
          <a:prstGeom prst="line">
            <a:avLst/>
          </a:prstGeom>
          <a:noFill/>
          <a:ln w="76200" cmpd="sng">
            <a:solidFill>
              <a:srgbClr val="0033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buFont typeface="Arial" panose="020B0604020202020204" pitchFamily="34" charset="0"/>
              <a:buNone/>
            </a:pPr>
            <a:endParaRPr lang="zh-CN" altLang="en-US" sz="2400" smtClean="0">
              <a:solidFill>
                <a:srgbClr val="000000"/>
              </a:solidFill>
              <a:latin typeface="Times New Roman" panose="02020603050405020304" pitchFamily="18" charset="0"/>
              <a:ea typeface="华文细黑"/>
            </a:endParaRPr>
          </a:p>
        </p:txBody>
      </p:sp>
    </p:spTree>
    <p:extLst>
      <p:ext uri="{BB962C8B-B14F-4D97-AF65-F5344CB8AC3E}">
        <p14:creationId xmlns:p14="http://schemas.microsoft.com/office/powerpoint/2010/main" val="20345681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p:txBody>
          <a:bodyPr/>
          <a:lstStyle>
            <a:lvl1pPr>
              <a:defRPr/>
            </a:lvl1pPr>
          </a:lstStyle>
          <a:p>
            <a:fld id="{6ECF0E26-FED3-447E-9509-58F243C6C048}" type="slidenum">
              <a:rPr lang="zh-CN" altLang="en-US"/>
              <a:pPr/>
              <a:t>‹#›</a:t>
            </a:fld>
            <a:endParaRPr lang="en-US" altLang="zh-CN"/>
          </a:p>
        </p:txBody>
      </p:sp>
    </p:spTree>
    <p:extLst>
      <p:ext uri="{BB962C8B-B14F-4D97-AF65-F5344CB8AC3E}">
        <p14:creationId xmlns:p14="http://schemas.microsoft.com/office/powerpoint/2010/main" val="287537313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9"/>
          <p:cNvSpPr>
            <a:spLocks noGrp="1"/>
          </p:cNvSpPr>
          <p:nvPr>
            <p:ph type="dt" sz="half" idx="10"/>
          </p:nvPr>
        </p:nvSpPr>
        <p:spPr>
          <a:xfrm>
            <a:off x="457200" y="6356350"/>
            <a:ext cx="2133600" cy="365125"/>
          </a:xfrm>
          <a:prstGeom prst="rect">
            <a:avLst/>
          </a:prstGeom>
        </p:spPr>
        <p:txBody>
          <a:bodyPr/>
          <a:lstStyle>
            <a:lvl1pPr>
              <a:defRPr/>
            </a:lvl1pPr>
          </a:lstStyle>
          <a:p>
            <a:pPr>
              <a:defRPr/>
            </a:pPr>
            <a:fld id="{DEA5C282-C898-4137-9564-D1EE600646CC}" type="datetimeFigureOut">
              <a:rPr lang="zh-CN" altLang="en-US">
                <a:solidFill>
                  <a:srgbClr val="000000"/>
                </a:solidFill>
              </a:rPr>
              <a:pPr>
                <a:defRPr/>
              </a:pPr>
              <a:t>2014-12-19</a:t>
            </a:fld>
            <a:endParaRPr lang="zh-CN" altLang="en-US">
              <a:solidFill>
                <a:srgbClr val="000000"/>
              </a:solidFill>
            </a:endParaRPr>
          </a:p>
        </p:txBody>
      </p:sp>
      <p:sp>
        <p:nvSpPr>
          <p:cNvPr id="3" name="页脚占位符 21"/>
          <p:cNvSpPr>
            <a:spLocks noGrp="1"/>
          </p:cNvSpPr>
          <p:nvPr>
            <p:ph type="ftr" sz="quarter" idx="11"/>
          </p:nvPr>
        </p:nvSpPr>
        <p:spPr>
          <a:xfrm>
            <a:off x="2667000" y="6356350"/>
            <a:ext cx="3352800" cy="365125"/>
          </a:xfrm>
          <a:prstGeom prst="rect">
            <a:avLst/>
          </a:prstGeom>
        </p:spPr>
        <p:txBody>
          <a:bodyPr/>
          <a:lstStyle>
            <a:lvl1pPr>
              <a:defRPr/>
            </a:lvl1pPr>
          </a:lstStyle>
          <a:p>
            <a:pPr>
              <a:defRPr/>
            </a:pPr>
            <a:endParaRPr lang="zh-CN" altLang="en-US">
              <a:solidFill>
                <a:srgbClr val="000000"/>
              </a:solidFill>
            </a:endParaRPr>
          </a:p>
        </p:txBody>
      </p:sp>
      <p:sp>
        <p:nvSpPr>
          <p:cNvPr id="4" name="灯片编号占位符 17"/>
          <p:cNvSpPr>
            <a:spLocks noGrp="1"/>
          </p:cNvSpPr>
          <p:nvPr>
            <p:ph type="sldNum" sz="quarter" idx="12"/>
          </p:nvPr>
        </p:nvSpPr>
        <p:spPr/>
        <p:txBody>
          <a:bodyPr/>
          <a:lstStyle>
            <a:lvl1pPr>
              <a:defRPr/>
            </a:lvl1pPr>
          </a:lstStyle>
          <a:p>
            <a:fld id="{F02C2682-D34A-4A82-8307-A6B3ED35CAE7}" type="slidenum">
              <a:rPr lang="zh-CN" altLang="en-US"/>
              <a:pPr/>
              <a:t>‹#›</a:t>
            </a:fld>
            <a:endParaRPr lang="en-US" altLang="zh-CN"/>
          </a:p>
        </p:txBody>
      </p:sp>
    </p:spTree>
    <p:extLst>
      <p:ext uri="{BB962C8B-B14F-4D97-AF65-F5344CB8AC3E}">
        <p14:creationId xmlns:p14="http://schemas.microsoft.com/office/powerpoint/2010/main" val="149555756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107950" y="885825"/>
            <a:ext cx="8821738" cy="576263"/>
          </a:xfrm>
          <a:prstGeom prst="rect">
            <a:avLst/>
          </a:prstGeom>
          <a:noFill/>
          <a:ln>
            <a:noFill/>
          </a:ln>
          <a:effectLst/>
          <a:extLst>
            <a:ext uri="{909E8E84-426E-40DD-AFC4-6F175D3DCCD1}">
              <a14:hiddenFill xmlns:a14="http://schemas.microsoft.com/office/drawing/2010/main">
                <a:solidFill>
                  <a:srgbClr val="D4D4D4"/>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2051" name="Rectangle 3"/>
          <p:cNvSpPr>
            <a:spLocks noGrp="1" noChangeArrowheads="1"/>
          </p:cNvSpPr>
          <p:nvPr>
            <p:ph type="body" idx="1"/>
          </p:nvPr>
        </p:nvSpPr>
        <p:spPr bwMode="auto">
          <a:xfrm>
            <a:off x="179388" y="1557338"/>
            <a:ext cx="8785225" cy="4824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 which wrap to more than one line</a:t>
            </a:r>
          </a:p>
          <a:p>
            <a:pPr lvl="0"/>
            <a:r>
              <a:rPr lang="en-US" altLang="zh-CN" smtClean="0"/>
              <a:t>And then some</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2052" name="Rectangle 4"/>
          <p:cNvSpPr>
            <a:spLocks noGrp="1" noChangeArrowheads="1"/>
          </p:cNvSpPr>
          <p:nvPr>
            <p:ph type="sldNum" sz="quarter" idx="4"/>
          </p:nvPr>
        </p:nvSpPr>
        <p:spPr bwMode="auto">
          <a:xfrm>
            <a:off x="3419475" y="6453188"/>
            <a:ext cx="1450975"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800" b="1">
                <a:solidFill>
                  <a:srgbClr val="214E91"/>
                </a:solidFill>
                <a:effectLst>
                  <a:outerShdw blurRad="38100" dist="38100" dir="2700000" algn="tl">
                    <a:srgbClr val="C0C0C0"/>
                  </a:outerShdw>
                </a:effectLst>
                <a:latin typeface="+mn-lt"/>
                <a:ea typeface="+mn-ea"/>
              </a:defRPr>
            </a:lvl1pPr>
          </a:lstStyle>
          <a:p>
            <a:pPr>
              <a:buFont typeface="Arial" panose="020B0604020202020204" pitchFamily="34" charset="0"/>
              <a:buNone/>
            </a:pPr>
            <a:fld id="{9F3992E8-404C-4897-9B1F-BA0B7E0E231C}" type="slidenum">
              <a:rPr lang="zh-CN" altLang="en-US" smtClean="0"/>
              <a:pPr>
                <a:buFont typeface="Arial" panose="020B0604020202020204" pitchFamily="34" charset="0"/>
                <a:buNone/>
              </a:pPr>
              <a:t>‹#›</a:t>
            </a:fld>
            <a:endParaRPr lang="en-US" altLang="zh-CN" smtClean="0"/>
          </a:p>
        </p:txBody>
      </p:sp>
      <p:sp>
        <p:nvSpPr>
          <p:cNvPr id="2053" name="Rectangle 5"/>
          <p:cNvSpPr>
            <a:spLocks noChangeArrowheads="1"/>
          </p:cNvSpPr>
          <p:nvPr userDrawn="1"/>
        </p:nvSpPr>
        <p:spPr bwMode="auto">
          <a:xfrm>
            <a:off x="0" y="71438"/>
            <a:ext cx="9144000" cy="836612"/>
          </a:xfrm>
          <a:prstGeom prst="rect">
            <a:avLst/>
          </a:prstGeom>
          <a:noFill/>
          <a:ln>
            <a:noFill/>
          </a:ln>
          <a:effectLst/>
          <a:extLst>
            <a:ext uri="{909E8E84-426E-40DD-AFC4-6F175D3DCCD1}">
              <a14:hiddenFill xmlns:a14="http://schemas.microsoft.com/office/drawing/2010/main">
                <a:solidFill>
                  <a:srgbClr val="00FFF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anose="020B0604020202020204" pitchFamily="34" charset="0"/>
              <a:buNone/>
            </a:pPr>
            <a:endParaRPr lang="zh-CN" altLang="en-US" sz="2400" smtClean="0">
              <a:solidFill>
                <a:srgbClr val="000000"/>
              </a:solidFill>
              <a:latin typeface="Times New Roman" panose="02020603050405020304" pitchFamily="18" charset="0"/>
              <a:ea typeface="华文细黑"/>
            </a:endParaRPr>
          </a:p>
        </p:txBody>
      </p:sp>
      <p:sp>
        <p:nvSpPr>
          <p:cNvPr id="2054" name="Rectangle 6"/>
          <p:cNvSpPr>
            <a:spLocks noChangeArrowheads="1"/>
          </p:cNvSpPr>
          <p:nvPr userDrawn="1"/>
        </p:nvSpPr>
        <p:spPr bwMode="auto">
          <a:xfrm>
            <a:off x="0" y="0"/>
            <a:ext cx="9144000" cy="115888"/>
          </a:xfrm>
          <a:prstGeom prst="rect">
            <a:avLst/>
          </a:prstGeom>
          <a:solidFill>
            <a:srgbClr val="214E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anose="020B0604020202020204" pitchFamily="34" charset="0"/>
              <a:buNone/>
            </a:pPr>
            <a:endParaRPr lang="zh-CN" altLang="en-US" sz="2400" smtClean="0">
              <a:solidFill>
                <a:srgbClr val="000000"/>
              </a:solidFill>
              <a:latin typeface="Times New Roman" panose="02020603050405020304" pitchFamily="18" charset="0"/>
              <a:ea typeface="华文细黑"/>
            </a:endParaRPr>
          </a:p>
        </p:txBody>
      </p:sp>
      <p:sp>
        <p:nvSpPr>
          <p:cNvPr id="2055" name="Line 7"/>
          <p:cNvSpPr>
            <a:spLocks noChangeShapeType="1"/>
          </p:cNvSpPr>
          <p:nvPr userDrawn="1"/>
        </p:nvSpPr>
        <p:spPr bwMode="auto">
          <a:xfrm>
            <a:off x="0" y="908050"/>
            <a:ext cx="9144000" cy="0"/>
          </a:xfrm>
          <a:prstGeom prst="line">
            <a:avLst/>
          </a:prstGeom>
          <a:noFill/>
          <a:ln w="38100" cmpd="sng">
            <a:solidFill>
              <a:srgbClr val="003366"/>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buFont typeface="Arial" panose="020B0604020202020204" pitchFamily="34" charset="0"/>
              <a:buNone/>
            </a:pPr>
            <a:endParaRPr lang="zh-CN" altLang="en-US" sz="2400" smtClean="0">
              <a:solidFill>
                <a:srgbClr val="000000"/>
              </a:solidFill>
              <a:latin typeface="Times New Roman" panose="02020603050405020304" pitchFamily="18" charset="0"/>
              <a:ea typeface="华文细黑"/>
            </a:endParaRPr>
          </a:p>
        </p:txBody>
      </p:sp>
    </p:spTree>
    <p:extLst>
      <p:ext uri="{BB962C8B-B14F-4D97-AF65-F5344CB8AC3E}">
        <p14:creationId xmlns:p14="http://schemas.microsoft.com/office/powerpoint/2010/main" val="1782151353"/>
      </p:ext>
    </p:extLst>
  </p:cSld>
  <p:clrMap bg1="lt1" tx1="dk1" bg2="lt2" tx2="dk2" accent1="accent1" accent2="accent2" accent3="accent3" accent4="accent4" accent5="accent5" accent6="accent6" hlink="hlink" folHlink="folHlink"/>
  <p:sldLayoutIdLst>
    <p:sldLayoutId id="2147483807" r:id="rId1"/>
    <p:sldLayoutId id="2147483808" r:id="rId2"/>
    <p:sldLayoutId id="2147483809" r:id="rId3"/>
    <p:sldLayoutId id="2147483810" r:id="rId4"/>
  </p:sldLayoutIdLst>
  <p:txStyles>
    <p:titleStyle>
      <a:lvl1pPr algn="ctr" rtl="0" fontAlgn="base">
        <a:spcBef>
          <a:spcPct val="0"/>
        </a:spcBef>
        <a:spcAft>
          <a:spcPct val="0"/>
        </a:spcAft>
        <a:defRPr sz="3200" b="1" kern="1200">
          <a:solidFill>
            <a:srgbClr val="003366"/>
          </a:solidFill>
          <a:effectLst>
            <a:outerShdw blurRad="38100" dist="38100" dir="2700000" algn="tl">
              <a:srgbClr val="C0C0C0"/>
            </a:outerShdw>
          </a:effectLst>
          <a:latin typeface="+mj-lt"/>
          <a:ea typeface="+mj-ea"/>
          <a:cs typeface="+mj-cs"/>
        </a:defRPr>
      </a:lvl1pPr>
      <a:lvl2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2pPr>
      <a:lvl3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3pPr>
      <a:lvl4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4pPr>
      <a:lvl5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5pPr>
      <a:lvl6pPr marL="4572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6pPr>
      <a:lvl7pPr marL="9144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7pPr>
      <a:lvl8pPr marL="13716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8pPr>
      <a:lvl9pPr marL="18288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9pPr>
    </p:titleStyle>
    <p:bodyStyle>
      <a:lvl1pPr marL="342900" indent="-342900" algn="l" rtl="0" fontAlgn="base">
        <a:spcBef>
          <a:spcPct val="50000"/>
        </a:spcBef>
        <a:spcAft>
          <a:spcPct val="0"/>
        </a:spcAft>
        <a:buChar char="•"/>
        <a:defRPr sz="2200" b="1" kern="1200">
          <a:solidFill>
            <a:srgbClr val="003366"/>
          </a:solidFill>
          <a:effectLst>
            <a:outerShdw blurRad="38100" dist="38100" dir="2700000" algn="tl">
              <a:srgbClr val="C0C0C0"/>
            </a:outerShdw>
          </a:effectLst>
          <a:latin typeface="+mn-lt"/>
          <a:ea typeface="+mn-ea"/>
          <a:cs typeface="+mn-cs"/>
        </a:defRPr>
      </a:lvl1pPr>
      <a:lvl2pPr marL="742950" indent="-285750" algn="l" rtl="0" fontAlgn="base">
        <a:spcBef>
          <a:spcPct val="20000"/>
        </a:spcBef>
        <a:spcAft>
          <a:spcPct val="0"/>
        </a:spcAft>
        <a:buChar char="–"/>
        <a:defRPr sz="2200" kern="1200">
          <a:solidFill>
            <a:srgbClr val="003366"/>
          </a:solidFill>
          <a:latin typeface="+mn-lt"/>
          <a:ea typeface="+mn-ea"/>
          <a:cs typeface="+mn-cs"/>
        </a:defRPr>
      </a:lvl2pPr>
      <a:lvl3pPr marL="1143000" indent="-228600" algn="l" rtl="0" fontAlgn="base">
        <a:spcBef>
          <a:spcPct val="20000"/>
        </a:spcBef>
        <a:spcAft>
          <a:spcPct val="0"/>
        </a:spcAft>
        <a:buChar char="•"/>
        <a:defRPr sz="2200" kern="1200">
          <a:solidFill>
            <a:srgbClr val="003366"/>
          </a:solidFill>
          <a:latin typeface="+mn-lt"/>
          <a:ea typeface="+mn-ea"/>
          <a:cs typeface="+mn-cs"/>
        </a:defRPr>
      </a:lvl3pPr>
      <a:lvl4pPr marL="1600200" indent="-228600" algn="l" rtl="0" fontAlgn="base">
        <a:spcBef>
          <a:spcPct val="20000"/>
        </a:spcBef>
        <a:spcAft>
          <a:spcPct val="0"/>
        </a:spcAft>
        <a:buChar char="–"/>
        <a:defRPr sz="2200" kern="1200">
          <a:solidFill>
            <a:srgbClr val="003366"/>
          </a:solidFill>
          <a:latin typeface="+mn-lt"/>
          <a:ea typeface="+mn-ea"/>
          <a:cs typeface="+mn-cs"/>
        </a:defRPr>
      </a:lvl4pPr>
      <a:lvl5pPr marL="2057400" indent="-228600" algn="l" rtl="0" fontAlgn="base">
        <a:spcBef>
          <a:spcPct val="20000"/>
        </a:spcBef>
        <a:spcAft>
          <a:spcPct val="0"/>
        </a:spcAft>
        <a:buChar char="»"/>
        <a:defRPr sz="2200" kern="1200">
          <a:solidFill>
            <a:srgbClr val="00336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107950" y="885825"/>
            <a:ext cx="8821738" cy="576263"/>
          </a:xfrm>
          <a:prstGeom prst="rect">
            <a:avLst/>
          </a:prstGeom>
          <a:noFill/>
          <a:ln>
            <a:noFill/>
          </a:ln>
          <a:effectLst/>
          <a:extLst>
            <a:ext uri="{909E8E84-426E-40DD-AFC4-6F175D3DCCD1}">
              <a14:hiddenFill xmlns:a14="http://schemas.microsoft.com/office/drawing/2010/main">
                <a:solidFill>
                  <a:srgbClr val="D4D4D4"/>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2051" name="Rectangle 3"/>
          <p:cNvSpPr>
            <a:spLocks noGrp="1" noChangeArrowheads="1"/>
          </p:cNvSpPr>
          <p:nvPr>
            <p:ph type="body" idx="1"/>
          </p:nvPr>
        </p:nvSpPr>
        <p:spPr bwMode="auto">
          <a:xfrm>
            <a:off x="179388" y="1557338"/>
            <a:ext cx="8785225" cy="4824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 which wrap to more than one line</a:t>
            </a:r>
          </a:p>
          <a:p>
            <a:pPr lvl="0"/>
            <a:r>
              <a:rPr lang="en-US" altLang="zh-CN" smtClean="0"/>
              <a:t>And then some</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2052" name="Rectangle 4"/>
          <p:cNvSpPr>
            <a:spLocks noGrp="1" noChangeArrowheads="1"/>
          </p:cNvSpPr>
          <p:nvPr>
            <p:ph type="sldNum" sz="quarter" idx="4"/>
          </p:nvPr>
        </p:nvSpPr>
        <p:spPr bwMode="auto">
          <a:xfrm>
            <a:off x="3419475" y="6453188"/>
            <a:ext cx="1450975"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800" b="1">
                <a:solidFill>
                  <a:srgbClr val="214E91"/>
                </a:solidFill>
                <a:effectLst>
                  <a:outerShdw blurRad="38100" dist="38100" dir="2700000" algn="tl">
                    <a:srgbClr val="C0C0C0"/>
                  </a:outerShdw>
                </a:effectLst>
                <a:latin typeface="+mn-lt"/>
                <a:ea typeface="+mn-ea"/>
              </a:defRPr>
            </a:lvl1pPr>
          </a:lstStyle>
          <a:p>
            <a:pPr>
              <a:buFont typeface="Arial" panose="020B0604020202020204" pitchFamily="34" charset="0"/>
              <a:buNone/>
            </a:pPr>
            <a:fld id="{9F3992E8-404C-4897-9B1F-BA0B7E0E231C}" type="slidenum">
              <a:rPr lang="zh-CN" altLang="en-US" smtClean="0"/>
              <a:pPr>
                <a:buFont typeface="Arial" panose="020B0604020202020204" pitchFamily="34" charset="0"/>
                <a:buNone/>
              </a:pPr>
              <a:t>‹#›</a:t>
            </a:fld>
            <a:endParaRPr lang="en-US" altLang="zh-CN" smtClean="0"/>
          </a:p>
        </p:txBody>
      </p:sp>
      <p:sp>
        <p:nvSpPr>
          <p:cNvPr id="2053" name="Rectangle 5"/>
          <p:cNvSpPr>
            <a:spLocks noChangeArrowheads="1"/>
          </p:cNvSpPr>
          <p:nvPr userDrawn="1"/>
        </p:nvSpPr>
        <p:spPr bwMode="auto">
          <a:xfrm>
            <a:off x="0" y="71438"/>
            <a:ext cx="9144000" cy="836612"/>
          </a:xfrm>
          <a:prstGeom prst="rect">
            <a:avLst/>
          </a:prstGeom>
          <a:noFill/>
          <a:ln>
            <a:noFill/>
          </a:ln>
          <a:effectLst/>
          <a:extLst>
            <a:ext uri="{909E8E84-426E-40DD-AFC4-6F175D3DCCD1}">
              <a14:hiddenFill xmlns:a14="http://schemas.microsoft.com/office/drawing/2010/main">
                <a:solidFill>
                  <a:srgbClr val="00FFF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anose="020B0604020202020204" pitchFamily="34" charset="0"/>
              <a:buNone/>
            </a:pPr>
            <a:endParaRPr lang="zh-CN" altLang="en-US" sz="2400" smtClean="0">
              <a:solidFill>
                <a:srgbClr val="000000"/>
              </a:solidFill>
              <a:latin typeface="Times New Roman" panose="02020603050405020304" pitchFamily="18" charset="0"/>
              <a:ea typeface="华文细黑"/>
            </a:endParaRPr>
          </a:p>
        </p:txBody>
      </p:sp>
      <p:sp>
        <p:nvSpPr>
          <p:cNvPr id="2054" name="Rectangle 6"/>
          <p:cNvSpPr>
            <a:spLocks noChangeArrowheads="1"/>
          </p:cNvSpPr>
          <p:nvPr userDrawn="1"/>
        </p:nvSpPr>
        <p:spPr bwMode="auto">
          <a:xfrm>
            <a:off x="0" y="0"/>
            <a:ext cx="9144000" cy="115888"/>
          </a:xfrm>
          <a:prstGeom prst="rect">
            <a:avLst/>
          </a:prstGeom>
          <a:solidFill>
            <a:srgbClr val="214E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anose="020B0604020202020204" pitchFamily="34" charset="0"/>
              <a:buNone/>
            </a:pPr>
            <a:endParaRPr lang="zh-CN" altLang="en-US" sz="2400" smtClean="0">
              <a:solidFill>
                <a:srgbClr val="000000"/>
              </a:solidFill>
              <a:latin typeface="Times New Roman" panose="02020603050405020304" pitchFamily="18" charset="0"/>
              <a:ea typeface="华文细黑"/>
            </a:endParaRPr>
          </a:p>
        </p:txBody>
      </p:sp>
      <p:sp>
        <p:nvSpPr>
          <p:cNvPr id="2055" name="Line 7"/>
          <p:cNvSpPr>
            <a:spLocks noChangeShapeType="1"/>
          </p:cNvSpPr>
          <p:nvPr userDrawn="1"/>
        </p:nvSpPr>
        <p:spPr bwMode="auto">
          <a:xfrm>
            <a:off x="0" y="908050"/>
            <a:ext cx="9144000" cy="0"/>
          </a:xfrm>
          <a:prstGeom prst="line">
            <a:avLst/>
          </a:prstGeom>
          <a:noFill/>
          <a:ln w="38100" cmpd="sng">
            <a:solidFill>
              <a:srgbClr val="003366"/>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buFont typeface="Arial" panose="020B0604020202020204" pitchFamily="34" charset="0"/>
              <a:buNone/>
            </a:pPr>
            <a:endParaRPr lang="zh-CN" altLang="en-US" sz="2400" smtClean="0">
              <a:solidFill>
                <a:srgbClr val="000000"/>
              </a:solidFill>
              <a:latin typeface="Times New Roman" panose="02020603050405020304" pitchFamily="18" charset="0"/>
              <a:ea typeface="华文细黑"/>
            </a:endParaRPr>
          </a:p>
        </p:txBody>
      </p:sp>
    </p:spTree>
    <p:extLst>
      <p:ext uri="{BB962C8B-B14F-4D97-AF65-F5344CB8AC3E}">
        <p14:creationId xmlns:p14="http://schemas.microsoft.com/office/powerpoint/2010/main" val="440005719"/>
      </p:ext>
    </p:extLst>
  </p:cSld>
  <p:clrMap bg1="lt1" tx1="dk1" bg2="lt2" tx2="dk2" accent1="accent1" accent2="accent2" accent3="accent3" accent4="accent4" accent5="accent5" accent6="accent6" hlink="hlink" folHlink="folHlink"/>
  <p:sldLayoutIdLst>
    <p:sldLayoutId id="2147483812" r:id="rId1"/>
    <p:sldLayoutId id="2147483813" r:id="rId2"/>
    <p:sldLayoutId id="2147483814" r:id="rId3"/>
  </p:sldLayoutIdLst>
  <p:txStyles>
    <p:titleStyle>
      <a:lvl1pPr algn="ctr" rtl="0" fontAlgn="base">
        <a:spcBef>
          <a:spcPct val="0"/>
        </a:spcBef>
        <a:spcAft>
          <a:spcPct val="0"/>
        </a:spcAft>
        <a:defRPr sz="3200" b="1" kern="1200">
          <a:solidFill>
            <a:srgbClr val="003366"/>
          </a:solidFill>
          <a:effectLst>
            <a:outerShdw blurRad="38100" dist="38100" dir="2700000" algn="tl">
              <a:srgbClr val="C0C0C0"/>
            </a:outerShdw>
          </a:effectLst>
          <a:latin typeface="+mj-lt"/>
          <a:ea typeface="+mj-ea"/>
          <a:cs typeface="+mj-cs"/>
        </a:defRPr>
      </a:lvl1pPr>
      <a:lvl2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2pPr>
      <a:lvl3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3pPr>
      <a:lvl4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4pPr>
      <a:lvl5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5pPr>
      <a:lvl6pPr marL="4572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6pPr>
      <a:lvl7pPr marL="9144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7pPr>
      <a:lvl8pPr marL="13716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8pPr>
      <a:lvl9pPr marL="18288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9pPr>
    </p:titleStyle>
    <p:bodyStyle>
      <a:lvl1pPr marL="342900" indent="-342900" algn="l" rtl="0" fontAlgn="base">
        <a:spcBef>
          <a:spcPct val="50000"/>
        </a:spcBef>
        <a:spcAft>
          <a:spcPct val="0"/>
        </a:spcAft>
        <a:buChar char="•"/>
        <a:defRPr sz="2200" b="1" kern="1200">
          <a:solidFill>
            <a:srgbClr val="003366"/>
          </a:solidFill>
          <a:effectLst>
            <a:outerShdw blurRad="38100" dist="38100" dir="2700000" algn="tl">
              <a:srgbClr val="C0C0C0"/>
            </a:outerShdw>
          </a:effectLst>
          <a:latin typeface="+mn-lt"/>
          <a:ea typeface="+mn-ea"/>
          <a:cs typeface="+mn-cs"/>
        </a:defRPr>
      </a:lvl1pPr>
      <a:lvl2pPr marL="742950" indent="-285750" algn="l" rtl="0" fontAlgn="base">
        <a:spcBef>
          <a:spcPct val="20000"/>
        </a:spcBef>
        <a:spcAft>
          <a:spcPct val="0"/>
        </a:spcAft>
        <a:buChar char="–"/>
        <a:defRPr sz="2200" kern="1200">
          <a:solidFill>
            <a:srgbClr val="003366"/>
          </a:solidFill>
          <a:latin typeface="+mn-lt"/>
          <a:ea typeface="+mn-ea"/>
          <a:cs typeface="+mn-cs"/>
        </a:defRPr>
      </a:lvl2pPr>
      <a:lvl3pPr marL="1143000" indent="-228600" algn="l" rtl="0" fontAlgn="base">
        <a:spcBef>
          <a:spcPct val="20000"/>
        </a:spcBef>
        <a:spcAft>
          <a:spcPct val="0"/>
        </a:spcAft>
        <a:buChar char="•"/>
        <a:defRPr sz="2200" kern="1200">
          <a:solidFill>
            <a:srgbClr val="003366"/>
          </a:solidFill>
          <a:latin typeface="+mn-lt"/>
          <a:ea typeface="+mn-ea"/>
          <a:cs typeface="+mn-cs"/>
        </a:defRPr>
      </a:lvl3pPr>
      <a:lvl4pPr marL="1600200" indent="-228600" algn="l" rtl="0" fontAlgn="base">
        <a:spcBef>
          <a:spcPct val="20000"/>
        </a:spcBef>
        <a:spcAft>
          <a:spcPct val="0"/>
        </a:spcAft>
        <a:buChar char="–"/>
        <a:defRPr sz="2200" kern="1200">
          <a:solidFill>
            <a:srgbClr val="003366"/>
          </a:solidFill>
          <a:latin typeface="+mn-lt"/>
          <a:ea typeface="+mn-ea"/>
          <a:cs typeface="+mn-cs"/>
        </a:defRPr>
      </a:lvl4pPr>
      <a:lvl5pPr marL="2057400" indent="-228600" algn="l" rtl="0" fontAlgn="base">
        <a:spcBef>
          <a:spcPct val="20000"/>
        </a:spcBef>
        <a:spcAft>
          <a:spcPct val="0"/>
        </a:spcAft>
        <a:buChar char="»"/>
        <a:defRPr sz="2200" kern="1200">
          <a:solidFill>
            <a:srgbClr val="00336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www.cs.dartmouth.edu/~farid/research/digitaltampering/kerryfonda1.jpg" TargetMode="External"/><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jpeg"/></Relationships>
</file>

<file path=ppt/slides/_rels/slide18.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image" Target="../media/image17.wmf"/><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2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w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hyperlink" Target="http://misu.cgsociety.org/gallery/"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2.xml"/><Relationship Id="rId5" Type="http://schemas.openxmlformats.org/officeDocument/2006/relationships/image" Target="../media/image57.jpeg"/><Relationship Id="rId4" Type="http://schemas.openxmlformats.org/officeDocument/2006/relationships/image" Target="../media/image56.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60.emf"/><Relationship Id="rId4" Type="http://schemas.openxmlformats.org/officeDocument/2006/relationships/oleObject" Target="../embeddings/oleObject1.bin"/></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61.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8" Type="http://schemas.openxmlformats.org/officeDocument/2006/relationships/image" Target="../media/image64.wmf"/><Relationship Id="rId3" Type="http://schemas.openxmlformats.org/officeDocument/2006/relationships/notesSlide" Target="../notesSlides/notesSlide9.xml"/><Relationship Id="rId7" Type="http://schemas.openxmlformats.org/officeDocument/2006/relationships/image" Target="../media/image63.wmf"/><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62.wmf"/><Relationship Id="rId4" Type="http://schemas.openxmlformats.org/officeDocument/2006/relationships/oleObject" Target="../embeddings/oleObject2.bin"/><Relationship Id="rId9" Type="http://schemas.openxmlformats.org/officeDocument/2006/relationships/image" Target="../media/image65.wmf"/></Relationships>
</file>

<file path=ppt/slides/_rels/slide68.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notesSlide" Target="../notesSlides/notesSlide10.xml"/><Relationship Id="rId7" Type="http://schemas.openxmlformats.org/officeDocument/2006/relationships/image" Target="../media/image68.png"/><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66.png"/><Relationship Id="rId5" Type="http://schemas.openxmlformats.org/officeDocument/2006/relationships/oleObject" Target="../embeddings/oleObject4.bin"/><Relationship Id="rId4" Type="http://schemas.openxmlformats.org/officeDocument/2006/relationships/image" Target="../media/image67.wmf"/><Relationship Id="rId9" Type="http://schemas.openxmlformats.org/officeDocument/2006/relationships/slide" Target="slide63.xml"/></Relationships>
</file>

<file path=ppt/slides/_rels/slide69.xml.rels><?xml version="1.0" encoding="UTF-8" standalone="yes"?>
<Relationships xmlns="http://schemas.openxmlformats.org/package/2006/relationships"><Relationship Id="rId3" Type="http://schemas.openxmlformats.org/officeDocument/2006/relationships/image" Target="../media/image70.w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72.emf"/></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8" Type="http://schemas.openxmlformats.org/officeDocument/2006/relationships/image" Target="../media/image76.wmf"/><Relationship Id="rId3" Type="http://schemas.openxmlformats.org/officeDocument/2006/relationships/oleObject" Target="../embeddings/oleObject6.bin"/><Relationship Id="rId7"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75.wmf"/><Relationship Id="rId5" Type="http://schemas.openxmlformats.org/officeDocument/2006/relationships/oleObject" Target="../embeddings/oleObject7.bin"/><Relationship Id="rId4" Type="http://schemas.openxmlformats.org/officeDocument/2006/relationships/image" Target="../media/image74.wmf"/></Relationships>
</file>

<file path=ppt/slides/_rels/slide78.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78.emf"/><Relationship Id="rId5" Type="http://schemas.openxmlformats.org/officeDocument/2006/relationships/oleObject" Target="../embeddings/oleObject10.bin"/><Relationship Id="rId4" Type="http://schemas.openxmlformats.org/officeDocument/2006/relationships/image" Target="../media/image77.emf"/></Relationships>
</file>

<file path=ppt/slides/_rels/slide83.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79.emf"/></Relationships>
</file>

<file path=ppt/slides/_rels/slide84.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image" Target="../media/image80.emf"/></Relationships>
</file>

<file path=ppt/slides/_rels/slide85.xml.rels><?xml version="1.0" encoding="UTF-8" standalone="yes"?>
<Relationships xmlns="http://schemas.openxmlformats.org/package/2006/relationships"><Relationship Id="rId2" Type="http://schemas.openxmlformats.org/officeDocument/2006/relationships/image" Target="../media/image81.emf"/><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image" Target="../media/image84.wmf"/></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10.vml"/><Relationship Id="rId5" Type="http://schemas.openxmlformats.org/officeDocument/2006/relationships/image" Target="../media/image87.jpeg"/><Relationship Id="rId4" Type="http://schemas.openxmlformats.org/officeDocument/2006/relationships/image" Target="../media/image86.emf"/></Relationships>
</file>

<file path=ppt/slides/_rels/slide92.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2.xml"/><Relationship Id="rId1" Type="http://schemas.openxmlformats.org/officeDocument/2006/relationships/vmlDrawing" Target="../drawings/vmlDrawing11.vml"/><Relationship Id="rId4" Type="http://schemas.openxmlformats.org/officeDocument/2006/relationships/image" Target="../media/image88.wmf"/></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内容占位符 2"/>
          <p:cNvSpPr>
            <a:spLocks noGrp="1"/>
          </p:cNvSpPr>
          <p:nvPr>
            <p:ph type="subTitle" idx="1"/>
          </p:nvPr>
        </p:nvSpPr>
        <p:spPr>
          <a:xfrm>
            <a:off x="3779912" y="2696146"/>
            <a:ext cx="4960640" cy="1452934"/>
          </a:xfrm>
        </p:spPr>
        <p:txBody>
          <a:bodyPr/>
          <a:lstStyle/>
          <a:p>
            <a:pPr algn="l"/>
            <a:r>
              <a:rPr lang="zh-CN" altLang="en-US" sz="3200" b="1" dirty="0" smtClean="0">
                <a:latin typeface="Times New Roman" panose="02020603050405020304" pitchFamily="18" charset="0"/>
                <a:ea typeface="楷体" panose="02010609060101010101" pitchFamily="49" charset="-122"/>
              </a:rPr>
              <a:t>主    编：张    湛   武春岭</a:t>
            </a:r>
            <a:endParaRPr lang="en-US" altLang="zh-CN" sz="3200" b="1" dirty="0" smtClean="0">
              <a:latin typeface="Times New Roman" panose="02020603050405020304" pitchFamily="18" charset="0"/>
              <a:ea typeface="楷体" panose="02010609060101010101" pitchFamily="49" charset="-122"/>
            </a:endParaRPr>
          </a:p>
          <a:p>
            <a:pPr algn="l"/>
            <a:r>
              <a:rPr lang="zh-CN" altLang="en-US" sz="3200" b="1" dirty="0" smtClean="0">
                <a:latin typeface="Times New Roman" panose="02020603050405020304" pitchFamily="18" charset="0"/>
                <a:ea typeface="楷体" panose="02010609060101010101" pitchFamily="49" charset="-122"/>
              </a:rPr>
              <a:t>副主编：瞿    芳   邓     </a:t>
            </a:r>
            <a:r>
              <a:rPr lang="zh-CN" altLang="en-US" sz="3200" dirty="0" smtClean="0">
                <a:latin typeface="Times New Roman" panose="02020603050405020304" pitchFamily="18" charset="0"/>
                <a:ea typeface="楷体" panose="02010609060101010101" pitchFamily="49" charset="-122"/>
              </a:rPr>
              <a:t>晶</a:t>
            </a:r>
            <a:endParaRPr lang="zh-CN" altLang="en-US" sz="3200" b="1" dirty="0" smtClean="0">
              <a:latin typeface="Times New Roman" panose="02020603050405020304" pitchFamily="18" charset="0"/>
              <a:ea typeface="楷体" panose="02010609060101010101" pitchFamily="49" charset="-122"/>
            </a:endParaRPr>
          </a:p>
        </p:txBody>
      </p:sp>
      <p:sp>
        <p:nvSpPr>
          <p:cNvPr id="2" name="矩形 1"/>
          <p:cNvSpPr/>
          <p:nvPr/>
        </p:nvSpPr>
        <p:spPr>
          <a:xfrm>
            <a:off x="323528" y="1556792"/>
            <a:ext cx="8533105" cy="923330"/>
          </a:xfrm>
          <a:prstGeom prst="rect">
            <a:avLst/>
          </a:prstGeom>
        </p:spPr>
        <p:txBody>
          <a:bodyPr wrap="none">
            <a:spAutoFit/>
          </a:bodyPr>
          <a:lstStyle/>
          <a:p>
            <a:r>
              <a:rPr lang="en-US" altLang="zh-CN" sz="5400" b="1" dirty="0">
                <a:solidFill>
                  <a:srgbClr val="003366"/>
                </a:solidFill>
                <a:effectLst>
                  <a:outerShdw blurRad="38100" dist="38100" dir="2700000" algn="tl">
                    <a:srgbClr val="C0C0C0"/>
                  </a:outerShdw>
                </a:effectLst>
                <a:latin typeface="Times New Roman" panose="02020603050405020304" pitchFamily="18" charset="0"/>
                <a:ea typeface="楷体" panose="02010609060101010101" pitchFamily="49" charset="-122"/>
              </a:rPr>
              <a:t>《</a:t>
            </a:r>
            <a:r>
              <a:rPr lang="zh-CN" altLang="en-US" sz="5400" b="1" dirty="0">
                <a:solidFill>
                  <a:srgbClr val="003366"/>
                </a:solidFill>
                <a:effectLst>
                  <a:outerShdw blurRad="38100" dist="38100" dir="2700000" algn="tl">
                    <a:srgbClr val="C0C0C0"/>
                  </a:outerShdw>
                </a:effectLst>
                <a:latin typeface="Times New Roman" panose="02020603050405020304" pitchFamily="18" charset="0"/>
                <a:ea typeface="楷体" panose="02010609060101010101" pitchFamily="49" charset="-122"/>
              </a:rPr>
              <a:t>计算机取证与司法鉴定</a:t>
            </a:r>
            <a:r>
              <a:rPr lang="en-US" altLang="zh-CN" sz="5400" b="1" dirty="0">
                <a:solidFill>
                  <a:srgbClr val="003366"/>
                </a:solidFill>
                <a:effectLst>
                  <a:outerShdw blurRad="38100" dist="38100" dir="2700000" algn="tl">
                    <a:srgbClr val="C0C0C0"/>
                  </a:outerShdw>
                </a:effectLst>
                <a:latin typeface="Times New Roman" panose="02020603050405020304" pitchFamily="18" charset="0"/>
                <a:ea typeface="楷体" panose="02010609060101010101" pitchFamily="49" charset="-122"/>
              </a:rPr>
              <a:t>》</a:t>
            </a:r>
          </a:p>
        </p:txBody>
      </p:sp>
      <p:sp>
        <p:nvSpPr>
          <p:cNvPr id="6" name="标题 1"/>
          <p:cNvSpPr txBox="1">
            <a:spLocks/>
          </p:cNvSpPr>
          <p:nvPr/>
        </p:nvSpPr>
        <p:spPr bwMode="auto">
          <a:xfrm>
            <a:off x="107504" y="188640"/>
            <a:ext cx="2808312" cy="576263"/>
          </a:xfrm>
          <a:prstGeom prst="rect">
            <a:avLst/>
          </a:prstGeom>
          <a:noFill/>
          <a:ln>
            <a:noFill/>
          </a:ln>
          <a:effectLst/>
          <a:extLst>
            <a:ext uri="{909E8E84-426E-40DD-AFC4-6F175D3DCCD1}">
              <a14:hiddenFill xmlns:a14="http://schemas.microsoft.com/office/drawing/2010/main">
                <a:solidFill>
                  <a:srgbClr val="D4D4D4"/>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b="1" kern="1200">
                <a:solidFill>
                  <a:srgbClr val="003366"/>
                </a:solidFill>
                <a:effectLst>
                  <a:outerShdw blurRad="38100" dist="38100" dir="2700000" algn="tl">
                    <a:srgbClr val="C0C0C0"/>
                  </a:outerShdw>
                </a:effectLst>
                <a:latin typeface="迷你简启体" pitchFamily="1" charset="-122"/>
                <a:ea typeface="迷你简启体" pitchFamily="1" charset="-122"/>
                <a:cs typeface="+mj-cs"/>
              </a:defRPr>
            </a:lvl1pPr>
            <a:lvl2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2pPr>
            <a:lvl3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3pPr>
            <a:lvl4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4pPr>
            <a:lvl5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5pPr>
            <a:lvl6pPr marL="4572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6pPr>
            <a:lvl7pPr marL="9144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7pPr>
            <a:lvl8pPr marL="13716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8pPr>
            <a:lvl9pPr marL="18288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9pPr>
          </a:lstStyle>
          <a:p>
            <a:pPr algn="l"/>
            <a:endParaRPr lang="zh-CN" altLang="en-US" sz="5000" dirty="0">
              <a:solidFill>
                <a:srgbClr val="FF0000"/>
              </a:solidFill>
              <a:latin typeface="Times New Roman" panose="02020603050405020304" pitchFamily="18" charset="0"/>
              <a:ea typeface="楷体" panose="02010609060101010101" pitchFamily="49" charset="-122"/>
            </a:endParaRPr>
          </a:p>
        </p:txBody>
      </p:sp>
      <p:sp>
        <p:nvSpPr>
          <p:cNvPr id="3" name="TextBox 2"/>
          <p:cNvSpPr txBox="1"/>
          <p:nvPr/>
        </p:nvSpPr>
        <p:spPr>
          <a:xfrm>
            <a:off x="2411760" y="5301208"/>
            <a:ext cx="4248472" cy="584775"/>
          </a:xfrm>
          <a:prstGeom prst="rect">
            <a:avLst/>
          </a:prstGeom>
          <a:noFill/>
        </p:spPr>
        <p:txBody>
          <a:bodyPr wrap="square" rtlCol="0">
            <a:spAutoFit/>
          </a:bodyPr>
          <a:lstStyle/>
          <a:p>
            <a:r>
              <a:rPr lang="zh-CN" altLang="en-US" sz="3200" b="1" dirty="0" smtClean="0">
                <a:solidFill>
                  <a:srgbClr val="003366"/>
                </a:solidFill>
                <a:effectLst>
                  <a:outerShdw blurRad="38100" dist="38100" dir="2700000" algn="tl">
                    <a:srgbClr val="C0C0C0"/>
                  </a:outerShdw>
                </a:effectLst>
                <a:latin typeface="Times New Roman" panose="02020603050405020304" pitchFamily="18" charset="0"/>
                <a:ea typeface="楷体" panose="02010609060101010101" pitchFamily="49" charset="-122"/>
              </a:rPr>
              <a:t>中国水利</a:t>
            </a:r>
            <a:r>
              <a:rPr lang="zh-CN" altLang="en-US" sz="3200" b="1" dirty="0">
                <a:solidFill>
                  <a:srgbClr val="003366"/>
                </a:solidFill>
                <a:effectLst>
                  <a:outerShdw blurRad="38100" dist="38100" dir="2700000" algn="tl">
                    <a:srgbClr val="C0C0C0"/>
                  </a:outerShdw>
                </a:effectLst>
                <a:latin typeface="Times New Roman" panose="02020603050405020304" pitchFamily="18" charset="0"/>
                <a:ea typeface="楷体" panose="02010609060101010101" pitchFamily="49" charset="-122"/>
              </a:rPr>
              <a:t>水电出版社</a:t>
            </a:r>
          </a:p>
        </p:txBody>
      </p:sp>
    </p:spTree>
    <p:extLst>
      <p:ext uri="{BB962C8B-B14F-4D97-AF65-F5344CB8AC3E}">
        <p14:creationId xmlns:p14="http://schemas.microsoft.com/office/powerpoint/2010/main" val="348816464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3"/>
          <p:cNvSpPr>
            <a:spLocks noGrp="1"/>
          </p:cNvSpPr>
          <p:nvPr>
            <p:ph type="sldNum" sz="quarter" idx="10"/>
          </p:nvPr>
        </p:nvSpPr>
        <p:spPr/>
        <p:txBody>
          <a:bodyPr/>
          <a:lstStyle/>
          <a:p>
            <a:pPr>
              <a:defRPr/>
            </a:pPr>
            <a:fld id="{ADA4DCDF-39A4-4046-A0A8-D4293580E336}" type="slidenum">
              <a:rPr lang="zh-CN" altLang="en-US"/>
              <a:pPr>
                <a:defRPr/>
              </a:pPr>
              <a:t>10</a:t>
            </a:fld>
            <a:endParaRPr lang="en-US" altLang="zh-CN"/>
          </a:p>
        </p:txBody>
      </p:sp>
      <p:sp>
        <p:nvSpPr>
          <p:cNvPr id="67587" name="Text Box 2"/>
          <p:cNvSpPr txBox="1">
            <a:spLocks noChangeArrowheads="1"/>
          </p:cNvSpPr>
          <p:nvPr/>
        </p:nvSpPr>
        <p:spPr bwMode="auto">
          <a:xfrm>
            <a:off x="822325" y="3927475"/>
            <a:ext cx="20732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a typeface="楷体" panose="02010609060101010101" pitchFamily="49" charset="-122"/>
            </a:endParaRPr>
          </a:p>
        </p:txBody>
      </p:sp>
      <p:sp>
        <p:nvSpPr>
          <p:cNvPr id="2" name="Rectangle 3"/>
          <p:cNvSpPr>
            <a:spLocks noGrp="1" noChangeArrowheads="1"/>
          </p:cNvSpPr>
          <p:nvPr>
            <p:ph type="title"/>
          </p:nvPr>
        </p:nvSpPr>
        <p:spPr/>
        <p:txBody>
          <a:bodyPr/>
          <a:lstStyle/>
          <a:p>
            <a:pPr eaLnBrk="1" hangingPunct="1">
              <a:defRPr/>
            </a:pPr>
            <a:r>
              <a:rPr lang="zh-CN" altLang="en-US" smtClean="0">
                <a:latin typeface="Times New Roman" panose="02020603050405020304" pitchFamily="18" charset="0"/>
                <a:ea typeface="楷体" panose="02010609060101010101" pitchFamily="49" charset="-122"/>
              </a:rPr>
              <a:t>什么是彩色数字图像</a:t>
            </a:r>
          </a:p>
        </p:txBody>
      </p:sp>
      <p:sp>
        <p:nvSpPr>
          <p:cNvPr id="77828" name="Rectangle 4"/>
          <p:cNvSpPr>
            <a:spLocks noGrp="1" noChangeArrowheads="1"/>
          </p:cNvSpPr>
          <p:nvPr>
            <p:ph type="body" sz="half" idx="1"/>
          </p:nvPr>
        </p:nvSpPr>
        <p:spPr/>
        <p:txBody>
          <a:bodyPr/>
          <a:lstStyle/>
          <a:p>
            <a:pPr eaLnBrk="1" hangingPunct="1">
              <a:lnSpc>
                <a:spcPct val="80000"/>
              </a:lnSpc>
              <a:defRPr/>
            </a:pPr>
            <a:r>
              <a:rPr lang="zh-CN" altLang="en-US" sz="2800" smtClean="0">
                <a:latin typeface="Times New Roman" panose="02020603050405020304" pitchFamily="18" charset="0"/>
                <a:ea typeface="楷体" panose="02010609060101010101" pitchFamily="49" charset="-122"/>
              </a:rPr>
              <a:t>以24位RGB图像为例说明。</a:t>
            </a:r>
          </a:p>
          <a:p>
            <a:pPr eaLnBrk="1" hangingPunct="1">
              <a:lnSpc>
                <a:spcPct val="80000"/>
              </a:lnSpc>
              <a:defRPr/>
            </a:pPr>
            <a:r>
              <a:rPr lang="zh-CN" altLang="en-US" sz="2800" smtClean="0">
                <a:latin typeface="Times New Roman" panose="02020603050405020304" pitchFamily="18" charset="0"/>
                <a:ea typeface="楷体" panose="02010609060101010101" pitchFamily="49" charset="-122"/>
              </a:rPr>
              <a:t>自然界中的所有颜色都可以由红、绿、蓝(R，G，B)组合而成。有的颜色含有红色成分多一些，有的少一些。针对含有红色成分的多少，可以分成0到255共256个等级，0级表示不含红色成分；255级表示含有100%的红色成分。同样，绿色和蓝色也被分成256级。这样，根据红、绿、蓝各种不同的组合我们就能表示出256×256×256，约1600万种颜色。这种图叫做真彩色图(true color)，又叫做24位色图。  </a:t>
            </a:r>
          </a:p>
          <a:p>
            <a:pPr eaLnBrk="1" hangingPunct="1">
              <a:lnSpc>
                <a:spcPct val="80000"/>
              </a:lnSpc>
              <a:defRPr/>
            </a:pPr>
            <a:r>
              <a:rPr lang="zh-CN" altLang="en-US" sz="2800" smtClean="0">
                <a:latin typeface="Times New Roman" panose="02020603050405020304" pitchFamily="18" charset="0"/>
                <a:ea typeface="楷体" panose="02010609060101010101" pitchFamily="49" charset="-122"/>
              </a:rPr>
              <a:t>真彩色图并不是说一幅图包含了所有的颜色，而是说它具有显示所有颜色的能力，即最多可以包含所有的颜色。 </a:t>
            </a:r>
          </a:p>
        </p:txBody>
      </p:sp>
      <p:sp>
        <p:nvSpPr>
          <p:cNvPr id="6" name="矩形 5"/>
          <p:cNvSpPr/>
          <p:nvPr/>
        </p:nvSpPr>
        <p:spPr>
          <a:xfrm>
            <a:off x="-34288" y="54927"/>
            <a:ext cx="2762295" cy="861774"/>
          </a:xfrm>
          <a:prstGeom prst="rect">
            <a:avLst/>
          </a:prstGeom>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zh-CN" sz="5000" b="1" dirty="0" smtClean="0">
                <a:solidFill>
                  <a:srgbClr val="FF0000"/>
                </a:solidFill>
                <a:latin typeface="Times New Roman" panose="02020603050405020304" pitchFamily="18" charset="0"/>
                <a:ea typeface="楷体" panose="02010609060101010101" pitchFamily="49" charset="-122"/>
              </a:rPr>
              <a:t>基础</a:t>
            </a:r>
            <a:r>
              <a:rPr lang="zh-CN" altLang="zh-CN" sz="5000" b="1" dirty="0">
                <a:solidFill>
                  <a:srgbClr val="FF0000"/>
                </a:solidFill>
                <a:latin typeface="Times New Roman" panose="02020603050405020304" pitchFamily="18" charset="0"/>
                <a:ea typeface="楷体" panose="02010609060101010101" pitchFamily="49" charset="-122"/>
              </a:rPr>
              <a:t>知识</a:t>
            </a:r>
            <a:endParaRPr lang="en-US" altLang="zh-CN" sz="5000" b="1" dirty="0">
              <a:solidFill>
                <a:srgbClr val="FF0000"/>
              </a:solidFill>
              <a:latin typeface="Times New Roman" panose="02020603050405020304" pitchFamily="18" charset="0"/>
              <a:ea typeface="楷体" panose="02010609060101010101" pitchFamily="49" charset="-122"/>
            </a:endParaRPr>
          </a:p>
        </p:txBody>
      </p:sp>
    </p:spTree>
    <p:custDataLst>
      <p:tags r:id="rId1"/>
    </p:custDataLst>
    <p:extLst>
      <p:ext uri="{BB962C8B-B14F-4D97-AF65-F5344CB8AC3E}">
        <p14:creationId xmlns:p14="http://schemas.microsoft.com/office/powerpoint/2010/main" val="100746502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7828">
                                            <p:txEl>
                                              <p:pRg st="1" end="1"/>
                                            </p:txEl>
                                          </p:spTgt>
                                        </p:tgtEl>
                                        <p:attrNameLst>
                                          <p:attrName>style.visibility</p:attrName>
                                        </p:attrNameLst>
                                      </p:cBhvr>
                                      <p:to>
                                        <p:strVal val="visible"/>
                                      </p:to>
                                    </p:set>
                                    <p:animEffect transition="in" filter="blinds(horizontal)">
                                      <p:cBhvr>
                                        <p:cTn id="7" dur="500"/>
                                        <p:tgtEl>
                                          <p:spTgt spid="77828">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7828">
                                            <p:txEl>
                                              <p:pRg st="2" end="2"/>
                                            </p:txEl>
                                          </p:spTgt>
                                        </p:tgtEl>
                                        <p:attrNameLst>
                                          <p:attrName>style.visibility</p:attrName>
                                        </p:attrNameLst>
                                      </p:cBhvr>
                                      <p:to>
                                        <p:strVal val="visible"/>
                                      </p:to>
                                    </p:set>
                                    <p:animEffect transition="in" filter="blinds(horizontal)">
                                      <p:cBhvr>
                                        <p:cTn id="12" dur="500"/>
                                        <p:tgtEl>
                                          <p:spTgt spid="7782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8" grpId="0" build="p"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灯片编号占位符 3"/>
          <p:cNvSpPr>
            <a:spLocks noGrp="1"/>
          </p:cNvSpPr>
          <p:nvPr>
            <p:ph type="sldNum" sz="quarter" idx="10"/>
          </p:nvPr>
        </p:nvSpPr>
        <p:spPr/>
        <p:txBody>
          <a:bodyPr/>
          <a:lstStyle/>
          <a:p>
            <a:pPr>
              <a:defRPr/>
            </a:pPr>
            <a:fld id="{E1DB0238-6F62-4B1C-865E-D9155947F531}" type="slidenum">
              <a:rPr lang="zh-CN" altLang="en-US"/>
              <a:pPr>
                <a:defRPr/>
              </a:pPr>
              <a:t>11</a:t>
            </a:fld>
            <a:endParaRPr lang="en-US" altLang="zh-CN"/>
          </a:p>
        </p:txBody>
      </p:sp>
      <p:sp>
        <p:nvSpPr>
          <p:cNvPr id="69635" name="Text Box 2"/>
          <p:cNvSpPr txBox="1">
            <a:spLocks noChangeArrowheads="1"/>
          </p:cNvSpPr>
          <p:nvPr/>
        </p:nvSpPr>
        <p:spPr bwMode="auto">
          <a:xfrm>
            <a:off x="873125" y="4360863"/>
            <a:ext cx="20732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a typeface="楷体" panose="02010609060101010101" pitchFamily="49" charset="-122"/>
            </a:endParaRPr>
          </a:p>
        </p:txBody>
      </p:sp>
      <p:sp>
        <p:nvSpPr>
          <p:cNvPr id="2" name="Rectangle 3"/>
          <p:cNvSpPr>
            <a:spLocks noGrp="1" noChangeArrowheads="1"/>
          </p:cNvSpPr>
          <p:nvPr>
            <p:ph type="title"/>
          </p:nvPr>
        </p:nvSpPr>
        <p:spPr/>
        <p:txBody>
          <a:bodyPr/>
          <a:lstStyle/>
          <a:p>
            <a:pPr eaLnBrk="1" hangingPunct="1">
              <a:defRPr/>
            </a:pPr>
            <a:r>
              <a:rPr lang="zh-CN" altLang="en-US" smtClean="0">
                <a:latin typeface="Times New Roman" panose="02020603050405020304" pitchFamily="18" charset="0"/>
                <a:ea typeface="楷体" panose="02010609060101010101" pitchFamily="49" charset="-122"/>
              </a:rPr>
              <a:t>什么是彩色数字图像</a:t>
            </a:r>
          </a:p>
        </p:txBody>
      </p:sp>
      <p:pic>
        <p:nvPicPr>
          <p:cNvPr id="69637" name="Picture 4" descr="1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363" y="2076450"/>
            <a:ext cx="48768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AutoShape 5"/>
          <p:cNvSpPr>
            <a:spLocks noChangeArrowheads="1"/>
          </p:cNvSpPr>
          <p:nvPr/>
        </p:nvSpPr>
        <p:spPr bwMode="auto">
          <a:xfrm>
            <a:off x="4624388" y="5375275"/>
            <a:ext cx="358775" cy="287338"/>
          </a:xfrm>
          <a:prstGeom prst="roundRect">
            <a:avLst>
              <a:gd name="adj" fmla="val 16667"/>
            </a:avLst>
          </a:prstGeom>
          <a:noFill/>
          <a:ln w="38100">
            <a:solidFill>
              <a:srgbClr val="FF0000"/>
            </a:solidFill>
            <a:round/>
            <a:headEnd/>
            <a:tailEnd/>
          </a:ln>
          <a:effectLst/>
          <a:extLst>
            <a:ext uri="{909E8E84-426E-40DD-AFC4-6F175D3DCCD1}">
              <a14:hiddenFill xmlns:a14="http://schemas.microsoft.com/office/drawing/2010/main">
                <a:solidFill>
                  <a:srgbClr val="99CC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algn="ctr">
              <a:spcBef>
                <a:spcPct val="0"/>
              </a:spcBef>
              <a:buFontTx/>
              <a:buNone/>
            </a:pPr>
            <a:endParaRPr lang="zh-CN" altLang="en-US" sz="1800" b="0">
              <a:solidFill>
                <a:schemeClr val="tx1"/>
              </a:solidFill>
              <a:latin typeface="Times New Roman" panose="02020603050405020304" pitchFamily="18" charset="0"/>
              <a:ea typeface="楷体" panose="02010609060101010101" pitchFamily="49" charset="-122"/>
            </a:endParaRPr>
          </a:p>
        </p:txBody>
      </p:sp>
      <p:sp>
        <p:nvSpPr>
          <p:cNvPr id="79878" name="未知"/>
          <p:cNvSpPr>
            <a:spLocks/>
          </p:cNvSpPr>
          <p:nvPr/>
        </p:nvSpPr>
        <p:spPr bwMode="auto">
          <a:xfrm flipH="1" flipV="1">
            <a:off x="4767263" y="4827588"/>
            <a:ext cx="719137" cy="763587"/>
          </a:xfrm>
          <a:custGeom>
            <a:avLst/>
            <a:gdLst>
              <a:gd name="T0" fmla="*/ 891651767 w 580"/>
              <a:gd name="T1" fmla="*/ 0 h 798"/>
              <a:gd name="T2" fmla="*/ 888576836 w 580"/>
              <a:gd name="T3" fmla="*/ 82405199 h 798"/>
              <a:gd name="T4" fmla="*/ 873203423 w 580"/>
              <a:gd name="T5" fmla="*/ 159316016 h 798"/>
              <a:gd name="T6" fmla="*/ 848606458 w 580"/>
              <a:gd name="T7" fmla="*/ 230734366 h 798"/>
              <a:gd name="T8" fmla="*/ 808636079 w 580"/>
              <a:gd name="T9" fmla="*/ 296658334 h 798"/>
              <a:gd name="T10" fmla="*/ 759440909 w 580"/>
              <a:gd name="T11" fmla="*/ 357088877 h 798"/>
              <a:gd name="T12" fmla="*/ 694873566 w 580"/>
              <a:gd name="T13" fmla="*/ 412025038 h 798"/>
              <a:gd name="T14" fmla="*/ 618006500 w 580"/>
              <a:gd name="T15" fmla="*/ 465130696 h 798"/>
              <a:gd name="T16" fmla="*/ 525767260 w 580"/>
              <a:gd name="T17" fmla="*/ 512742929 h 798"/>
              <a:gd name="T18" fmla="*/ 415079677 w 580"/>
              <a:gd name="T19" fmla="*/ 558522745 h 798"/>
              <a:gd name="T20" fmla="*/ 289018681 w 580"/>
              <a:gd name="T21" fmla="*/ 600641553 h 798"/>
              <a:gd name="T22" fmla="*/ 289018681 w 580"/>
              <a:gd name="T23" fmla="*/ 730658028 h 798"/>
              <a:gd name="T24" fmla="*/ 0 w 580"/>
              <a:gd name="T25" fmla="*/ 470624121 h 798"/>
              <a:gd name="T26" fmla="*/ 289018681 w 580"/>
              <a:gd name="T27" fmla="*/ 210590214 h 798"/>
              <a:gd name="T28" fmla="*/ 289018681 w 580"/>
              <a:gd name="T29" fmla="*/ 340607646 h 798"/>
              <a:gd name="T30" fmla="*/ 344362472 w 580"/>
              <a:gd name="T31" fmla="*/ 336944725 h 798"/>
              <a:gd name="T32" fmla="*/ 405854885 w 580"/>
              <a:gd name="T33" fmla="*/ 325957875 h 798"/>
              <a:gd name="T34" fmla="*/ 470423469 w 580"/>
              <a:gd name="T35" fmla="*/ 307645183 h 798"/>
              <a:gd name="T36" fmla="*/ 534990812 w 580"/>
              <a:gd name="T37" fmla="*/ 283840024 h 798"/>
              <a:gd name="T38" fmla="*/ 602633086 w 580"/>
              <a:gd name="T39" fmla="*/ 256370986 h 798"/>
              <a:gd name="T40" fmla="*/ 664126739 w 580"/>
              <a:gd name="T41" fmla="*/ 225239984 h 798"/>
              <a:gd name="T42" fmla="*/ 725620392 w 580"/>
              <a:gd name="T43" fmla="*/ 190447018 h 798"/>
              <a:gd name="T44" fmla="*/ 777889253 w 580"/>
              <a:gd name="T45" fmla="*/ 151991131 h 798"/>
              <a:gd name="T46" fmla="*/ 824009493 w 580"/>
              <a:gd name="T47" fmla="*/ 113536201 h 798"/>
              <a:gd name="T48" fmla="*/ 857830010 w 580"/>
              <a:gd name="T49" fmla="*/ 75080314 h 798"/>
              <a:gd name="T50" fmla="*/ 882428215 w 580"/>
              <a:gd name="T51" fmla="*/ 36624427 h 798"/>
              <a:gd name="T52" fmla="*/ 888576836 w 580"/>
              <a:gd name="T53" fmla="*/ 0 h 798"/>
              <a:gd name="T54" fmla="*/ 891651767 w 580"/>
              <a:gd name="T55" fmla="*/ 0 h 79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solidFill>
            <a:srgbClr val="0033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79879" name="Picture 7" descr="111_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59425" y="3357563"/>
            <a:ext cx="2767013" cy="2081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80" name="Picture 8" descr="111_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18200" y="2925763"/>
            <a:ext cx="2778125" cy="204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81" name="Picture 9" descr="111_B"/>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78563" y="2462213"/>
            <a:ext cx="2757487" cy="204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82" name="Text Box 10"/>
          <p:cNvSpPr txBox="1">
            <a:spLocks noChangeArrowheads="1"/>
          </p:cNvSpPr>
          <p:nvPr/>
        </p:nvSpPr>
        <p:spPr bwMode="auto">
          <a:xfrm>
            <a:off x="5343525" y="2925763"/>
            <a:ext cx="5762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algn="ctr" eaLnBrk="1" hangingPunct="1">
              <a:buFontTx/>
              <a:buNone/>
            </a:pPr>
            <a:r>
              <a:rPr lang="en-US" altLang="zh-CN" sz="2400" b="0">
                <a:latin typeface="Times New Roman" panose="02020603050405020304" pitchFamily="18" charset="0"/>
                <a:ea typeface="楷体" panose="02010609060101010101" pitchFamily="49" charset="-122"/>
              </a:rPr>
              <a:t>R</a:t>
            </a:r>
          </a:p>
        </p:txBody>
      </p:sp>
      <p:sp>
        <p:nvSpPr>
          <p:cNvPr id="79883" name="Text Box 11"/>
          <p:cNvSpPr txBox="1">
            <a:spLocks noChangeArrowheads="1"/>
          </p:cNvSpPr>
          <p:nvPr/>
        </p:nvSpPr>
        <p:spPr bwMode="auto">
          <a:xfrm>
            <a:off x="5702300" y="2493963"/>
            <a:ext cx="5762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algn="ctr" eaLnBrk="1" hangingPunct="1">
              <a:buFontTx/>
              <a:buNone/>
            </a:pPr>
            <a:r>
              <a:rPr lang="en-US" altLang="zh-CN" sz="2400" b="0">
                <a:latin typeface="Times New Roman" panose="02020603050405020304" pitchFamily="18" charset="0"/>
                <a:ea typeface="楷体" panose="02010609060101010101" pitchFamily="49" charset="-122"/>
              </a:rPr>
              <a:t>G</a:t>
            </a:r>
          </a:p>
        </p:txBody>
      </p:sp>
      <p:sp>
        <p:nvSpPr>
          <p:cNvPr id="79884" name="Text Box 12"/>
          <p:cNvSpPr txBox="1">
            <a:spLocks noChangeArrowheads="1"/>
          </p:cNvSpPr>
          <p:nvPr/>
        </p:nvSpPr>
        <p:spPr bwMode="auto">
          <a:xfrm>
            <a:off x="6135688" y="1990725"/>
            <a:ext cx="5762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algn="ctr" eaLnBrk="1" hangingPunct="1">
              <a:buFontTx/>
              <a:buNone/>
            </a:pPr>
            <a:r>
              <a:rPr lang="en-US" altLang="zh-CN" sz="2400" b="0">
                <a:latin typeface="Times New Roman" panose="02020603050405020304" pitchFamily="18" charset="0"/>
                <a:ea typeface="楷体" panose="02010609060101010101" pitchFamily="49" charset="-122"/>
              </a:rPr>
              <a:t>B</a:t>
            </a:r>
          </a:p>
        </p:txBody>
      </p:sp>
      <p:sp>
        <p:nvSpPr>
          <p:cNvPr id="14" name="矩形 13"/>
          <p:cNvSpPr/>
          <p:nvPr/>
        </p:nvSpPr>
        <p:spPr>
          <a:xfrm>
            <a:off x="-34288" y="54927"/>
            <a:ext cx="2762295" cy="861774"/>
          </a:xfrm>
          <a:prstGeom prst="rect">
            <a:avLst/>
          </a:prstGeom>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zh-CN" sz="5000" b="1" dirty="0" smtClean="0">
                <a:solidFill>
                  <a:srgbClr val="FF0000"/>
                </a:solidFill>
                <a:latin typeface="Times New Roman" panose="02020603050405020304" pitchFamily="18" charset="0"/>
                <a:ea typeface="楷体" panose="02010609060101010101" pitchFamily="49" charset="-122"/>
              </a:rPr>
              <a:t>基础</a:t>
            </a:r>
            <a:r>
              <a:rPr lang="zh-CN" altLang="zh-CN" sz="5000" b="1" dirty="0">
                <a:solidFill>
                  <a:srgbClr val="FF0000"/>
                </a:solidFill>
                <a:latin typeface="Times New Roman" panose="02020603050405020304" pitchFamily="18" charset="0"/>
                <a:ea typeface="楷体" panose="02010609060101010101" pitchFamily="49" charset="-122"/>
              </a:rPr>
              <a:t>知识</a:t>
            </a:r>
            <a:endParaRPr lang="en-US" altLang="zh-CN" sz="50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179414946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79878"/>
                                        </p:tgtEl>
                                        <p:attrNameLst>
                                          <p:attrName>style.visibility</p:attrName>
                                        </p:attrNameLst>
                                      </p:cBhvr>
                                      <p:to>
                                        <p:strVal val="visible"/>
                                      </p:to>
                                    </p:set>
                                    <p:animEffect transition="in" filter="checkerboard(across)">
                                      <p:cBhvr>
                                        <p:cTn id="13" dur="500"/>
                                        <p:tgtEl>
                                          <p:spTgt spid="79878"/>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3" presetClass="entr" presetSubtype="10" fill="hold" nodeType="clickEffect">
                                  <p:stCondLst>
                                    <p:cond delay="0"/>
                                  </p:stCondLst>
                                  <p:childTnLst>
                                    <p:set>
                                      <p:cBhvr>
                                        <p:cTn id="17" dur="1" fill="hold">
                                          <p:stCondLst>
                                            <p:cond delay="0"/>
                                          </p:stCondLst>
                                        </p:cTn>
                                        <p:tgtEl>
                                          <p:spTgt spid="79879"/>
                                        </p:tgtEl>
                                        <p:attrNameLst>
                                          <p:attrName>style.visibility</p:attrName>
                                        </p:attrNameLst>
                                      </p:cBhvr>
                                      <p:to>
                                        <p:strVal val="visible"/>
                                      </p:to>
                                    </p:set>
                                    <p:animEffect transition="in" filter="blinds(horizontal)">
                                      <p:cBhvr>
                                        <p:cTn id="18" dur="500"/>
                                        <p:tgtEl>
                                          <p:spTgt spid="79879"/>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79882"/>
                                        </p:tgtEl>
                                        <p:attrNameLst>
                                          <p:attrName>style.visibility</p:attrName>
                                        </p:attrNameLst>
                                      </p:cBhvr>
                                      <p:to>
                                        <p:strVal val="visible"/>
                                      </p:to>
                                    </p:set>
                                    <p:animEffect transition="in" filter="checkerboard(across)">
                                      <p:cBhvr>
                                        <p:cTn id="23" dur="500"/>
                                        <p:tgtEl>
                                          <p:spTgt spid="79882"/>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 presetClass="entr" presetSubtype="10" fill="hold" nodeType="clickEffect">
                                  <p:stCondLst>
                                    <p:cond delay="0"/>
                                  </p:stCondLst>
                                  <p:childTnLst>
                                    <p:set>
                                      <p:cBhvr>
                                        <p:cTn id="27" dur="1" fill="hold">
                                          <p:stCondLst>
                                            <p:cond delay="0"/>
                                          </p:stCondLst>
                                        </p:cTn>
                                        <p:tgtEl>
                                          <p:spTgt spid="79880"/>
                                        </p:tgtEl>
                                        <p:attrNameLst>
                                          <p:attrName>style.visibility</p:attrName>
                                        </p:attrNameLst>
                                      </p:cBhvr>
                                      <p:to>
                                        <p:strVal val="visible"/>
                                      </p:to>
                                    </p:set>
                                    <p:animEffect transition="in" filter="checkerboard(across)">
                                      <p:cBhvr>
                                        <p:cTn id="28" dur="500"/>
                                        <p:tgtEl>
                                          <p:spTgt spid="79880"/>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79883"/>
                                        </p:tgtEl>
                                        <p:attrNameLst>
                                          <p:attrName>style.visibility</p:attrName>
                                        </p:attrNameLst>
                                      </p:cBhvr>
                                      <p:to>
                                        <p:strVal val="visible"/>
                                      </p:to>
                                    </p:set>
                                    <p:animEffect transition="in" filter="checkerboard(across)">
                                      <p:cBhvr>
                                        <p:cTn id="33" dur="500"/>
                                        <p:tgtEl>
                                          <p:spTgt spid="79883"/>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3" presetClass="entr" presetSubtype="10" fill="hold" nodeType="clickEffect">
                                  <p:stCondLst>
                                    <p:cond delay="0"/>
                                  </p:stCondLst>
                                  <p:childTnLst>
                                    <p:set>
                                      <p:cBhvr>
                                        <p:cTn id="37" dur="1" fill="hold">
                                          <p:stCondLst>
                                            <p:cond delay="0"/>
                                          </p:stCondLst>
                                        </p:cTn>
                                        <p:tgtEl>
                                          <p:spTgt spid="79881"/>
                                        </p:tgtEl>
                                        <p:attrNameLst>
                                          <p:attrName>style.visibility</p:attrName>
                                        </p:attrNameLst>
                                      </p:cBhvr>
                                      <p:to>
                                        <p:strVal val="visible"/>
                                      </p:to>
                                    </p:set>
                                    <p:animEffect transition="in" filter="blinds(horizontal)">
                                      <p:cBhvr>
                                        <p:cTn id="38" dur="500"/>
                                        <p:tgtEl>
                                          <p:spTgt spid="79881"/>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5" presetClass="entr" presetSubtype="10" fill="hold" grpId="0" nodeType="clickEffect">
                                  <p:stCondLst>
                                    <p:cond delay="0"/>
                                  </p:stCondLst>
                                  <p:childTnLst>
                                    <p:set>
                                      <p:cBhvr>
                                        <p:cTn id="42" dur="1" fill="hold">
                                          <p:stCondLst>
                                            <p:cond delay="0"/>
                                          </p:stCondLst>
                                        </p:cTn>
                                        <p:tgtEl>
                                          <p:spTgt spid="79884"/>
                                        </p:tgtEl>
                                        <p:attrNameLst>
                                          <p:attrName>style.visibility</p:attrName>
                                        </p:attrNameLst>
                                      </p:cBhvr>
                                      <p:to>
                                        <p:strVal val="visible"/>
                                      </p:to>
                                    </p:set>
                                    <p:animEffect transition="in" filter="checkerboard(across)">
                                      <p:cBhvr>
                                        <p:cTn id="43" dur="500"/>
                                        <p:tgtEl>
                                          <p:spTgt spid="798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P spid="79878" grpId="0" animBg="1"/>
      <p:bldP spid="79882" grpId="0" autoUpdateAnimBg="0"/>
      <p:bldP spid="79883" grpId="0" autoUpdateAnimBg="0"/>
      <p:bldP spid="79884"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灯片编号占位符 3"/>
          <p:cNvSpPr>
            <a:spLocks noGrp="1"/>
          </p:cNvSpPr>
          <p:nvPr>
            <p:ph type="sldNum" sz="quarter" idx="10"/>
          </p:nvPr>
        </p:nvSpPr>
        <p:spPr/>
        <p:txBody>
          <a:bodyPr/>
          <a:lstStyle/>
          <a:p>
            <a:pPr>
              <a:defRPr/>
            </a:pPr>
            <a:fld id="{8819C6D1-F8B5-4E53-B9FD-EF6FEE569ABF}" type="slidenum">
              <a:rPr lang="zh-CN" altLang="en-US"/>
              <a:pPr>
                <a:defRPr/>
              </a:pPr>
              <a:t>12</a:t>
            </a:fld>
            <a:endParaRPr lang="en-US" altLang="zh-CN"/>
          </a:p>
        </p:txBody>
      </p:sp>
      <p:sp>
        <p:nvSpPr>
          <p:cNvPr id="80898" name="Rectangle 2"/>
          <p:cNvSpPr>
            <a:spLocks noGrp="1" noChangeArrowheads="1"/>
          </p:cNvSpPr>
          <p:nvPr>
            <p:ph type="title"/>
          </p:nvPr>
        </p:nvSpPr>
        <p:spPr/>
        <p:txBody>
          <a:bodyPr/>
          <a:lstStyle/>
          <a:p>
            <a:pPr eaLnBrk="1" hangingPunct="1">
              <a:defRPr/>
            </a:pPr>
            <a:r>
              <a:rPr lang="zh-CN" altLang="en-US" smtClean="0">
                <a:ea typeface="楷体" panose="02010609060101010101" pitchFamily="49" charset="-122"/>
              </a:rPr>
              <a:t>什么是调色板图像</a:t>
            </a:r>
          </a:p>
        </p:txBody>
      </p:sp>
      <p:pic>
        <p:nvPicPr>
          <p:cNvPr id="70660" name="Picture 3" descr="1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8275" y="1557338"/>
            <a:ext cx="2925763" cy="219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AutoShape 4"/>
          <p:cNvSpPr>
            <a:spLocks noChangeArrowheads="1"/>
          </p:cNvSpPr>
          <p:nvPr/>
        </p:nvSpPr>
        <p:spPr bwMode="auto">
          <a:xfrm>
            <a:off x="2724150" y="3429000"/>
            <a:ext cx="358775" cy="287338"/>
          </a:xfrm>
          <a:prstGeom prst="roundRect">
            <a:avLst>
              <a:gd name="adj" fmla="val 16667"/>
            </a:avLst>
          </a:prstGeom>
          <a:noFill/>
          <a:ln w="38100">
            <a:solidFill>
              <a:srgbClr val="FF0000"/>
            </a:solidFill>
            <a:round/>
            <a:headEnd/>
            <a:tailEnd/>
          </a:ln>
          <a:effectLst/>
          <a:extLst>
            <a:ext uri="{909E8E84-426E-40DD-AFC4-6F175D3DCCD1}">
              <a14:hiddenFill xmlns:a14="http://schemas.microsoft.com/office/drawing/2010/main">
                <a:solidFill>
                  <a:srgbClr val="99CC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algn="ctr">
              <a:spcBef>
                <a:spcPct val="0"/>
              </a:spcBef>
              <a:buFontTx/>
              <a:buNone/>
            </a:pPr>
            <a:endParaRPr lang="zh-CN" altLang="en-US" sz="1800" b="0">
              <a:solidFill>
                <a:schemeClr val="tx1"/>
              </a:solidFill>
              <a:latin typeface="Verdana" panose="020B0604030504040204" pitchFamily="34" charset="0"/>
              <a:ea typeface="楷体" panose="02010609060101010101" pitchFamily="49" charset="-122"/>
            </a:endParaRPr>
          </a:p>
        </p:txBody>
      </p:sp>
      <p:sp>
        <p:nvSpPr>
          <p:cNvPr id="80901" name="未知"/>
          <p:cNvSpPr>
            <a:spLocks/>
          </p:cNvSpPr>
          <p:nvPr/>
        </p:nvSpPr>
        <p:spPr bwMode="auto">
          <a:xfrm flipH="1">
            <a:off x="2868613" y="3644900"/>
            <a:ext cx="431800" cy="1152525"/>
          </a:xfrm>
          <a:custGeom>
            <a:avLst/>
            <a:gdLst>
              <a:gd name="T0" fmla="*/ 321467655 w 580"/>
              <a:gd name="T1" fmla="*/ 0 h 798"/>
              <a:gd name="T2" fmla="*/ 320359120 w 580"/>
              <a:gd name="T3" fmla="*/ 187731591 h 798"/>
              <a:gd name="T4" fmla="*/ 314816446 w 580"/>
              <a:gd name="T5" fmla="*/ 362947165 h 798"/>
              <a:gd name="T6" fmla="*/ 305948168 w 580"/>
              <a:gd name="T7" fmla="*/ 525648166 h 798"/>
              <a:gd name="T8" fmla="*/ 291537959 w 580"/>
              <a:gd name="T9" fmla="*/ 675833150 h 798"/>
              <a:gd name="T10" fmla="*/ 273801402 w 580"/>
              <a:gd name="T11" fmla="*/ 813503561 h 798"/>
              <a:gd name="T12" fmla="*/ 250522915 w 580"/>
              <a:gd name="T13" fmla="*/ 938657955 h 798"/>
              <a:gd name="T14" fmla="*/ 222810289 w 580"/>
              <a:gd name="T15" fmla="*/ 1059641306 h 798"/>
              <a:gd name="T16" fmla="*/ 189554989 w 580"/>
              <a:gd name="T17" fmla="*/ 1168107196 h 798"/>
              <a:gd name="T18" fmla="*/ 149648479 w 580"/>
              <a:gd name="T19" fmla="*/ 1272403487 h 798"/>
              <a:gd name="T20" fmla="*/ 104200040 w 580"/>
              <a:gd name="T21" fmla="*/ 1368354804 h 798"/>
              <a:gd name="T22" fmla="*/ 104200040 w 580"/>
              <a:gd name="T23" fmla="*/ 1664553729 h 798"/>
              <a:gd name="T24" fmla="*/ 0 w 580"/>
              <a:gd name="T25" fmla="*/ 1072155879 h 798"/>
              <a:gd name="T26" fmla="*/ 104200040 w 580"/>
              <a:gd name="T27" fmla="*/ 479758029 h 798"/>
              <a:gd name="T28" fmla="*/ 104200040 w 580"/>
              <a:gd name="T29" fmla="*/ 775956954 h 798"/>
              <a:gd name="T30" fmla="*/ 124152923 w 580"/>
              <a:gd name="T31" fmla="*/ 767613424 h 798"/>
              <a:gd name="T32" fmla="*/ 146322875 w 580"/>
              <a:gd name="T33" fmla="*/ 742582834 h 798"/>
              <a:gd name="T34" fmla="*/ 169602106 w 580"/>
              <a:gd name="T35" fmla="*/ 700865184 h 798"/>
              <a:gd name="T36" fmla="*/ 192880593 w 580"/>
              <a:gd name="T37" fmla="*/ 646631517 h 798"/>
              <a:gd name="T38" fmla="*/ 217267615 w 580"/>
              <a:gd name="T39" fmla="*/ 584054320 h 798"/>
              <a:gd name="T40" fmla="*/ 239438311 w 580"/>
              <a:gd name="T41" fmla="*/ 513133593 h 798"/>
              <a:gd name="T42" fmla="*/ 261608263 w 580"/>
              <a:gd name="T43" fmla="*/ 433869336 h 798"/>
              <a:gd name="T44" fmla="*/ 280452611 w 580"/>
              <a:gd name="T45" fmla="*/ 346260105 h 798"/>
              <a:gd name="T46" fmla="*/ 297080633 w 580"/>
              <a:gd name="T47" fmla="*/ 258652318 h 798"/>
              <a:gd name="T48" fmla="*/ 309273772 w 580"/>
              <a:gd name="T49" fmla="*/ 171044531 h 798"/>
              <a:gd name="T50" fmla="*/ 318142051 w 580"/>
              <a:gd name="T51" fmla="*/ 83436744 h 798"/>
              <a:gd name="T52" fmla="*/ 320359120 w 580"/>
              <a:gd name="T53" fmla="*/ 0 h 798"/>
              <a:gd name="T54" fmla="*/ 321467655 w 580"/>
              <a:gd name="T55" fmla="*/ 0 h 79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solidFill>
            <a:srgbClr val="0033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80902" name="Picture 6" descr="gif_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44875" y="3573463"/>
            <a:ext cx="1943100" cy="183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903" name="Picture 7" descr="Gif_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53163" y="1628775"/>
            <a:ext cx="2206625" cy="345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904" name="未知"/>
          <p:cNvSpPr>
            <a:spLocks/>
          </p:cNvSpPr>
          <p:nvPr/>
        </p:nvSpPr>
        <p:spPr bwMode="auto">
          <a:xfrm flipH="1" flipV="1">
            <a:off x="5387975" y="2709863"/>
            <a:ext cx="719138" cy="763587"/>
          </a:xfrm>
          <a:custGeom>
            <a:avLst/>
            <a:gdLst>
              <a:gd name="T0" fmla="*/ 891654247 w 580"/>
              <a:gd name="T1" fmla="*/ 0 h 798"/>
              <a:gd name="T2" fmla="*/ 888579312 w 580"/>
              <a:gd name="T3" fmla="*/ 82405199 h 798"/>
              <a:gd name="T4" fmla="*/ 873205877 w 580"/>
              <a:gd name="T5" fmla="*/ 159316016 h 798"/>
              <a:gd name="T6" fmla="*/ 848608878 w 580"/>
              <a:gd name="T7" fmla="*/ 230734366 h 798"/>
              <a:gd name="T8" fmla="*/ 808638444 w 580"/>
              <a:gd name="T9" fmla="*/ 296658334 h 798"/>
              <a:gd name="T10" fmla="*/ 759443205 w 580"/>
              <a:gd name="T11" fmla="*/ 357088877 h 798"/>
              <a:gd name="T12" fmla="*/ 694875772 w 580"/>
              <a:gd name="T13" fmla="*/ 412025038 h 798"/>
              <a:gd name="T14" fmla="*/ 618008599 w 580"/>
              <a:gd name="T15" fmla="*/ 465130696 h 798"/>
              <a:gd name="T16" fmla="*/ 525767991 w 580"/>
              <a:gd name="T17" fmla="*/ 512742929 h 798"/>
              <a:gd name="T18" fmla="*/ 415080254 w 580"/>
              <a:gd name="T19" fmla="*/ 558522745 h 798"/>
              <a:gd name="T20" fmla="*/ 289019082 w 580"/>
              <a:gd name="T21" fmla="*/ 600641553 h 798"/>
              <a:gd name="T22" fmla="*/ 289019082 w 580"/>
              <a:gd name="T23" fmla="*/ 730658028 h 798"/>
              <a:gd name="T24" fmla="*/ 0 w 580"/>
              <a:gd name="T25" fmla="*/ 470624121 h 798"/>
              <a:gd name="T26" fmla="*/ 289019082 w 580"/>
              <a:gd name="T27" fmla="*/ 210590214 h 798"/>
              <a:gd name="T28" fmla="*/ 289019082 w 580"/>
              <a:gd name="T29" fmla="*/ 340607646 h 798"/>
              <a:gd name="T30" fmla="*/ 344362951 w 580"/>
              <a:gd name="T31" fmla="*/ 336944725 h 798"/>
              <a:gd name="T32" fmla="*/ 405856689 w 580"/>
              <a:gd name="T33" fmla="*/ 325957875 h 798"/>
              <a:gd name="T34" fmla="*/ 470424123 w 580"/>
              <a:gd name="T35" fmla="*/ 307645183 h 798"/>
              <a:gd name="T36" fmla="*/ 534992796 w 580"/>
              <a:gd name="T37" fmla="*/ 283840024 h 798"/>
              <a:gd name="T38" fmla="*/ 602635164 w 580"/>
              <a:gd name="T39" fmla="*/ 256370986 h 798"/>
              <a:gd name="T40" fmla="*/ 664128903 w 580"/>
              <a:gd name="T41" fmla="*/ 225239984 h 798"/>
              <a:gd name="T42" fmla="*/ 725622641 w 580"/>
              <a:gd name="T43" fmla="*/ 190447018 h 798"/>
              <a:gd name="T44" fmla="*/ 777891575 w 580"/>
              <a:gd name="T45" fmla="*/ 151991131 h 798"/>
              <a:gd name="T46" fmla="*/ 824011878 w 580"/>
              <a:gd name="T47" fmla="*/ 113536201 h 798"/>
              <a:gd name="T48" fmla="*/ 857832443 w 580"/>
              <a:gd name="T49" fmla="*/ 75080314 h 798"/>
              <a:gd name="T50" fmla="*/ 882430682 w 580"/>
              <a:gd name="T51" fmla="*/ 36624427 h 798"/>
              <a:gd name="T52" fmla="*/ 888579312 w 580"/>
              <a:gd name="T53" fmla="*/ 0 h 798"/>
              <a:gd name="T54" fmla="*/ 891654247 w 580"/>
              <a:gd name="T55" fmla="*/ 0 h 79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solidFill>
            <a:srgbClr val="0033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0905" name="Text Box 9"/>
          <p:cNvSpPr txBox="1">
            <a:spLocks noChangeArrowheads="1"/>
          </p:cNvSpPr>
          <p:nvPr/>
        </p:nvSpPr>
        <p:spPr bwMode="auto">
          <a:xfrm>
            <a:off x="3587750" y="5564188"/>
            <a:ext cx="15843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algn="ctr" eaLnBrk="1" hangingPunct="1">
              <a:buFontTx/>
              <a:buNone/>
            </a:pPr>
            <a:r>
              <a:rPr lang="zh-CN" altLang="en-US" sz="2400" b="0">
                <a:latin typeface="Arial" panose="020B0604020202020204" pitchFamily="34" charset="0"/>
                <a:ea typeface="楷体" panose="02010609060101010101" pitchFamily="49" charset="-122"/>
              </a:rPr>
              <a:t>像素矩阵</a:t>
            </a:r>
          </a:p>
        </p:txBody>
      </p:sp>
      <p:sp>
        <p:nvSpPr>
          <p:cNvPr id="80906" name="Text Box 10"/>
          <p:cNvSpPr txBox="1">
            <a:spLocks noChangeArrowheads="1"/>
          </p:cNvSpPr>
          <p:nvPr/>
        </p:nvSpPr>
        <p:spPr bwMode="auto">
          <a:xfrm>
            <a:off x="6540500" y="5348288"/>
            <a:ext cx="15843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algn="ctr" eaLnBrk="1" hangingPunct="1">
              <a:buFontTx/>
              <a:buNone/>
            </a:pPr>
            <a:r>
              <a:rPr lang="zh-CN" altLang="en-US" sz="2400" b="0">
                <a:latin typeface="Arial" panose="020B0604020202020204" pitchFamily="34" charset="0"/>
                <a:ea typeface="楷体" panose="02010609060101010101" pitchFamily="49" charset="-122"/>
              </a:rPr>
              <a:t>索引表</a:t>
            </a:r>
          </a:p>
        </p:txBody>
      </p:sp>
      <p:sp>
        <p:nvSpPr>
          <p:cNvPr id="12" name="矩形 11"/>
          <p:cNvSpPr/>
          <p:nvPr/>
        </p:nvSpPr>
        <p:spPr>
          <a:xfrm>
            <a:off x="-34288" y="54927"/>
            <a:ext cx="2762295" cy="861774"/>
          </a:xfrm>
          <a:prstGeom prst="rect">
            <a:avLst/>
          </a:prstGeom>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zh-CN" sz="5000" b="1" dirty="0" smtClean="0">
                <a:solidFill>
                  <a:srgbClr val="FF0000"/>
                </a:solidFill>
                <a:latin typeface="Times New Roman" panose="02020603050405020304" pitchFamily="18" charset="0"/>
                <a:ea typeface="楷体" panose="02010609060101010101" pitchFamily="49" charset="-122"/>
              </a:rPr>
              <a:t>基础</a:t>
            </a:r>
            <a:r>
              <a:rPr lang="zh-CN" altLang="zh-CN" sz="5000" b="1" dirty="0">
                <a:solidFill>
                  <a:srgbClr val="FF0000"/>
                </a:solidFill>
                <a:latin typeface="Times New Roman" panose="02020603050405020304" pitchFamily="18" charset="0"/>
                <a:ea typeface="楷体" panose="02010609060101010101" pitchFamily="49" charset="-122"/>
              </a:rPr>
              <a:t>知识</a:t>
            </a:r>
            <a:endParaRPr lang="en-US" altLang="zh-CN" sz="50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390544607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80901"/>
                                        </p:tgtEl>
                                        <p:attrNameLst>
                                          <p:attrName>style.visibility</p:attrName>
                                        </p:attrNameLst>
                                      </p:cBhvr>
                                      <p:to>
                                        <p:strVal val="visible"/>
                                      </p:to>
                                    </p:set>
                                    <p:animEffect transition="in" filter="checkerboard(across)">
                                      <p:cBhvr>
                                        <p:cTn id="13" dur="500"/>
                                        <p:tgtEl>
                                          <p:spTgt spid="80901"/>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3" presetClass="entr" presetSubtype="10" fill="hold" nodeType="clickEffect">
                                  <p:stCondLst>
                                    <p:cond delay="0"/>
                                  </p:stCondLst>
                                  <p:childTnLst>
                                    <p:set>
                                      <p:cBhvr>
                                        <p:cTn id="17" dur="1" fill="hold">
                                          <p:stCondLst>
                                            <p:cond delay="0"/>
                                          </p:stCondLst>
                                        </p:cTn>
                                        <p:tgtEl>
                                          <p:spTgt spid="80902"/>
                                        </p:tgtEl>
                                        <p:attrNameLst>
                                          <p:attrName>style.visibility</p:attrName>
                                        </p:attrNameLst>
                                      </p:cBhvr>
                                      <p:to>
                                        <p:strVal val="visible"/>
                                      </p:to>
                                    </p:set>
                                    <p:animEffect transition="in" filter="blinds(horizontal)">
                                      <p:cBhvr>
                                        <p:cTn id="18" dur="500"/>
                                        <p:tgtEl>
                                          <p:spTgt spid="80902"/>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80905"/>
                                        </p:tgtEl>
                                        <p:attrNameLst>
                                          <p:attrName>style.visibility</p:attrName>
                                        </p:attrNameLst>
                                      </p:cBhvr>
                                      <p:to>
                                        <p:strVal val="visible"/>
                                      </p:to>
                                    </p:set>
                                    <p:animEffect transition="in" filter="checkerboard(across)">
                                      <p:cBhvr>
                                        <p:cTn id="23" dur="500"/>
                                        <p:tgtEl>
                                          <p:spTgt spid="80905"/>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80904"/>
                                        </p:tgtEl>
                                        <p:attrNameLst>
                                          <p:attrName>style.visibility</p:attrName>
                                        </p:attrNameLst>
                                      </p:cBhvr>
                                      <p:to>
                                        <p:strVal val="visible"/>
                                      </p:to>
                                    </p:set>
                                    <p:animEffect transition="in" filter="blinds(horizontal)">
                                      <p:cBhvr>
                                        <p:cTn id="28" dur="500"/>
                                        <p:tgtEl>
                                          <p:spTgt spid="80904"/>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3" presetClass="entr" presetSubtype="10" fill="hold" nodeType="clickEffect">
                                  <p:stCondLst>
                                    <p:cond delay="0"/>
                                  </p:stCondLst>
                                  <p:childTnLst>
                                    <p:set>
                                      <p:cBhvr>
                                        <p:cTn id="32" dur="1" fill="hold">
                                          <p:stCondLst>
                                            <p:cond delay="0"/>
                                          </p:stCondLst>
                                        </p:cTn>
                                        <p:tgtEl>
                                          <p:spTgt spid="80903"/>
                                        </p:tgtEl>
                                        <p:attrNameLst>
                                          <p:attrName>style.visibility</p:attrName>
                                        </p:attrNameLst>
                                      </p:cBhvr>
                                      <p:to>
                                        <p:strVal val="visible"/>
                                      </p:to>
                                    </p:set>
                                    <p:animEffect transition="in" filter="blinds(horizontal)">
                                      <p:cBhvr>
                                        <p:cTn id="33" dur="500"/>
                                        <p:tgtEl>
                                          <p:spTgt spid="80903"/>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5" presetClass="entr" presetSubtype="10" fill="hold" grpId="0" nodeType="clickEffect">
                                  <p:stCondLst>
                                    <p:cond delay="0"/>
                                  </p:stCondLst>
                                  <p:childTnLst>
                                    <p:set>
                                      <p:cBhvr>
                                        <p:cTn id="37" dur="1" fill="hold">
                                          <p:stCondLst>
                                            <p:cond delay="0"/>
                                          </p:stCondLst>
                                        </p:cTn>
                                        <p:tgtEl>
                                          <p:spTgt spid="80906"/>
                                        </p:tgtEl>
                                        <p:attrNameLst>
                                          <p:attrName>style.visibility</p:attrName>
                                        </p:attrNameLst>
                                      </p:cBhvr>
                                      <p:to>
                                        <p:strVal val="visible"/>
                                      </p:to>
                                    </p:set>
                                    <p:animEffect transition="in" filter="checkerboard(across)">
                                      <p:cBhvr>
                                        <p:cTn id="38" dur="500"/>
                                        <p:tgtEl>
                                          <p:spTgt spid="809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autoUpdateAnimBg="0"/>
      <p:bldP spid="80901" grpId="0" animBg="1"/>
      <p:bldP spid="80904" grpId="0" animBg="1"/>
      <p:bldP spid="80905" grpId="0" autoUpdateAnimBg="0"/>
      <p:bldP spid="80906"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3"/>
          <p:cNvSpPr>
            <a:spLocks noGrp="1"/>
          </p:cNvSpPr>
          <p:nvPr>
            <p:ph type="sldNum" sz="quarter" idx="10"/>
          </p:nvPr>
        </p:nvSpPr>
        <p:spPr/>
        <p:txBody>
          <a:bodyPr/>
          <a:lstStyle/>
          <a:p>
            <a:pPr>
              <a:defRPr/>
            </a:pPr>
            <a:fld id="{A48867B4-8C86-4BB8-B2AA-6E41650D2EFD}" type="slidenum">
              <a:rPr lang="zh-CN" altLang="en-US"/>
              <a:pPr>
                <a:defRPr/>
              </a:pPr>
              <a:t>13</a:t>
            </a:fld>
            <a:endParaRPr lang="en-US" altLang="zh-CN"/>
          </a:p>
        </p:txBody>
      </p:sp>
      <p:sp>
        <p:nvSpPr>
          <p:cNvPr id="71683" name="Text Box 2"/>
          <p:cNvSpPr txBox="1">
            <a:spLocks noChangeArrowheads="1"/>
          </p:cNvSpPr>
          <p:nvPr/>
        </p:nvSpPr>
        <p:spPr bwMode="auto">
          <a:xfrm>
            <a:off x="822325" y="3927475"/>
            <a:ext cx="20732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a typeface="楷体" panose="02010609060101010101" pitchFamily="49" charset="-122"/>
            </a:endParaRPr>
          </a:p>
        </p:txBody>
      </p:sp>
      <p:sp>
        <p:nvSpPr>
          <p:cNvPr id="2" name="Rectangle 3"/>
          <p:cNvSpPr>
            <a:spLocks noGrp="1" noChangeArrowheads="1"/>
          </p:cNvSpPr>
          <p:nvPr>
            <p:ph type="title"/>
          </p:nvPr>
        </p:nvSpPr>
        <p:spPr/>
        <p:txBody>
          <a:bodyPr/>
          <a:lstStyle/>
          <a:p>
            <a:pPr eaLnBrk="1" hangingPunct="1">
              <a:defRPr/>
            </a:pPr>
            <a:r>
              <a:rPr lang="zh-CN" altLang="en-US" smtClean="0">
                <a:latin typeface="Times New Roman" panose="02020603050405020304" pitchFamily="18" charset="0"/>
                <a:ea typeface="楷体" panose="02010609060101010101" pitchFamily="49" charset="-122"/>
              </a:rPr>
              <a:t>什么是调色板图像</a:t>
            </a:r>
          </a:p>
        </p:txBody>
      </p:sp>
      <p:sp>
        <p:nvSpPr>
          <p:cNvPr id="81924" name="Rectangle 4"/>
          <p:cNvSpPr>
            <a:spLocks noGrp="1" noChangeArrowheads="1"/>
          </p:cNvSpPr>
          <p:nvPr>
            <p:ph type="body" sz="half" idx="1"/>
          </p:nvPr>
        </p:nvSpPr>
        <p:spPr/>
        <p:txBody>
          <a:bodyPr/>
          <a:lstStyle/>
          <a:p>
            <a:pPr eaLnBrk="1" hangingPunct="1">
              <a:defRPr/>
            </a:pPr>
            <a:r>
              <a:rPr lang="zh-CN" altLang="en-US" sz="2800" smtClean="0">
                <a:latin typeface="Times New Roman" panose="02020603050405020304" pitchFamily="18" charset="0"/>
                <a:ea typeface="楷体" panose="02010609060101010101" pitchFamily="49" charset="-122"/>
              </a:rPr>
              <a:t>一个例子</a:t>
            </a:r>
          </a:p>
          <a:p>
            <a:pPr eaLnBrk="1" hangingPunct="1">
              <a:defRPr/>
            </a:pPr>
            <a:r>
              <a:rPr lang="zh-CN" altLang="en-US" sz="2800" smtClean="0">
                <a:latin typeface="Times New Roman" panose="02020603050405020304" pitchFamily="18" charset="0"/>
                <a:ea typeface="楷体" panose="02010609060101010101" pitchFamily="49" charset="-122"/>
              </a:rPr>
              <a:t>一个200×200，共16种颜色的彩色图，每个像素均用R、G、B三个分量表示。每个分量要用8bit，即1byte来表示，每个像素需要用3byte。整个图象要用200×200×3，约120k个byte。</a:t>
            </a:r>
            <a:r>
              <a:rPr lang="zh-CN" altLang="en-US" sz="2000" smtClean="0">
                <a:latin typeface="Times New Roman" panose="02020603050405020304" pitchFamily="18" charset="0"/>
                <a:ea typeface="楷体" panose="02010609060101010101" pitchFamily="49" charset="-122"/>
              </a:rPr>
              <a:t> </a:t>
            </a:r>
          </a:p>
        </p:txBody>
      </p:sp>
      <p:sp>
        <p:nvSpPr>
          <p:cNvPr id="6" name="矩形 5"/>
          <p:cNvSpPr/>
          <p:nvPr/>
        </p:nvSpPr>
        <p:spPr>
          <a:xfrm>
            <a:off x="-34288" y="54927"/>
            <a:ext cx="2762295" cy="861774"/>
          </a:xfrm>
          <a:prstGeom prst="rect">
            <a:avLst/>
          </a:prstGeom>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zh-CN" sz="5000" b="1" dirty="0" smtClean="0">
                <a:solidFill>
                  <a:srgbClr val="FF0000"/>
                </a:solidFill>
                <a:latin typeface="Times New Roman" panose="02020603050405020304" pitchFamily="18" charset="0"/>
                <a:ea typeface="楷体" panose="02010609060101010101" pitchFamily="49" charset="-122"/>
              </a:rPr>
              <a:t>基础</a:t>
            </a:r>
            <a:r>
              <a:rPr lang="zh-CN" altLang="zh-CN" sz="5000" b="1" dirty="0">
                <a:solidFill>
                  <a:srgbClr val="FF0000"/>
                </a:solidFill>
                <a:latin typeface="Times New Roman" panose="02020603050405020304" pitchFamily="18" charset="0"/>
                <a:ea typeface="楷体" panose="02010609060101010101" pitchFamily="49" charset="-122"/>
              </a:rPr>
              <a:t>知识</a:t>
            </a:r>
            <a:endParaRPr lang="en-US" altLang="zh-CN" sz="50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87545188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1924">
                                            <p:txEl>
                                              <p:pRg st="1" end="1"/>
                                            </p:txEl>
                                          </p:spTgt>
                                        </p:tgtEl>
                                        <p:attrNameLst>
                                          <p:attrName>style.visibility</p:attrName>
                                        </p:attrNameLst>
                                      </p:cBhvr>
                                      <p:to>
                                        <p:strVal val="visible"/>
                                      </p:to>
                                    </p:set>
                                    <p:animEffect transition="in" filter="blinds(horizontal)">
                                      <p:cBhvr>
                                        <p:cTn id="7" dur="500"/>
                                        <p:tgtEl>
                                          <p:spTgt spid="8192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4" grpId="0" build="p"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3"/>
          <p:cNvSpPr>
            <a:spLocks noGrp="1"/>
          </p:cNvSpPr>
          <p:nvPr>
            <p:ph type="sldNum" sz="quarter" idx="10"/>
          </p:nvPr>
        </p:nvSpPr>
        <p:spPr/>
        <p:txBody>
          <a:bodyPr/>
          <a:lstStyle/>
          <a:p>
            <a:pPr>
              <a:defRPr/>
            </a:pPr>
            <a:fld id="{5C2B2729-F58C-448F-9913-E5C93C3AA344}" type="slidenum">
              <a:rPr lang="zh-CN" altLang="en-US"/>
              <a:pPr>
                <a:defRPr/>
              </a:pPr>
              <a:t>14</a:t>
            </a:fld>
            <a:endParaRPr lang="en-US" altLang="zh-CN"/>
          </a:p>
        </p:txBody>
      </p:sp>
      <p:sp>
        <p:nvSpPr>
          <p:cNvPr id="72707" name="Text Box 2"/>
          <p:cNvSpPr txBox="1">
            <a:spLocks noChangeArrowheads="1"/>
          </p:cNvSpPr>
          <p:nvPr/>
        </p:nvSpPr>
        <p:spPr bwMode="auto">
          <a:xfrm>
            <a:off x="822325" y="3927475"/>
            <a:ext cx="20732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a typeface="楷体" panose="02010609060101010101" pitchFamily="49" charset="-122"/>
            </a:endParaRPr>
          </a:p>
        </p:txBody>
      </p:sp>
      <p:sp>
        <p:nvSpPr>
          <p:cNvPr id="2" name="Rectangle 3"/>
          <p:cNvSpPr>
            <a:spLocks noGrp="1" noChangeArrowheads="1"/>
          </p:cNvSpPr>
          <p:nvPr>
            <p:ph type="title"/>
          </p:nvPr>
        </p:nvSpPr>
        <p:spPr/>
        <p:txBody>
          <a:bodyPr/>
          <a:lstStyle/>
          <a:p>
            <a:pPr eaLnBrk="1" hangingPunct="1">
              <a:defRPr/>
            </a:pPr>
            <a:r>
              <a:rPr lang="zh-CN" altLang="en-US" smtClean="0">
                <a:latin typeface="Times New Roman" panose="02020603050405020304" pitchFamily="18" charset="0"/>
                <a:ea typeface="楷体" panose="02010609060101010101" pitchFamily="49" charset="-122"/>
              </a:rPr>
              <a:t>什么是调色板图像</a:t>
            </a:r>
          </a:p>
        </p:txBody>
      </p:sp>
      <p:sp>
        <p:nvSpPr>
          <p:cNvPr id="82948" name="Rectangle 4"/>
          <p:cNvSpPr>
            <a:spLocks noGrp="1" noChangeArrowheads="1"/>
          </p:cNvSpPr>
          <p:nvPr>
            <p:ph type="body" sz="half" idx="1"/>
          </p:nvPr>
        </p:nvSpPr>
        <p:spPr>
          <a:xfrm>
            <a:off x="179388" y="1773238"/>
            <a:ext cx="8785225" cy="4824412"/>
          </a:xfrm>
        </p:spPr>
        <p:txBody>
          <a:bodyPr/>
          <a:lstStyle/>
          <a:p>
            <a:pPr eaLnBrk="1" hangingPunct="1">
              <a:defRPr/>
            </a:pPr>
            <a:r>
              <a:rPr lang="zh-CN" altLang="en-US" sz="2800" smtClean="0">
                <a:latin typeface="Times New Roman" panose="02020603050405020304" pitchFamily="18" charset="0"/>
                <a:ea typeface="楷体" panose="02010609060101010101" pitchFamily="49" charset="-122"/>
              </a:rPr>
              <a:t>因为这幅图中最多只有16种颜色，所以可以用一个表，表中每行记录一种颜色的R、G、B值。当表示一个像素颜色时，只需指出该颜色是在表中第几行，即该颜色在表中的索引值。</a:t>
            </a:r>
          </a:p>
          <a:p>
            <a:pPr eaLnBrk="1" hangingPunct="1">
              <a:defRPr/>
            </a:pPr>
            <a:r>
              <a:rPr lang="zh-CN" altLang="en-US" sz="2800" smtClean="0">
                <a:latin typeface="Times New Roman" panose="02020603050405020304" pitchFamily="18" charset="0"/>
                <a:ea typeface="楷体" panose="02010609060101010101" pitchFamily="49" charset="-122"/>
              </a:rPr>
              <a:t>这样16种状态可以用4bit表示，一个像素用0.5byte。整个图像要用200×200×0.5，约20kbyte，再加上颜色索引表占用的3×16=48byte。整幅图像的占用byte数约为前面的1/6。</a:t>
            </a:r>
          </a:p>
        </p:txBody>
      </p:sp>
      <p:sp>
        <p:nvSpPr>
          <p:cNvPr id="6" name="矩形 5"/>
          <p:cNvSpPr/>
          <p:nvPr/>
        </p:nvSpPr>
        <p:spPr>
          <a:xfrm>
            <a:off x="-34288" y="54927"/>
            <a:ext cx="2762295" cy="861774"/>
          </a:xfrm>
          <a:prstGeom prst="rect">
            <a:avLst/>
          </a:prstGeom>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zh-CN" sz="5000" b="1" dirty="0" smtClean="0">
                <a:solidFill>
                  <a:srgbClr val="FF0000"/>
                </a:solidFill>
                <a:latin typeface="Times New Roman" panose="02020603050405020304" pitchFamily="18" charset="0"/>
                <a:ea typeface="楷体" panose="02010609060101010101" pitchFamily="49" charset="-122"/>
              </a:rPr>
              <a:t>基础</a:t>
            </a:r>
            <a:r>
              <a:rPr lang="zh-CN" altLang="zh-CN" sz="5000" b="1" dirty="0">
                <a:solidFill>
                  <a:srgbClr val="FF0000"/>
                </a:solidFill>
                <a:latin typeface="Times New Roman" panose="02020603050405020304" pitchFamily="18" charset="0"/>
                <a:ea typeface="楷体" panose="02010609060101010101" pitchFamily="49" charset="-122"/>
              </a:rPr>
              <a:t>知识</a:t>
            </a:r>
            <a:endParaRPr lang="en-US" altLang="zh-CN" sz="50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29012315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2948">
                                            <p:txEl>
                                              <p:pRg st="0" end="0"/>
                                            </p:txEl>
                                          </p:spTgt>
                                        </p:tgtEl>
                                        <p:attrNameLst>
                                          <p:attrName>style.visibility</p:attrName>
                                        </p:attrNameLst>
                                      </p:cBhvr>
                                      <p:to>
                                        <p:strVal val="visible"/>
                                      </p:to>
                                    </p:set>
                                    <p:animEffect transition="in" filter="blinds(horizontal)">
                                      <p:cBhvr>
                                        <p:cTn id="7" dur="500"/>
                                        <p:tgtEl>
                                          <p:spTgt spid="8294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2948">
                                            <p:txEl>
                                              <p:pRg st="1" end="1"/>
                                            </p:txEl>
                                          </p:spTgt>
                                        </p:tgtEl>
                                        <p:attrNameLst>
                                          <p:attrName>style.visibility</p:attrName>
                                        </p:attrNameLst>
                                      </p:cBhvr>
                                      <p:to>
                                        <p:strVal val="visible"/>
                                      </p:to>
                                    </p:set>
                                    <p:animEffect transition="in" filter="blinds(horizontal)">
                                      <p:cBhvr>
                                        <p:cTn id="12" dur="500"/>
                                        <p:tgtEl>
                                          <p:spTgt spid="8294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8" grpId="0" build="p"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3"/>
          <p:cNvSpPr>
            <a:spLocks noGrp="1"/>
          </p:cNvSpPr>
          <p:nvPr>
            <p:ph type="sldNum" sz="quarter" idx="10"/>
          </p:nvPr>
        </p:nvSpPr>
        <p:spPr/>
        <p:txBody>
          <a:bodyPr/>
          <a:lstStyle/>
          <a:p>
            <a:pPr>
              <a:defRPr/>
            </a:pPr>
            <a:fld id="{22E5F567-4E53-4BF9-B26C-64FF36F4FA4A}" type="slidenum">
              <a:rPr lang="zh-CN" altLang="en-US"/>
              <a:pPr>
                <a:defRPr/>
              </a:pPr>
              <a:t>15</a:t>
            </a:fld>
            <a:endParaRPr lang="en-US" altLang="zh-CN"/>
          </a:p>
        </p:txBody>
      </p:sp>
      <p:sp>
        <p:nvSpPr>
          <p:cNvPr id="73731" name="Text Box 2"/>
          <p:cNvSpPr txBox="1">
            <a:spLocks noChangeArrowheads="1"/>
          </p:cNvSpPr>
          <p:nvPr/>
        </p:nvSpPr>
        <p:spPr bwMode="auto">
          <a:xfrm>
            <a:off x="822325" y="3927475"/>
            <a:ext cx="20732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a typeface="楷体" panose="02010609060101010101" pitchFamily="49" charset="-122"/>
            </a:endParaRPr>
          </a:p>
        </p:txBody>
      </p:sp>
      <p:sp>
        <p:nvSpPr>
          <p:cNvPr id="2" name="Rectangle 3"/>
          <p:cNvSpPr>
            <a:spLocks noGrp="1" noChangeArrowheads="1"/>
          </p:cNvSpPr>
          <p:nvPr>
            <p:ph type="title"/>
          </p:nvPr>
        </p:nvSpPr>
        <p:spPr/>
        <p:txBody>
          <a:bodyPr/>
          <a:lstStyle/>
          <a:p>
            <a:pPr eaLnBrk="1" hangingPunct="1">
              <a:defRPr/>
            </a:pPr>
            <a:r>
              <a:rPr lang="zh-CN" altLang="en-US" smtClean="0">
                <a:latin typeface="Times New Roman" panose="02020603050405020304" pitchFamily="18" charset="0"/>
                <a:ea typeface="楷体" panose="02010609060101010101" pitchFamily="49" charset="-122"/>
              </a:rPr>
              <a:t>数字图像的分类</a:t>
            </a:r>
          </a:p>
        </p:txBody>
      </p:sp>
      <p:sp>
        <p:nvSpPr>
          <p:cNvPr id="83972" name="Rectangle 4"/>
          <p:cNvSpPr>
            <a:spLocks noGrp="1" noChangeArrowheads="1"/>
          </p:cNvSpPr>
          <p:nvPr>
            <p:ph type="body" sz="half" idx="1"/>
          </p:nvPr>
        </p:nvSpPr>
        <p:spPr/>
        <p:txBody>
          <a:bodyPr/>
          <a:lstStyle/>
          <a:p>
            <a:pPr eaLnBrk="1" hangingPunct="1">
              <a:defRPr/>
            </a:pPr>
            <a:r>
              <a:rPr lang="zh-CN" altLang="en-US" sz="2800" smtClean="0">
                <a:latin typeface="Times New Roman" panose="02020603050405020304" pitchFamily="18" charset="0"/>
                <a:ea typeface="楷体" panose="02010609060101010101" pitchFamily="49" charset="-122"/>
              </a:rPr>
              <a:t>数字图像基本可分为未压缩图像、压缩图像和调色版图像。 </a:t>
            </a:r>
          </a:p>
          <a:p>
            <a:pPr eaLnBrk="1" hangingPunct="1">
              <a:defRPr/>
            </a:pPr>
            <a:r>
              <a:rPr lang="zh-CN" altLang="en-US" sz="2800" smtClean="0">
                <a:latin typeface="Times New Roman" panose="02020603050405020304" pitchFamily="18" charset="0"/>
                <a:ea typeface="楷体" panose="02010609060101010101" pitchFamily="49" charset="-122"/>
              </a:rPr>
              <a:t>目前广泛使用的未压缩图像主要有真彩BMP、无压缩的TIFF-G等格式。</a:t>
            </a:r>
          </a:p>
          <a:p>
            <a:pPr eaLnBrk="1" hangingPunct="1">
              <a:defRPr/>
            </a:pPr>
            <a:r>
              <a:rPr lang="zh-CN" altLang="en-US" sz="2800" smtClean="0">
                <a:latin typeface="Times New Roman" panose="02020603050405020304" pitchFamily="18" charset="0"/>
                <a:ea typeface="楷体" panose="02010609060101010101" pitchFamily="49" charset="-122"/>
              </a:rPr>
              <a:t>目前广泛使用的压缩图像主要有JPEG、采用JPEG压缩的TIFF-R、JP2等格式。</a:t>
            </a:r>
          </a:p>
          <a:p>
            <a:pPr eaLnBrk="1" hangingPunct="1">
              <a:defRPr/>
            </a:pPr>
            <a:r>
              <a:rPr lang="zh-CN" altLang="en-US" sz="2800" smtClean="0">
                <a:latin typeface="Times New Roman" panose="02020603050405020304" pitchFamily="18" charset="0"/>
                <a:ea typeface="楷体" panose="02010609060101010101" pitchFamily="49" charset="-122"/>
              </a:rPr>
              <a:t>另外一类图像是调色板图像，主要有含调色板的BMP、GIF、TIFF-P等格式。</a:t>
            </a:r>
          </a:p>
          <a:p>
            <a:pPr eaLnBrk="1" hangingPunct="1">
              <a:defRPr/>
            </a:pPr>
            <a:endParaRPr lang="zh-CN" altLang="en-US" sz="2800" smtClean="0">
              <a:latin typeface="Times New Roman" panose="02020603050405020304" pitchFamily="18" charset="0"/>
              <a:ea typeface="楷体" panose="02010609060101010101" pitchFamily="49" charset="-122"/>
            </a:endParaRPr>
          </a:p>
        </p:txBody>
      </p:sp>
      <p:sp>
        <p:nvSpPr>
          <p:cNvPr id="6" name="矩形 5"/>
          <p:cNvSpPr/>
          <p:nvPr/>
        </p:nvSpPr>
        <p:spPr>
          <a:xfrm>
            <a:off x="-34288" y="54927"/>
            <a:ext cx="2762295" cy="861774"/>
          </a:xfrm>
          <a:prstGeom prst="rect">
            <a:avLst/>
          </a:prstGeom>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zh-CN" sz="5000" b="1" dirty="0" smtClean="0">
                <a:solidFill>
                  <a:srgbClr val="FF0000"/>
                </a:solidFill>
                <a:latin typeface="Times New Roman" panose="02020603050405020304" pitchFamily="18" charset="0"/>
                <a:ea typeface="楷体" panose="02010609060101010101" pitchFamily="49" charset="-122"/>
              </a:rPr>
              <a:t>基础</a:t>
            </a:r>
            <a:r>
              <a:rPr lang="zh-CN" altLang="zh-CN" sz="5000" b="1" dirty="0">
                <a:solidFill>
                  <a:srgbClr val="FF0000"/>
                </a:solidFill>
                <a:latin typeface="Times New Roman" panose="02020603050405020304" pitchFamily="18" charset="0"/>
                <a:ea typeface="楷体" panose="02010609060101010101" pitchFamily="49" charset="-122"/>
              </a:rPr>
              <a:t>知识</a:t>
            </a:r>
            <a:endParaRPr lang="en-US" altLang="zh-CN" sz="50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319307694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3972">
                                            <p:txEl>
                                              <p:pRg st="1" end="1"/>
                                            </p:txEl>
                                          </p:spTgt>
                                        </p:tgtEl>
                                        <p:attrNameLst>
                                          <p:attrName>style.visibility</p:attrName>
                                        </p:attrNameLst>
                                      </p:cBhvr>
                                      <p:to>
                                        <p:strVal val="visible"/>
                                      </p:to>
                                    </p:set>
                                    <p:animEffect transition="in" filter="blinds(horizontal)">
                                      <p:cBhvr>
                                        <p:cTn id="7" dur="500"/>
                                        <p:tgtEl>
                                          <p:spTgt spid="83972">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3972">
                                            <p:txEl>
                                              <p:pRg st="2" end="2"/>
                                            </p:txEl>
                                          </p:spTgt>
                                        </p:tgtEl>
                                        <p:attrNameLst>
                                          <p:attrName>style.visibility</p:attrName>
                                        </p:attrNameLst>
                                      </p:cBhvr>
                                      <p:to>
                                        <p:strVal val="visible"/>
                                      </p:to>
                                    </p:set>
                                    <p:animEffect transition="in" filter="blinds(horizontal)">
                                      <p:cBhvr>
                                        <p:cTn id="12" dur="500"/>
                                        <p:tgtEl>
                                          <p:spTgt spid="83972">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3972">
                                            <p:txEl>
                                              <p:pRg st="3" end="3"/>
                                            </p:txEl>
                                          </p:spTgt>
                                        </p:tgtEl>
                                        <p:attrNameLst>
                                          <p:attrName>style.visibility</p:attrName>
                                        </p:attrNameLst>
                                      </p:cBhvr>
                                      <p:to>
                                        <p:strVal val="visible"/>
                                      </p:to>
                                    </p:set>
                                    <p:animEffect transition="in" filter="blinds(horizontal)">
                                      <p:cBhvr>
                                        <p:cTn id="17" dur="500"/>
                                        <p:tgtEl>
                                          <p:spTgt spid="8397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2" grpId="0" build="p"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3"/>
          <p:cNvSpPr>
            <a:spLocks noGrp="1"/>
          </p:cNvSpPr>
          <p:nvPr>
            <p:ph type="sldNum" sz="quarter" idx="10"/>
          </p:nvPr>
        </p:nvSpPr>
        <p:spPr/>
        <p:txBody>
          <a:bodyPr/>
          <a:lstStyle/>
          <a:p>
            <a:pPr>
              <a:defRPr/>
            </a:pPr>
            <a:fld id="{4FA9A4B7-A233-49F8-BD13-78D8D404521D}" type="slidenum">
              <a:rPr lang="zh-CN" altLang="en-US"/>
              <a:pPr>
                <a:defRPr/>
              </a:pPr>
              <a:t>16</a:t>
            </a:fld>
            <a:endParaRPr lang="en-US" altLang="zh-CN"/>
          </a:p>
        </p:txBody>
      </p:sp>
      <p:sp>
        <p:nvSpPr>
          <p:cNvPr id="28674" name="Rectangle 2"/>
          <p:cNvSpPr>
            <a:spLocks noGrp="1" noChangeArrowheads="1"/>
          </p:cNvSpPr>
          <p:nvPr>
            <p:ph type="title"/>
          </p:nvPr>
        </p:nvSpPr>
        <p:spPr/>
        <p:txBody>
          <a:bodyPr/>
          <a:lstStyle/>
          <a:p>
            <a:pPr eaLnBrk="1" hangingPunct="1">
              <a:defRPr/>
            </a:pPr>
            <a:r>
              <a:rPr lang="zh-CN" altLang="en-US" smtClean="0">
                <a:latin typeface="楷体" panose="02010609060101010101" pitchFamily="49" charset="-122"/>
                <a:ea typeface="楷体" panose="02010609060101010101" pitchFamily="49" charset="-122"/>
              </a:rPr>
              <a:t>伪造新闻照片</a:t>
            </a:r>
          </a:p>
        </p:txBody>
      </p:sp>
      <p:sp>
        <p:nvSpPr>
          <p:cNvPr id="18436" name="Text Box 3"/>
          <p:cNvSpPr txBox="1">
            <a:spLocks noChangeArrowheads="1"/>
          </p:cNvSpPr>
          <p:nvPr/>
        </p:nvSpPr>
        <p:spPr bwMode="auto">
          <a:xfrm>
            <a:off x="4500563" y="5157788"/>
            <a:ext cx="4105275" cy="822325"/>
          </a:xfrm>
          <a:prstGeom prst="rect">
            <a:avLst/>
          </a:prstGeom>
          <a:noFill/>
          <a:ln>
            <a:noFill/>
          </a:ln>
          <a:effectLst/>
          <a:extLst>
            <a:ext uri="{909E8E84-426E-40DD-AFC4-6F175D3DCCD1}">
              <a14:hiddenFill xmlns:a14="http://schemas.microsoft.com/office/drawing/2010/main">
                <a:solidFill>
                  <a:srgbClr val="CCFFCC">
                    <a:alpha val="58823"/>
                  </a:srgbClr>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buFontTx/>
              <a:buNone/>
            </a:pPr>
            <a:r>
              <a:rPr lang="en-US" altLang="zh-CN" sz="2400" b="0">
                <a:solidFill>
                  <a:schemeClr val="tx1"/>
                </a:solidFill>
                <a:latin typeface="Times New Roman" panose="02020603050405020304" pitchFamily="18" charset="0"/>
                <a:ea typeface="楷体" panose="02010609060101010101" pitchFamily="49" charset="-122"/>
              </a:rPr>
              <a:t>2003《</a:t>
            </a:r>
            <a:r>
              <a:rPr lang="zh-CN" altLang="en-US" sz="2400" b="0">
                <a:solidFill>
                  <a:schemeClr val="tx1"/>
                </a:solidFill>
                <a:latin typeface="Times New Roman" panose="02020603050405020304" pitchFamily="18" charset="0"/>
                <a:ea typeface="楷体" panose="02010609060101010101" pitchFamily="49" charset="-122"/>
              </a:rPr>
              <a:t>洛杉矶时报</a:t>
            </a:r>
            <a:r>
              <a:rPr lang="en-US" altLang="zh-CN" sz="2400" b="0">
                <a:solidFill>
                  <a:schemeClr val="tx1"/>
                </a:solidFill>
                <a:latin typeface="Times New Roman" panose="02020603050405020304" pitchFamily="18" charset="0"/>
                <a:ea typeface="楷体" panose="02010609060101010101" pitchFamily="49" charset="-122"/>
              </a:rPr>
              <a:t>》</a:t>
            </a:r>
            <a:r>
              <a:rPr lang="zh-CN" altLang="en-US" sz="2400" b="0">
                <a:solidFill>
                  <a:schemeClr val="tx1"/>
                </a:solidFill>
                <a:latin typeface="Times New Roman" panose="02020603050405020304" pitchFamily="18" charset="0"/>
                <a:ea typeface="楷体" panose="02010609060101010101" pitchFamily="49" charset="-122"/>
              </a:rPr>
              <a:t>发自伊拉克前线的报道是拼接结果</a:t>
            </a:r>
          </a:p>
        </p:txBody>
      </p:sp>
      <p:pic>
        <p:nvPicPr>
          <p:cNvPr id="18437" name="Picture 4" descr="latimes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650" y="1628775"/>
            <a:ext cx="2881313" cy="1927225"/>
          </a:xfrm>
          <a:prstGeom prst="rect">
            <a:avLst/>
          </a:prstGeom>
          <a:noFill/>
          <a:ln w="12700">
            <a:solidFill>
              <a:srgbClr val="FF66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8438" name="Picture 5" descr="latimes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650" y="3789363"/>
            <a:ext cx="2881313" cy="1927225"/>
          </a:xfrm>
          <a:prstGeom prst="rect">
            <a:avLst/>
          </a:prstGeom>
          <a:noFill/>
          <a:ln w="12700">
            <a:solidFill>
              <a:srgbClr val="FF66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8439"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2205038"/>
            <a:ext cx="3960813" cy="2786062"/>
          </a:xfrm>
          <a:prstGeom prst="rect">
            <a:avLst/>
          </a:prstGeom>
          <a:noFill/>
          <a:ln w="12700">
            <a:solidFill>
              <a:srgbClr val="FF66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8440" name="AutoShape 7"/>
          <p:cNvSpPr>
            <a:spLocks noChangeArrowheads="1"/>
          </p:cNvSpPr>
          <p:nvPr/>
        </p:nvSpPr>
        <p:spPr bwMode="auto">
          <a:xfrm>
            <a:off x="3851275" y="3141663"/>
            <a:ext cx="576263" cy="1008062"/>
          </a:xfrm>
          <a:custGeom>
            <a:avLst/>
            <a:gdLst>
              <a:gd name="T0" fmla="*/ 11530516 w 21600"/>
              <a:gd name="T1" fmla="*/ 0 h 21600"/>
              <a:gd name="T2" fmla="*/ 0 w 21600"/>
              <a:gd name="T3" fmla="*/ 23522893 h 21600"/>
              <a:gd name="T4" fmla="*/ 11530516 w 21600"/>
              <a:gd name="T5" fmla="*/ 47045787 h 21600"/>
              <a:gd name="T6" fmla="*/ 15374030 w 21600"/>
              <a:gd name="T7" fmla="*/ 23522893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accent1"/>
          </a:solidFill>
          <a:ln w="9525" cmpd="sng">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 name="矩形 8"/>
          <p:cNvSpPr/>
          <p:nvPr/>
        </p:nvSpPr>
        <p:spPr>
          <a:xfrm>
            <a:off x="-34288" y="54927"/>
            <a:ext cx="2762295" cy="861774"/>
          </a:xfrm>
          <a:prstGeom prst="rect">
            <a:avLst/>
          </a:prstGeom>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zh-CN" sz="5000" b="1" dirty="0" smtClean="0">
                <a:solidFill>
                  <a:srgbClr val="FF0000"/>
                </a:solidFill>
                <a:latin typeface="Times New Roman" panose="02020603050405020304" pitchFamily="18" charset="0"/>
                <a:ea typeface="楷体" panose="02010609060101010101" pitchFamily="49" charset="-122"/>
              </a:rPr>
              <a:t>基础</a:t>
            </a:r>
            <a:r>
              <a:rPr lang="zh-CN" altLang="zh-CN" sz="5000" b="1" dirty="0">
                <a:solidFill>
                  <a:srgbClr val="FF0000"/>
                </a:solidFill>
                <a:latin typeface="Times New Roman" panose="02020603050405020304" pitchFamily="18" charset="0"/>
                <a:ea typeface="楷体" panose="02010609060101010101" pitchFamily="49" charset="-122"/>
              </a:rPr>
              <a:t>知识</a:t>
            </a:r>
            <a:endParaRPr lang="en-US" altLang="zh-CN" sz="50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2128077933"/>
      </p:ext>
    </p:extLst>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3"/>
          <p:cNvSpPr>
            <a:spLocks noGrp="1"/>
          </p:cNvSpPr>
          <p:nvPr>
            <p:ph type="sldNum" sz="quarter" idx="10"/>
          </p:nvPr>
        </p:nvSpPr>
        <p:spPr/>
        <p:txBody>
          <a:bodyPr/>
          <a:lstStyle/>
          <a:p>
            <a:pPr>
              <a:defRPr/>
            </a:pPr>
            <a:fld id="{F1DBCAE7-73D3-40A7-AEAB-0B5539310D5A}" type="slidenum">
              <a:rPr lang="zh-CN" altLang="en-US"/>
              <a:pPr>
                <a:defRPr/>
              </a:pPr>
              <a:t>17</a:t>
            </a:fld>
            <a:endParaRPr lang="en-US" altLang="zh-CN"/>
          </a:p>
        </p:txBody>
      </p:sp>
      <p:sp>
        <p:nvSpPr>
          <p:cNvPr id="29698" name="Rectangle 2"/>
          <p:cNvSpPr>
            <a:spLocks noGrp="1" noChangeArrowheads="1"/>
          </p:cNvSpPr>
          <p:nvPr>
            <p:ph type="title"/>
          </p:nvPr>
        </p:nvSpPr>
        <p:spPr/>
        <p:txBody>
          <a:bodyPr/>
          <a:lstStyle/>
          <a:p>
            <a:pPr eaLnBrk="1" hangingPunct="1">
              <a:defRPr/>
            </a:pPr>
            <a:r>
              <a:rPr lang="zh-CN" altLang="en-US" smtClean="0">
                <a:latin typeface="楷体" panose="02010609060101010101" pitchFamily="49" charset="-122"/>
                <a:ea typeface="楷体" panose="02010609060101010101" pitchFamily="49" charset="-122"/>
              </a:rPr>
              <a:t>美国大选中的传媒丑闻</a:t>
            </a:r>
          </a:p>
        </p:txBody>
      </p:sp>
      <p:sp>
        <p:nvSpPr>
          <p:cNvPr id="19460" name="Text Box 3"/>
          <p:cNvSpPr txBox="1">
            <a:spLocks noChangeArrowheads="1"/>
          </p:cNvSpPr>
          <p:nvPr/>
        </p:nvSpPr>
        <p:spPr bwMode="auto">
          <a:xfrm>
            <a:off x="4787900" y="2239963"/>
            <a:ext cx="3600450" cy="457200"/>
          </a:xfrm>
          <a:prstGeom prst="rect">
            <a:avLst/>
          </a:prstGeom>
          <a:noFill/>
          <a:ln>
            <a:noFill/>
          </a:ln>
          <a:effectLst/>
          <a:extLst>
            <a:ext uri="{909E8E84-426E-40DD-AFC4-6F175D3DCCD1}">
              <a14:hiddenFill xmlns:a14="http://schemas.microsoft.com/office/drawing/2010/main">
                <a:solidFill>
                  <a:srgbClr val="CCFFCC">
                    <a:alpha val="58823"/>
                  </a:srgbClr>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algn="ctr" eaLnBrk="1" hangingPunct="1">
              <a:buFontTx/>
              <a:buNone/>
            </a:pPr>
            <a:r>
              <a:rPr lang="en-US" altLang="zh-CN" sz="2400" b="0">
                <a:solidFill>
                  <a:schemeClr val="tx1"/>
                </a:solidFill>
                <a:latin typeface="Times New Roman" panose="02020603050405020304" pitchFamily="18" charset="0"/>
                <a:ea typeface="楷体" panose="02010609060101010101" pitchFamily="49" charset="-122"/>
              </a:rPr>
              <a:t>2004</a:t>
            </a:r>
            <a:r>
              <a:rPr lang="zh-CN" altLang="en-US" sz="2400" b="0">
                <a:solidFill>
                  <a:schemeClr val="tx1"/>
                </a:solidFill>
                <a:latin typeface="楷体" panose="02010609060101010101" pitchFamily="49" charset="-122"/>
                <a:ea typeface="楷体" panose="02010609060101010101" pitchFamily="49" charset="-122"/>
              </a:rPr>
              <a:t>年美国大选“新闻”</a:t>
            </a:r>
          </a:p>
        </p:txBody>
      </p:sp>
      <p:pic>
        <p:nvPicPr>
          <p:cNvPr id="19461" name="Picture 4" descr="kerryfonda1a">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363" y="2816225"/>
            <a:ext cx="3455987" cy="3109913"/>
          </a:xfrm>
          <a:prstGeom prst="rect">
            <a:avLst/>
          </a:prstGeom>
          <a:noFill/>
          <a:ln w="12700">
            <a:solidFill>
              <a:srgbClr val="FF66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9462" name="Picture 5" descr="kerryfonda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8888" y="1592263"/>
            <a:ext cx="1828800" cy="2735262"/>
          </a:xfrm>
          <a:prstGeom prst="rect">
            <a:avLst/>
          </a:prstGeom>
          <a:noFill/>
          <a:ln w="12700">
            <a:solidFill>
              <a:srgbClr val="FF66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9463" name="Picture 6" descr="kerryfonda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1188" y="4471988"/>
            <a:ext cx="3224212" cy="2197100"/>
          </a:xfrm>
          <a:prstGeom prst="rect">
            <a:avLst/>
          </a:prstGeom>
          <a:noFill/>
          <a:ln w="12700">
            <a:solidFill>
              <a:srgbClr val="FF66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9464" name="AutoShape 7"/>
          <p:cNvSpPr>
            <a:spLocks noChangeArrowheads="1"/>
          </p:cNvSpPr>
          <p:nvPr/>
        </p:nvSpPr>
        <p:spPr bwMode="auto">
          <a:xfrm>
            <a:off x="4140200" y="3824288"/>
            <a:ext cx="576263" cy="1008062"/>
          </a:xfrm>
          <a:custGeom>
            <a:avLst/>
            <a:gdLst>
              <a:gd name="T0" fmla="*/ 11530516 w 21600"/>
              <a:gd name="T1" fmla="*/ 0 h 21600"/>
              <a:gd name="T2" fmla="*/ 0 w 21600"/>
              <a:gd name="T3" fmla="*/ 23522893 h 21600"/>
              <a:gd name="T4" fmla="*/ 11530516 w 21600"/>
              <a:gd name="T5" fmla="*/ 47045787 h 21600"/>
              <a:gd name="T6" fmla="*/ 15374030 w 21600"/>
              <a:gd name="T7" fmla="*/ 23522893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accent1"/>
          </a:solidFill>
          <a:ln w="9525" cmpd="sng">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 name="矩形 8"/>
          <p:cNvSpPr/>
          <p:nvPr/>
        </p:nvSpPr>
        <p:spPr>
          <a:xfrm>
            <a:off x="-34288" y="54927"/>
            <a:ext cx="2762295" cy="861774"/>
          </a:xfrm>
          <a:prstGeom prst="rect">
            <a:avLst/>
          </a:prstGeom>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zh-CN" sz="5000" b="1" dirty="0" smtClean="0">
                <a:solidFill>
                  <a:srgbClr val="FF0000"/>
                </a:solidFill>
                <a:latin typeface="Times New Roman" panose="02020603050405020304" pitchFamily="18" charset="0"/>
                <a:ea typeface="楷体" panose="02010609060101010101" pitchFamily="49" charset="-122"/>
              </a:rPr>
              <a:t>基础</a:t>
            </a:r>
            <a:r>
              <a:rPr lang="zh-CN" altLang="zh-CN" sz="5000" b="1" dirty="0">
                <a:solidFill>
                  <a:srgbClr val="FF0000"/>
                </a:solidFill>
                <a:latin typeface="Times New Roman" panose="02020603050405020304" pitchFamily="18" charset="0"/>
                <a:ea typeface="楷体" panose="02010609060101010101" pitchFamily="49" charset="-122"/>
              </a:rPr>
              <a:t>知识</a:t>
            </a:r>
            <a:endParaRPr lang="en-US" altLang="zh-CN" sz="50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1573938163"/>
      </p:ext>
    </p:extLst>
  </p:cSld>
  <p:clrMapOvr>
    <a:masterClrMapping/>
  </p:clrMapOvr>
  <p:transition spd="med">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灯片编号占位符 3"/>
          <p:cNvSpPr>
            <a:spLocks noGrp="1"/>
          </p:cNvSpPr>
          <p:nvPr>
            <p:ph type="sldNum" sz="quarter" idx="10"/>
          </p:nvPr>
        </p:nvSpPr>
        <p:spPr/>
        <p:txBody>
          <a:bodyPr/>
          <a:lstStyle/>
          <a:p>
            <a:pPr>
              <a:defRPr/>
            </a:pPr>
            <a:fld id="{41FB1758-F241-4583-A27B-94471E7B4987}" type="slidenum">
              <a:rPr lang="zh-CN" altLang="en-US"/>
              <a:pPr>
                <a:defRPr/>
              </a:pPr>
              <a:t>18</a:t>
            </a:fld>
            <a:endParaRPr lang="en-US" altLang="zh-CN"/>
          </a:p>
        </p:txBody>
      </p:sp>
      <p:sp>
        <p:nvSpPr>
          <p:cNvPr id="30722" name="Rectangle 2"/>
          <p:cNvSpPr>
            <a:spLocks noGrp="1" noChangeArrowheads="1"/>
          </p:cNvSpPr>
          <p:nvPr>
            <p:ph type="title"/>
          </p:nvPr>
        </p:nvSpPr>
        <p:spPr/>
        <p:txBody>
          <a:bodyPr/>
          <a:lstStyle/>
          <a:p>
            <a:pPr eaLnBrk="1" hangingPunct="1">
              <a:defRPr/>
            </a:pPr>
            <a:r>
              <a:rPr lang="zh-CN" altLang="en-US" smtClean="0">
                <a:ea typeface="楷体" panose="02010609060101010101" pitchFamily="49" charset="-122"/>
              </a:rPr>
              <a:t>其他例子</a:t>
            </a:r>
          </a:p>
        </p:txBody>
      </p:sp>
      <p:pic>
        <p:nvPicPr>
          <p:cNvPr id="2048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188" y="1628775"/>
            <a:ext cx="2376487" cy="2711450"/>
          </a:xfrm>
          <a:prstGeom prst="rect">
            <a:avLst/>
          </a:prstGeom>
          <a:noFill/>
          <a:ln w="9525">
            <a:solidFill>
              <a:srgbClr val="FF66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59113" y="1628775"/>
            <a:ext cx="3600450" cy="2686050"/>
          </a:xfrm>
          <a:prstGeom prst="rect">
            <a:avLst/>
          </a:prstGeom>
          <a:noFill/>
          <a:ln w="9525">
            <a:solidFill>
              <a:srgbClr val="FF66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6"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7763" y="3716338"/>
            <a:ext cx="2233612" cy="2613025"/>
          </a:xfrm>
          <a:prstGeom prst="rect">
            <a:avLst/>
          </a:prstGeom>
          <a:noFill/>
          <a:ln w="9525">
            <a:solidFill>
              <a:srgbClr val="FF66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487" name="Text Box 6"/>
          <p:cNvSpPr txBox="1">
            <a:spLocks noChangeArrowheads="1"/>
          </p:cNvSpPr>
          <p:nvPr/>
        </p:nvSpPr>
        <p:spPr bwMode="auto">
          <a:xfrm>
            <a:off x="827088" y="4508500"/>
            <a:ext cx="2016125" cy="457200"/>
          </a:xfrm>
          <a:prstGeom prst="rect">
            <a:avLst/>
          </a:prstGeom>
          <a:noFill/>
          <a:ln>
            <a:noFill/>
          </a:ln>
          <a:effectLst/>
          <a:extLst>
            <a:ext uri="{909E8E84-426E-40DD-AFC4-6F175D3DCCD1}">
              <a14:hiddenFill xmlns:a14="http://schemas.microsoft.com/office/drawing/2010/main">
                <a:solidFill>
                  <a:srgbClr val="CCFFCC">
                    <a:alpha val="58823"/>
                  </a:srgbClr>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algn="ctr" eaLnBrk="1" hangingPunct="1">
              <a:buFontTx/>
              <a:buNone/>
            </a:pPr>
            <a:r>
              <a:rPr lang="zh-CN" altLang="en-US" sz="2400" b="0">
                <a:solidFill>
                  <a:schemeClr val="tx1"/>
                </a:solidFill>
                <a:latin typeface="Microsoft Sans Serif" panose="020B0604020202020204" pitchFamily="34" charset="0"/>
                <a:ea typeface="楷体" panose="02010609060101010101" pitchFamily="49" charset="-122"/>
              </a:rPr>
              <a:t>盖茨用苹果</a:t>
            </a:r>
          </a:p>
        </p:txBody>
      </p:sp>
      <p:sp>
        <p:nvSpPr>
          <p:cNvPr id="20488" name="Text Box 7"/>
          <p:cNvSpPr txBox="1">
            <a:spLocks noChangeArrowheads="1"/>
          </p:cNvSpPr>
          <p:nvPr/>
        </p:nvSpPr>
        <p:spPr bwMode="auto">
          <a:xfrm>
            <a:off x="3635375" y="4508500"/>
            <a:ext cx="1800225" cy="457200"/>
          </a:xfrm>
          <a:prstGeom prst="rect">
            <a:avLst/>
          </a:prstGeom>
          <a:noFill/>
          <a:ln>
            <a:noFill/>
          </a:ln>
          <a:effectLst/>
          <a:extLst>
            <a:ext uri="{909E8E84-426E-40DD-AFC4-6F175D3DCCD1}">
              <a14:hiddenFill xmlns:a14="http://schemas.microsoft.com/office/drawing/2010/main">
                <a:solidFill>
                  <a:srgbClr val="CCFFCC">
                    <a:alpha val="58823"/>
                  </a:srgbClr>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algn="ctr" eaLnBrk="1" hangingPunct="1">
              <a:buFontTx/>
              <a:buNone/>
            </a:pPr>
            <a:r>
              <a:rPr lang="zh-CN" altLang="en-US" sz="2400" b="0">
                <a:solidFill>
                  <a:schemeClr val="tx1"/>
                </a:solidFill>
                <a:latin typeface="Microsoft Sans Serif" panose="020B0604020202020204" pitchFamily="34" charset="0"/>
                <a:ea typeface="楷体" panose="02010609060101010101" pitchFamily="49" charset="-122"/>
              </a:rPr>
              <a:t>布什吐烟圈</a:t>
            </a:r>
          </a:p>
        </p:txBody>
      </p:sp>
      <p:sp>
        <p:nvSpPr>
          <p:cNvPr id="20489" name="Text Box 8"/>
          <p:cNvSpPr txBox="1">
            <a:spLocks noChangeArrowheads="1"/>
          </p:cNvSpPr>
          <p:nvPr/>
        </p:nvSpPr>
        <p:spPr bwMode="auto">
          <a:xfrm>
            <a:off x="3995738" y="5876925"/>
            <a:ext cx="2160587" cy="457200"/>
          </a:xfrm>
          <a:prstGeom prst="rect">
            <a:avLst/>
          </a:prstGeom>
          <a:noFill/>
          <a:ln>
            <a:noFill/>
          </a:ln>
          <a:effectLst/>
          <a:extLst>
            <a:ext uri="{909E8E84-426E-40DD-AFC4-6F175D3DCCD1}">
              <a14:hiddenFill xmlns:a14="http://schemas.microsoft.com/office/drawing/2010/main">
                <a:solidFill>
                  <a:srgbClr val="CCFFCC">
                    <a:alpha val="58823"/>
                  </a:srgbClr>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algn="ctr" eaLnBrk="1" hangingPunct="1">
              <a:buFontTx/>
              <a:buNone/>
            </a:pPr>
            <a:r>
              <a:rPr lang="zh-CN" altLang="en-US" sz="2400" b="0">
                <a:solidFill>
                  <a:schemeClr val="tx1"/>
                </a:solidFill>
                <a:latin typeface="Microsoft Sans Serif" panose="020B0604020202020204" pitchFamily="34" charset="0"/>
                <a:ea typeface="楷体" panose="02010609060101010101" pitchFamily="49" charset="-122"/>
              </a:rPr>
              <a:t>克林顿和克里</a:t>
            </a:r>
          </a:p>
        </p:txBody>
      </p:sp>
      <p:sp>
        <p:nvSpPr>
          <p:cNvPr id="10" name="矩形 9"/>
          <p:cNvSpPr/>
          <p:nvPr/>
        </p:nvSpPr>
        <p:spPr>
          <a:xfrm>
            <a:off x="-34288" y="54927"/>
            <a:ext cx="2762295" cy="861774"/>
          </a:xfrm>
          <a:prstGeom prst="rect">
            <a:avLst/>
          </a:prstGeom>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zh-CN" sz="5000" b="1" dirty="0" smtClean="0">
                <a:solidFill>
                  <a:srgbClr val="FF0000"/>
                </a:solidFill>
                <a:latin typeface="Times New Roman" panose="02020603050405020304" pitchFamily="18" charset="0"/>
                <a:ea typeface="楷体" panose="02010609060101010101" pitchFamily="49" charset="-122"/>
              </a:rPr>
              <a:t>基础</a:t>
            </a:r>
            <a:r>
              <a:rPr lang="zh-CN" altLang="zh-CN" sz="5000" b="1" dirty="0">
                <a:solidFill>
                  <a:srgbClr val="FF0000"/>
                </a:solidFill>
                <a:latin typeface="Times New Roman" panose="02020603050405020304" pitchFamily="18" charset="0"/>
                <a:ea typeface="楷体" panose="02010609060101010101" pitchFamily="49" charset="-122"/>
              </a:rPr>
              <a:t>知识</a:t>
            </a:r>
            <a:endParaRPr lang="en-US" altLang="zh-CN" sz="50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2482733793"/>
      </p:ext>
    </p:extLst>
  </p:cSld>
  <p:clrMapOvr>
    <a:masterClrMapping/>
  </p:clrMapOvr>
  <p:transition spd="med">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3"/>
          <p:cNvSpPr>
            <a:spLocks noGrp="1"/>
          </p:cNvSpPr>
          <p:nvPr>
            <p:ph type="sldNum" sz="quarter" idx="10"/>
          </p:nvPr>
        </p:nvSpPr>
        <p:spPr/>
        <p:txBody>
          <a:bodyPr/>
          <a:lstStyle/>
          <a:p>
            <a:pPr>
              <a:defRPr/>
            </a:pPr>
            <a:fld id="{173DDE69-A07A-4A50-AA42-19FDA4B10284}" type="slidenum">
              <a:rPr lang="zh-CN" altLang="en-US"/>
              <a:pPr>
                <a:defRPr/>
              </a:pPr>
              <a:t>19</a:t>
            </a:fld>
            <a:endParaRPr lang="en-US" altLang="zh-CN"/>
          </a:p>
        </p:txBody>
      </p:sp>
      <p:sp>
        <p:nvSpPr>
          <p:cNvPr id="31746" name="Rectangle 2"/>
          <p:cNvSpPr>
            <a:spLocks noGrp="1" noChangeArrowheads="1"/>
          </p:cNvSpPr>
          <p:nvPr>
            <p:ph type="title"/>
          </p:nvPr>
        </p:nvSpPr>
        <p:spPr/>
        <p:txBody>
          <a:bodyPr/>
          <a:lstStyle/>
          <a:p>
            <a:pPr eaLnBrk="1" hangingPunct="1">
              <a:defRPr/>
            </a:pPr>
            <a:r>
              <a:rPr lang="zh-CN" altLang="en-US" smtClean="0">
                <a:latin typeface="楷体" panose="02010609060101010101" pitchFamily="49" charset="-122"/>
                <a:ea typeface="楷体" panose="02010609060101010101" pitchFamily="49" charset="-122"/>
              </a:rPr>
              <a:t>西安大水和藏羚羊</a:t>
            </a:r>
          </a:p>
        </p:txBody>
      </p:sp>
      <p:sp>
        <p:nvSpPr>
          <p:cNvPr id="21508" name="Text Box 3"/>
          <p:cNvSpPr txBox="1">
            <a:spLocks noChangeArrowheads="1"/>
          </p:cNvSpPr>
          <p:nvPr/>
        </p:nvSpPr>
        <p:spPr bwMode="auto">
          <a:xfrm>
            <a:off x="827088" y="3592513"/>
            <a:ext cx="4249737" cy="457200"/>
          </a:xfrm>
          <a:prstGeom prst="rect">
            <a:avLst/>
          </a:prstGeom>
          <a:noFill/>
          <a:ln>
            <a:noFill/>
          </a:ln>
          <a:effectLst/>
          <a:extLst>
            <a:ext uri="{909E8E84-426E-40DD-AFC4-6F175D3DCCD1}">
              <a14:hiddenFill xmlns:a14="http://schemas.microsoft.com/office/drawing/2010/main">
                <a:solidFill>
                  <a:srgbClr val="CCFFCC">
                    <a:alpha val="58823"/>
                  </a:srgbClr>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algn="ctr" eaLnBrk="1" hangingPunct="1">
              <a:buFontTx/>
              <a:buNone/>
            </a:pPr>
            <a:r>
              <a:rPr lang="en-US" altLang="zh-CN" sz="2400" b="0">
                <a:solidFill>
                  <a:schemeClr val="tx1"/>
                </a:solidFill>
                <a:latin typeface="Times New Roman" panose="02020603050405020304" pitchFamily="18" charset="0"/>
                <a:ea typeface="楷体" panose="02010609060101010101" pitchFamily="49" charset="-122"/>
              </a:rPr>
              <a:t>2004</a:t>
            </a:r>
            <a:r>
              <a:rPr lang="zh-CN" altLang="en-US" sz="2400" b="0">
                <a:solidFill>
                  <a:schemeClr val="tx1"/>
                </a:solidFill>
                <a:latin typeface="Times New Roman" panose="02020603050405020304" pitchFamily="18" charset="0"/>
                <a:ea typeface="楷体" panose="02010609060101010101" pitchFamily="49" charset="-122"/>
              </a:rPr>
              <a:t>年美联社夸大西安水灾</a:t>
            </a:r>
          </a:p>
        </p:txBody>
      </p:sp>
      <p:pic>
        <p:nvPicPr>
          <p:cNvPr id="21509" name="Picture 4" descr="图片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550" y="1504950"/>
            <a:ext cx="3116263" cy="2093913"/>
          </a:xfrm>
          <a:prstGeom prst="rect">
            <a:avLst/>
          </a:prstGeom>
          <a:noFill/>
          <a:ln w="12700">
            <a:solidFill>
              <a:srgbClr val="FF66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1510" name="Picture 5" descr="Img22110118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6100" y="1504950"/>
            <a:ext cx="2746375" cy="2066925"/>
          </a:xfrm>
          <a:prstGeom prst="rect">
            <a:avLst/>
          </a:prstGeom>
          <a:noFill/>
          <a:ln w="12700">
            <a:solidFill>
              <a:srgbClr val="FF66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1511"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79838" y="4097338"/>
            <a:ext cx="4762500" cy="2571750"/>
          </a:xfrm>
          <a:prstGeom prst="rect">
            <a:avLst/>
          </a:prstGeom>
          <a:noFill/>
          <a:ln w="12700">
            <a:solidFill>
              <a:srgbClr val="FF66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1512" name="Text Box 7"/>
          <p:cNvSpPr txBox="1">
            <a:spLocks noChangeArrowheads="1"/>
          </p:cNvSpPr>
          <p:nvPr/>
        </p:nvSpPr>
        <p:spPr bwMode="auto">
          <a:xfrm>
            <a:off x="1979613" y="4652963"/>
            <a:ext cx="1512887" cy="1552575"/>
          </a:xfrm>
          <a:prstGeom prst="rect">
            <a:avLst/>
          </a:prstGeom>
          <a:noFill/>
          <a:ln>
            <a:noFill/>
          </a:ln>
          <a:effectLst/>
          <a:extLst>
            <a:ext uri="{909E8E84-426E-40DD-AFC4-6F175D3DCCD1}">
              <a14:hiddenFill xmlns:a14="http://schemas.microsoft.com/office/drawing/2010/main">
                <a:solidFill>
                  <a:srgbClr val="CCFFCC">
                    <a:alpha val="58823"/>
                  </a:srgbClr>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buFontTx/>
              <a:buNone/>
            </a:pPr>
            <a:r>
              <a:rPr lang="zh-CN" altLang="en-US" sz="2400" b="0">
                <a:solidFill>
                  <a:schemeClr val="tx1"/>
                </a:solidFill>
                <a:latin typeface="Times New Roman" panose="02020603050405020304" pitchFamily="18" charset="0"/>
                <a:ea typeface="楷体" panose="02010609060101010101" pitchFamily="49" charset="-122"/>
              </a:rPr>
              <a:t>藏羚羊：</a:t>
            </a:r>
            <a:r>
              <a:rPr lang="en-US" altLang="zh-CN" sz="2400" b="0">
                <a:solidFill>
                  <a:schemeClr val="tx1"/>
                </a:solidFill>
                <a:latin typeface="Times New Roman" panose="02020603050405020304" pitchFamily="18" charset="0"/>
                <a:ea typeface="楷体" panose="02010609060101010101" pitchFamily="49" charset="-122"/>
              </a:rPr>
              <a:t>2006</a:t>
            </a:r>
            <a:r>
              <a:rPr lang="zh-CN" altLang="en-US" sz="2400" b="0">
                <a:solidFill>
                  <a:schemeClr val="tx1"/>
                </a:solidFill>
                <a:latin typeface="Times New Roman" panose="02020603050405020304" pitchFamily="18" charset="0"/>
                <a:ea typeface="楷体" panose="02010609060101010101" pitchFamily="49" charset="-122"/>
              </a:rPr>
              <a:t>年获奖</a:t>
            </a:r>
            <a:r>
              <a:rPr lang="en-US" altLang="zh-CN" sz="2400" b="0">
                <a:solidFill>
                  <a:schemeClr val="tx1"/>
                </a:solidFill>
                <a:latin typeface="Times New Roman" panose="02020603050405020304" pitchFamily="18" charset="0"/>
                <a:ea typeface="楷体" panose="02010609060101010101" pitchFamily="49" charset="-122"/>
              </a:rPr>
              <a:t>2008</a:t>
            </a:r>
            <a:r>
              <a:rPr lang="zh-CN" altLang="en-US" sz="2400" b="0">
                <a:solidFill>
                  <a:schemeClr val="tx1"/>
                </a:solidFill>
                <a:latin typeface="Times New Roman" panose="02020603050405020304" pitchFamily="18" charset="0"/>
                <a:ea typeface="楷体" panose="02010609060101010101" pitchFamily="49" charset="-122"/>
              </a:rPr>
              <a:t>年揭穿</a:t>
            </a:r>
          </a:p>
        </p:txBody>
      </p:sp>
      <p:sp>
        <p:nvSpPr>
          <p:cNvPr id="9" name="矩形 8"/>
          <p:cNvSpPr/>
          <p:nvPr/>
        </p:nvSpPr>
        <p:spPr>
          <a:xfrm>
            <a:off x="-34288" y="54927"/>
            <a:ext cx="2762295" cy="861774"/>
          </a:xfrm>
          <a:prstGeom prst="rect">
            <a:avLst/>
          </a:prstGeom>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zh-CN" sz="5000" b="1" dirty="0" smtClean="0">
                <a:solidFill>
                  <a:srgbClr val="FF0000"/>
                </a:solidFill>
                <a:latin typeface="Times New Roman" panose="02020603050405020304" pitchFamily="18" charset="0"/>
                <a:ea typeface="楷体" panose="02010609060101010101" pitchFamily="49" charset="-122"/>
              </a:rPr>
              <a:t>基础</a:t>
            </a:r>
            <a:r>
              <a:rPr lang="zh-CN" altLang="zh-CN" sz="5000" b="1" dirty="0">
                <a:solidFill>
                  <a:srgbClr val="FF0000"/>
                </a:solidFill>
                <a:latin typeface="Times New Roman" panose="02020603050405020304" pitchFamily="18" charset="0"/>
                <a:ea typeface="楷体" panose="02010609060101010101" pitchFamily="49" charset="-122"/>
              </a:rPr>
              <a:t>知识</a:t>
            </a:r>
            <a:endParaRPr lang="en-US" altLang="zh-CN" sz="50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2350031341"/>
      </p:ext>
    </p:extLst>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95536" y="1196752"/>
            <a:ext cx="8568952" cy="3024336"/>
          </a:xfrm>
          <a:ln>
            <a:miter lim="800000"/>
            <a:headEnd/>
            <a:tailEnd/>
          </a:ln>
        </p:spPr>
        <p:txBody>
          <a:bodyPr>
            <a:noAutofit/>
          </a:bodyPr>
          <a:lstStyle/>
          <a:p>
            <a:pPr fontAlgn="auto">
              <a:spcAft>
                <a:spcPts val="0"/>
              </a:spcAft>
              <a:defRPr/>
            </a:pPr>
            <a:r>
              <a:rPr lang="zh-CN" altLang="en-US" sz="5400" dirty="0" smtClean="0">
                <a:latin typeface="华文新魏" panose="02010800040101010101" pitchFamily="2" charset="-122"/>
                <a:ea typeface="华文新魏" panose="02010800040101010101" pitchFamily="2" charset="-122"/>
                <a:cs typeface="+mn-cs"/>
              </a:rPr>
              <a:t>项目五</a:t>
            </a:r>
            <a:r>
              <a:rPr lang="en-US" altLang="zh-CN" sz="5400" dirty="0" smtClean="0">
                <a:latin typeface="华文新魏" panose="02010800040101010101" pitchFamily="2" charset="-122"/>
                <a:ea typeface="华文新魏" panose="02010800040101010101" pitchFamily="2" charset="-122"/>
                <a:cs typeface="+mn-cs"/>
              </a:rPr>
              <a:t/>
            </a:r>
            <a:br>
              <a:rPr lang="en-US" altLang="zh-CN" sz="5400" dirty="0" smtClean="0">
                <a:latin typeface="华文新魏" panose="02010800040101010101" pitchFamily="2" charset="-122"/>
                <a:ea typeface="华文新魏" panose="02010800040101010101" pitchFamily="2" charset="-122"/>
                <a:cs typeface="+mn-cs"/>
              </a:rPr>
            </a:br>
            <a:r>
              <a:rPr lang="en-US" altLang="zh-CN" sz="5400" dirty="0" smtClean="0">
                <a:latin typeface="华文新魏" panose="02010800040101010101" pitchFamily="2" charset="-122"/>
                <a:ea typeface="华文新魏" panose="02010800040101010101" pitchFamily="2" charset="-122"/>
                <a:cs typeface="+mn-cs"/>
              </a:rPr>
              <a:t/>
            </a:r>
            <a:br>
              <a:rPr lang="en-US" altLang="zh-CN" sz="5400" dirty="0" smtClean="0">
                <a:latin typeface="华文新魏" panose="02010800040101010101" pitchFamily="2" charset="-122"/>
                <a:ea typeface="华文新魏" panose="02010800040101010101" pitchFamily="2" charset="-122"/>
                <a:cs typeface="+mn-cs"/>
              </a:rPr>
            </a:br>
            <a:r>
              <a:rPr lang="zh-CN" altLang="en-US" sz="5400" dirty="0" smtClean="0">
                <a:latin typeface="华文新魏" panose="02010800040101010101" pitchFamily="2" charset="-122"/>
                <a:ea typeface="华文新魏" panose="02010800040101010101" pitchFamily="2" charset="-122"/>
                <a:cs typeface="+mn-cs"/>
              </a:rPr>
              <a:t>针对</a:t>
            </a:r>
            <a:r>
              <a:rPr lang="zh-CN" altLang="en-US" sz="5400" dirty="0">
                <a:latin typeface="华文新魏" panose="02010800040101010101" pitchFamily="2" charset="-122"/>
                <a:ea typeface="华文新魏" panose="02010800040101010101" pitchFamily="2" charset="-122"/>
                <a:cs typeface="+mn-cs"/>
              </a:rPr>
              <a:t>多媒体进行取证</a:t>
            </a:r>
          </a:p>
        </p:txBody>
      </p:sp>
    </p:spTree>
    <p:extLst>
      <p:ext uri="{BB962C8B-B14F-4D97-AF65-F5344CB8AC3E}">
        <p14:creationId xmlns:p14="http://schemas.microsoft.com/office/powerpoint/2010/main" val="212105793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灯片编号占位符 3"/>
          <p:cNvSpPr>
            <a:spLocks noGrp="1"/>
          </p:cNvSpPr>
          <p:nvPr>
            <p:ph type="sldNum" sz="quarter" idx="10"/>
          </p:nvPr>
        </p:nvSpPr>
        <p:spPr/>
        <p:txBody>
          <a:bodyPr/>
          <a:lstStyle/>
          <a:p>
            <a:pPr>
              <a:defRPr/>
            </a:pPr>
            <a:fld id="{62ADCB95-69E0-44D3-AB5C-A709C0EB7328}" type="slidenum">
              <a:rPr lang="zh-CN" altLang="en-US"/>
              <a:pPr>
                <a:defRPr/>
              </a:pPr>
              <a:t>20</a:t>
            </a:fld>
            <a:endParaRPr lang="en-US" altLang="zh-CN"/>
          </a:p>
        </p:txBody>
      </p:sp>
      <p:sp>
        <p:nvSpPr>
          <p:cNvPr id="32770" name="Rectangle 2"/>
          <p:cNvSpPr>
            <a:spLocks noGrp="1" noChangeArrowheads="1"/>
          </p:cNvSpPr>
          <p:nvPr>
            <p:ph type="title"/>
          </p:nvPr>
        </p:nvSpPr>
        <p:spPr/>
        <p:txBody>
          <a:bodyPr/>
          <a:lstStyle/>
          <a:p>
            <a:pPr eaLnBrk="1" hangingPunct="1">
              <a:defRPr/>
            </a:pPr>
            <a:r>
              <a:rPr lang="zh-CN" altLang="en-US" smtClean="0">
                <a:latin typeface="楷体" panose="02010609060101010101" pitchFamily="49" charset="-122"/>
                <a:ea typeface="楷体" panose="02010609060101010101" pitchFamily="49" charset="-122"/>
              </a:rPr>
              <a:t>广场鸽和第一爆</a:t>
            </a:r>
          </a:p>
        </p:txBody>
      </p:sp>
      <p:sp>
        <p:nvSpPr>
          <p:cNvPr id="22532" name="Text Box 3"/>
          <p:cNvSpPr txBox="1">
            <a:spLocks noChangeArrowheads="1"/>
          </p:cNvSpPr>
          <p:nvPr/>
        </p:nvSpPr>
        <p:spPr bwMode="auto">
          <a:xfrm>
            <a:off x="5219700" y="1557338"/>
            <a:ext cx="3384550" cy="1552575"/>
          </a:xfrm>
          <a:prstGeom prst="rect">
            <a:avLst/>
          </a:prstGeom>
          <a:noFill/>
          <a:ln>
            <a:noFill/>
          </a:ln>
          <a:effectLst/>
          <a:extLst>
            <a:ext uri="{909E8E84-426E-40DD-AFC4-6F175D3DCCD1}">
              <a14:hiddenFill xmlns:a14="http://schemas.microsoft.com/office/drawing/2010/main">
                <a:solidFill>
                  <a:srgbClr val="CCFFCC">
                    <a:alpha val="58823"/>
                  </a:srgbClr>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buFontTx/>
              <a:buNone/>
            </a:pPr>
            <a:r>
              <a:rPr lang="en-US" altLang="zh-CN" sz="2400" b="0">
                <a:solidFill>
                  <a:schemeClr val="tx1"/>
                </a:solidFill>
                <a:latin typeface="Times New Roman" panose="02020603050405020304" pitchFamily="18" charset="0"/>
                <a:ea typeface="楷体" panose="02010609060101010101" pitchFamily="49" charset="-122"/>
              </a:rPr>
              <a:t>2006</a:t>
            </a:r>
            <a:r>
              <a:rPr lang="zh-CN" altLang="en-US" sz="2400" b="0">
                <a:solidFill>
                  <a:schemeClr val="tx1"/>
                </a:solidFill>
                <a:latin typeface="Times New Roman" panose="02020603050405020304" pitchFamily="18" charset="0"/>
                <a:ea typeface="楷体" panose="02010609060101010101" pitchFamily="49" charset="-122"/>
              </a:rPr>
              <a:t>年中国国际新闻摄影比赛金奖作品“中国农村城市化改革第一爆”被取消获奖资格</a:t>
            </a:r>
          </a:p>
        </p:txBody>
      </p:sp>
      <p:pic>
        <p:nvPicPr>
          <p:cNvPr id="22533"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9700" y="3213100"/>
            <a:ext cx="3313113" cy="3074988"/>
          </a:xfrm>
          <a:prstGeom prst="rect">
            <a:avLst/>
          </a:prstGeom>
          <a:noFill/>
          <a:ln w="12700">
            <a:solidFill>
              <a:srgbClr val="FF66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253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088" y="1557338"/>
            <a:ext cx="4105275" cy="2857500"/>
          </a:xfrm>
          <a:prstGeom prst="rect">
            <a:avLst/>
          </a:prstGeom>
          <a:noFill/>
          <a:ln w="12700">
            <a:solidFill>
              <a:srgbClr val="FF66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2535" name="Text Box 6"/>
          <p:cNvSpPr txBox="1">
            <a:spLocks noChangeArrowheads="1"/>
          </p:cNvSpPr>
          <p:nvPr/>
        </p:nvSpPr>
        <p:spPr bwMode="auto">
          <a:xfrm>
            <a:off x="827088" y="4581525"/>
            <a:ext cx="3816350" cy="1187450"/>
          </a:xfrm>
          <a:prstGeom prst="rect">
            <a:avLst/>
          </a:prstGeom>
          <a:noFill/>
          <a:ln>
            <a:noFill/>
          </a:ln>
          <a:effectLst/>
          <a:extLst>
            <a:ext uri="{909E8E84-426E-40DD-AFC4-6F175D3DCCD1}">
              <a14:hiddenFill xmlns:a14="http://schemas.microsoft.com/office/drawing/2010/main">
                <a:solidFill>
                  <a:srgbClr val="CCFFCC">
                    <a:alpha val="58823"/>
                  </a:srgbClr>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buFontTx/>
              <a:buNone/>
            </a:pPr>
            <a:r>
              <a:rPr lang="en-US" altLang="zh-CN" sz="2400" b="0">
                <a:solidFill>
                  <a:schemeClr val="tx1"/>
                </a:solidFill>
                <a:latin typeface="Times New Roman" panose="02020603050405020304" pitchFamily="18" charset="0"/>
                <a:ea typeface="楷体" panose="02010609060101010101" pitchFamily="49" charset="-122"/>
              </a:rPr>
              <a:t>2005</a:t>
            </a:r>
            <a:r>
              <a:rPr lang="zh-CN" altLang="en-US" sz="2400" b="0">
                <a:solidFill>
                  <a:schemeClr val="tx1"/>
                </a:solidFill>
                <a:latin typeface="Times New Roman" panose="02020603050405020304" pitchFamily="18" charset="0"/>
                <a:ea typeface="楷体" panose="02010609060101010101" pitchFamily="49" charset="-122"/>
              </a:rPr>
              <a:t>年中国国际新闻摄影比赛金奖作品“广场鸽接种禽流感疫苗 ”备受质疑</a:t>
            </a:r>
          </a:p>
        </p:txBody>
      </p:sp>
      <p:sp>
        <p:nvSpPr>
          <p:cNvPr id="22536" name="Oval 7"/>
          <p:cNvSpPr>
            <a:spLocks noChangeArrowheads="1"/>
          </p:cNvSpPr>
          <p:nvPr/>
        </p:nvSpPr>
        <p:spPr bwMode="auto">
          <a:xfrm>
            <a:off x="4500563" y="1916113"/>
            <a:ext cx="503237" cy="503237"/>
          </a:xfrm>
          <a:prstGeom prst="ellipse">
            <a:avLst/>
          </a:prstGeom>
          <a:noFill/>
          <a:ln w="25400">
            <a:solidFill>
              <a:srgbClr val="FFFF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22537" name="Oval 8"/>
          <p:cNvSpPr>
            <a:spLocks noChangeArrowheads="1"/>
          </p:cNvSpPr>
          <p:nvPr/>
        </p:nvSpPr>
        <p:spPr bwMode="auto">
          <a:xfrm>
            <a:off x="1187450" y="1628775"/>
            <a:ext cx="503238" cy="503238"/>
          </a:xfrm>
          <a:prstGeom prst="ellipse">
            <a:avLst/>
          </a:prstGeom>
          <a:noFill/>
          <a:ln w="25400">
            <a:solidFill>
              <a:srgbClr val="FFFF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0" name="矩形 9"/>
          <p:cNvSpPr/>
          <p:nvPr/>
        </p:nvSpPr>
        <p:spPr>
          <a:xfrm>
            <a:off x="-34288" y="54927"/>
            <a:ext cx="2762295" cy="861774"/>
          </a:xfrm>
          <a:prstGeom prst="rect">
            <a:avLst/>
          </a:prstGeom>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zh-CN" sz="5000" b="1" dirty="0" smtClean="0">
                <a:solidFill>
                  <a:srgbClr val="FF0000"/>
                </a:solidFill>
                <a:latin typeface="Times New Roman" panose="02020603050405020304" pitchFamily="18" charset="0"/>
                <a:ea typeface="楷体" panose="02010609060101010101" pitchFamily="49" charset="-122"/>
              </a:rPr>
              <a:t>基础</a:t>
            </a:r>
            <a:r>
              <a:rPr lang="zh-CN" altLang="zh-CN" sz="5000" b="1" dirty="0">
                <a:solidFill>
                  <a:srgbClr val="FF0000"/>
                </a:solidFill>
                <a:latin typeface="Times New Roman" panose="02020603050405020304" pitchFamily="18" charset="0"/>
                <a:ea typeface="楷体" panose="02010609060101010101" pitchFamily="49" charset="-122"/>
              </a:rPr>
              <a:t>知识</a:t>
            </a:r>
            <a:endParaRPr lang="en-US" altLang="zh-CN" sz="50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160681429"/>
      </p:ext>
    </p:extLst>
  </p:cSld>
  <p:clrMapOvr>
    <a:masterClrMapping/>
  </p:clrMapOvr>
  <p:transition spd="med">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3"/>
          <p:cNvSpPr>
            <a:spLocks noGrp="1"/>
          </p:cNvSpPr>
          <p:nvPr>
            <p:ph type="sldNum" sz="quarter" idx="10"/>
          </p:nvPr>
        </p:nvSpPr>
        <p:spPr/>
        <p:txBody>
          <a:bodyPr/>
          <a:lstStyle/>
          <a:p>
            <a:pPr>
              <a:defRPr/>
            </a:pPr>
            <a:fld id="{1A13379E-FEEA-4DA1-B850-112517AD967D}" type="slidenum">
              <a:rPr lang="zh-CN" altLang="en-US"/>
              <a:pPr>
                <a:defRPr/>
              </a:pPr>
              <a:t>21</a:t>
            </a:fld>
            <a:endParaRPr lang="en-US" altLang="zh-CN"/>
          </a:p>
        </p:txBody>
      </p:sp>
      <p:sp>
        <p:nvSpPr>
          <p:cNvPr id="33794" name="Rectangle 2"/>
          <p:cNvSpPr>
            <a:spLocks noGrp="1" noChangeArrowheads="1"/>
          </p:cNvSpPr>
          <p:nvPr>
            <p:ph type="title"/>
          </p:nvPr>
        </p:nvSpPr>
        <p:spPr/>
        <p:txBody>
          <a:bodyPr/>
          <a:lstStyle/>
          <a:p>
            <a:pPr eaLnBrk="1" hangingPunct="1">
              <a:defRPr/>
            </a:pPr>
            <a:r>
              <a:rPr lang="zh-CN" altLang="en-US" smtClean="0">
                <a:ea typeface="楷体" panose="02010609060101010101" pitchFamily="49" charset="-122"/>
              </a:rPr>
              <a:t>伊朗的导弹试验</a:t>
            </a:r>
          </a:p>
        </p:txBody>
      </p:sp>
      <p:sp>
        <p:nvSpPr>
          <p:cNvPr id="33795" name="Text Box 3"/>
          <p:cNvSpPr txBox="1">
            <a:spLocks noChangeArrowheads="1"/>
          </p:cNvSpPr>
          <p:nvPr/>
        </p:nvSpPr>
        <p:spPr bwMode="auto">
          <a:xfrm>
            <a:off x="5219700" y="2060575"/>
            <a:ext cx="3384550" cy="457200"/>
          </a:xfrm>
          <a:prstGeom prst="rect">
            <a:avLst/>
          </a:prstGeom>
          <a:noFill/>
          <a:ln>
            <a:noFill/>
          </a:ln>
          <a:effectLst/>
          <a:extLst>
            <a:ext uri="{909E8E84-426E-40DD-AFC4-6F175D3DCCD1}">
              <a14:hiddenFill xmlns:a14="http://schemas.microsoft.com/office/drawing/2010/main">
                <a:solidFill>
                  <a:srgbClr val="CCFFCC">
                    <a:alpha val="58823"/>
                  </a:srgbClr>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algn="ctr" eaLnBrk="1" hangingPunct="1">
              <a:buFontTx/>
              <a:buNone/>
            </a:pPr>
            <a:r>
              <a:rPr lang="zh-CN" altLang="en-US" sz="2400" b="0">
                <a:solidFill>
                  <a:schemeClr val="tx1"/>
                </a:solidFill>
                <a:latin typeface="Microsoft Sans Serif" panose="020B0604020202020204" pitchFamily="34" charset="0"/>
                <a:ea typeface="楷体" panose="02010609060101010101" pitchFamily="49" charset="-122"/>
              </a:rPr>
              <a:t>真实的实验照片</a:t>
            </a:r>
          </a:p>
        </p:txBody>
      </p:sp>
      <p:sp>
        <p:nvSpPr>
          <p:cNvPr id="23557" name="Text Box 4"/>
          <p:cNvSpPr txBox="1">
            <a:spLocks noChangeArrowheads="1"/>
          </p:cNvSpPr>
          <p:nvPr/>
        </p:nvSpPr>
        <p:spPr bwMode="auto">
          <a:xfrm>
            <a:off x="250825" y="4727575"/>
            <a:ext cx="3816350" cy="822325"/>
          </a:xfrm>
          <a:prstGeom prst="rect">
            <a:avLst/>
          </a:prstGeom>
          <a:noFill/>
          <a:ln>
            <a:noFill/>
          </a:ln>
          <a:effectLst/>
          <a:extLst>
            <a:ext uri="{909E8E84-426E-40DD-AFC4-6F175D3DCCD1}">
              <a14:hiddenFill xmlns:a14="http://schemas.microsoft.com/office/drawing/2010/main">
                <a:solidFill>
                  <a:srgbClr val="CCFFCC">
                    <a:alpha val="58823"/>
                  </a:srgbClr>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algn="ctr" eaLnBrk="1" hangingPunct="1">
              <a:buFontTx/>
              <a:buNone/>
            </a:pPr>
            <a:r>
              <a:rPr lang="zh-CN" altLang="en-US" sz="2400" b="0">
                <a:solidFill>
                  <a:schemeClr val="tx1"/>
                </a:solidFill>
                <a:latin typeface="Microsoft Sans Serif" panose="020B0604020202020204" pitchFamily="34" charset="0"/>
                <a:ea typeface="楷体" panose="02010609060101010101" pitchFamily="49" charset="-122"/>
              </a:rPr>
              <a:t>纽约时报质疑伊朗导弹试验是否完全成功？</a:t>
            </a:r>
          </a:p>
        </p:txBody>
      </p:sp>
      <p:pic>
        <p:nvPicPr>
          <p:cNvPr id="23558"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3" y="1484313"/>
            <a:ext cx="4895850" cy="3154362"/>
          </a:xfrm>
          <a:prstGeom prst="rect">
            <a:avLst/>
          </a:prstGeom>
          <a:noFill/>
          <a:ln>
            <a:noFill/>
          </a:ln>
          <a:effectLst/>
          <a:extLst>
            <a:ext uri="{909E8E84-426E-40DD-AFC4-6F175D3DCCD1}">
              <a14:hiddenFill xmlns:a14="http://schemas.microsoft.com/office/drawing/2010/main">
                <a:solidFill>
                  <a:srgbClr val="618FF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pic>
      <p:pic>
        <p:nvPicPr>
          <p:cNvPr id="2"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46563" y="3213100"/>
            <a:ext cx="4897437" cy="314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34288" y="54927"/>
            <a:ext cx="2762295" cy="861774"/>
          </a:xfrm>
          <a:prstGeom prst="rect">
            <a:avLst/>
          </a:prstGeom>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zh-CN" sz="5000" b="1" dirty="0" smtClean="0">
                <a:solidFill>
                  <a:srgbClr val="FF0000"/>
                </a:solidFill>
                <a:latin typeface="Times New Roman" panose="02020603050405020304" pitchFamily="18" charset="0"/>
                <a:ea typeface="楷体" panose="02010609060101010101" pitchFamily="49" charset="-122"/>
              </a:rPr>
              <a:t>基础</a:t>
            </a:r>
            <a:r>
              <a:rPr lang="zh-CN" altLang="zh-CN" sz="5000" b="1" dirty="0">
                <a:solidFill>
                  <a:srgbClr val="FF0000"/>
                </a:solidFill>
                <a:latin typeface="Times New Roman" panose="02020603050405020304" pitchFamily="18" charset="0"/>
                <a:ea typeface="楷体" panose="02010609060101010101" pitchFamily="49" charset="-122"/>
              </a:rPr>
              <a:t>知识</a:t>
            </a:r>
            <a:endParaRPr lang="en-US" altLang="zh-CN" sz="50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2145205749"/>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3795"/>
                                        </p:tgtEl>
                                        <p:attrNameLst>
                                          <p:attrName>style.visibility</p:attrName>
                                        </p:attrNameLst>
                                      </p:cBhvr>
                                      <p:to>
                                        <p:strVal val="visible"/>
                                      </p:to>
                                    </p:set>
                                    <p:anim calcmode="lin" valueType="num">
                                      <p:cBhvr additive="base">
                                        <p:cTn id="7" dur="500" fill="hold"/>
                                        <p:tgtEl>
                                          <p:spTgt spid="33795"/>
                                        </p:tgtEl>
                                        <p:attrNameLst>
                                          <p:attrName>ppt_x</p:attrName>
                                        </p:attrNameLst>
                                      </p:cBhvr>
                                      <p:tavLst>
                                        <p:tav tm="0">
                                          <p:val>
                                            <p:strVal val="1+#ppt_w/2"/>
                                          </p:val>
                                        </p:tav>
                                        <p:tav tm="100000">
                                          <p:val>
                                            <p:strVal val="#ppt_x"/>
                                          </p:val>
                                        </p:tav>
                                      </p:tavLst>
                                    </p:anim>
                                    <p:anim calcmode="lin" valueType="num">
                                      <p:cBhvr additive="base">
                                        <p:cTn id="8" dur="500" fill="hold"/>
                                        <p:tgtEl>
                                          <p:spTgt spid="33795"/>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3"/>
          <p:cNvSpPr>
            <a:spLocks noGrp="1"/>
          </p:cNvSpPr>
          <p:nvPr>
            <p:ph type="sldNum" sz="quarter" idx="10"/>
          </p:nvPr>
        </p:nvSpPr>
        <p:spPr/>
        <p:txBody>
          <a:bodyPr/>
          <a:lstStyle/>
          <a:p>
            <a:pPr>
              <a:defRPr/>
            </a:pPr>
            <a:fld id="{59578F57-9C95-4581-A71B-D8811585E485}" type="slidenum">
              <a:rPr lang="zh-CN" altLang="en-US"/>
              <a:pPr>
                <a:defRPr/>
              </a:pPr>
              <a:t>22</a:t>
            </a:fld>
            <a:endParaRPr lang="en-US" altLang="zh-CN"/>
          </a:p>
        </p:txBody>
      </p:sp>
      <p:sp>
        <p:nvSpPr>
          <p:cNvPr id="34818" name="Rectangle 2"/>
          <p:cNvSpPr>
            <a:spLocks noGrp="1" noChangeArrowheads="1"/>
          </p:cNvSpPr>
          <p:nvPr>
            <p:ph type="title"/>
          </p:nvPr>
        </p:nvSpPr>
        <p:spPr/>
        <p:txBody>
          <a:bodyPr/>
          <a:lstStyle/>
          <a:p>
            <a:pPr eaLnBrk="1" hangingPunct="1">
              <a:defRPr/>
            </a:pPr>
            <a:r>
              <a:rPr lang="zh-CN" altLang="en-US" smtClean="0">
                <a:latin typeface="Times New Roman" panose="02020603050405020304" pitchFamily="18" charset="0"/>
                <a:ea typeface="楷体" panose="02010609060101010101" pitchFamily="49" charset="-122"/>
              </a:rPr>
              <a:t>FBI的拉登近照</a:t>
            </a:r>
          </a:p>
        </p:txBody>
      </p:sp>
      <p:sp>
        <p:nvSpPr>
          <p:cNvPr id="24580" name="Text Box 3"/>
          <p:cNvSpPr txBox="1">
            <a:spLocks noChangeArrowheads="1"/>
          </p:cNvSpPr>
          <p:nvPr/>
        </p:nvSpPr>
        <p:spPr bwMode="auto">
          <a:xfrm>
            <a:off x="395288" y="5911850"/>
            <a:ext cx="8064500" cy="457200"/>
          </a:xfrm>
          <a:prstGeom prst="rect">
            <a:avLst/>
          </a:prstGeom>
          <a:noFill/>
          <a:ln>
            <a:noFill/>
          </a:ln>
          <a:effectLst/>
          <a:extLst>
            <a:ext uri="{909E8E84-426E-40DD-AFC4-6F175D3DCCD1}">
              <a14:hiddenFill xmlns:a14="http://schemas.microsoft.com/office/drawing/2010/main">
                <a:solidFill>
                  <a:srgbClr val="CCFFCC">
                    <a:alpha val="58823"/>
                  </a:srgbClr>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buFontTx/>
              <a:buNone/>
            </a:pPr>
            <a:r>
              <a:rPr lang="zh-CN" altLang="en-US" sz="2400" b="0">
                <a:solidFill>
                  <a:schemeClr val="tx1"/>
                </a:solidFill>
                <a:latin typeface="Times New Roman" panose="02020603050405020304" pitchFamily="18" charset="0"/>
                <a:ea typeface="楷体" panose="02010609060101010101" pitchFamily="49" charset="-122"/>
              </a:rPr>
              <a:t>                  本 拉登            西班牙议员           拉登近照</a:t>
            </a:r>
          </a:p>
        </p:txBody>
      </p:sp>
      <p:pic>
        <p:nvPicPr>
          <p:cNvPr id="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450" y="1557338"/>
            <a:ext cx="6480175" cy="416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34288" y="54927"/>
            <a:ext cx="2762295" cy="861774"/>
          </a:xfrm>
          <a:prstGeom prst="rect">
            <a:avLst/>
          </a:prstGeom>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zh-CN" sz="5000" b="1" dirty="0" smtClean="0">
                <a:solidFill>
                  <a:srgbClr val="FF0000"/>
                </a:solidFill>
                <a:latin typeface="Times New Roman" panose="02020603050405020304" pitchFamily="18" charset="0"/>
                <a:ea typeface="楷体" panose="02010609060101010101" pitchFamily="49" charset="-122"/>
              </a:rPr>
              <a:t>基础</a:t>
            </a:r>
            <a:r>
              <a:rPr lang="zh-CN" altLang="zh-CN" sz="5000" b="1" dirty="0">
                <a:solidFill>
                  <a:srgbClr val="FF0000"/>
                </a:solidFill>
                <a:latin typeface="Times New Roman" panose="02020603050405020304" pitchFamily="18" charset="0"/>
                <a:ea typeface="楷体" panose="02010609060101010101" pitchFamily="49" charset="-122"/>
              </a:rPr>
              <a:t>知识</a:t>
            </a:r>
            <a:endParaRPr lang="en-US" altLang="zh-CN" sz="50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2294742094"/>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3"/>
          <p:cNvSpPr>
            <a:spLocks noGrp="1"/>
          </p:cNvSpPr>
          <p:nvPr>
            <p:ph type="sldNum" sz="quarter" idx="10"/>
          </p:nvPr>
        </p:nvSpPr>
        <p:spPr/>
        <p:txBody>
          <a:bodyPr/>
          <a:lstStyle/>
          <a:p>
            <a:pPr>
              <a:defRPr/>
            </a:pPr>
            <a:fld id="{4FA56547-73FF-4275-8428-EEA5A95532F6}" type="slidenum">
              <a:rPr lang="zh-CN" altLang="en-US"/>
              <a:pPr>
                <a:defRPr/>
              </a:pPr>
              <a:t>23</a:t>
            </a:fld>
            <a:endParaRPr lang="en-US" altLang="zh-CN"/>
          </a:p>
        </p:txBody>
      </p:sp>
      <p:sp>
        <p:nvSpPr>
          <p:cNvPr id="35842" name="Rectangle 2"/>
          <p:cNvSpPr>
            <a:spLocks noGrp="1" noChangeArrowheads="1"/>
          </p:cNvSpPr>
          <p:nvPr>
            <p:ph type="title"/>
          </p:nvPr>
        </p:nvSpPr>
        <p:spPr/>
        <p:txBody>
          <a:bodyPr/>
          <a:lstStyle/>
          <a:p>
            <a:pPr eaLnBrk="1" hangingPunct="1">
              <a:defRPr/>
            </a:pPr>
            <a:r>
              <a:rPr lang="zh-CN" altLang="en-US" smtClean="0">
                <a:latin typeface="Times New Roman" panose="02020603050405020304" pitchFamily="18" charset="0"/>
                <a:ea typeface="楷体" panose="02010609060101010101" pitchFamily="49" charset="-122"/>
              </a:rPr>
              <a:t>华南虎事件</a:t>
            </a:r>
          </a:p>
        </p:txBody>
      </p:sp>
      <p:sp>
        <p:nvSpPr>
          <p:cNvPr id="25604" name="Text Box 3"/>
          <p:cNvSpPr txBox="1">
            <a:spLocks noChangeArrowheads="1"/>
          </p:cNvSpPr>
          <p:nvPr/>
        </p:nvSpPr>
        <p:spPr bwMode="auto">
          <a:xfrm>
            <a:off x="1908175" y="5157788"/>
            <a:ext cx="5111750" cy="457200"/>
          </a:xfrm>
          <a:prstGeom prst="rect">
            <a:avLst/>
          </a:prstGeom>
          <a:noFill/>
          <a:ln>
            <a:noFill/>
          </a:ln>
          <a:effectLst/>
          <a:extLst>
            <a:ext uri="{909E8E84-426E-40DD-AFC4-6F175D3DCCD1}">
              <a14:hiddenFill xmlns:a14="http://schemas.microsoft.com/office/drawing/2010/main">
                <a:solidFill>
                  <a:srgbClr val="CCFFCC">
                    <a:alpha val="58823"/>
                  </a:srgbClr>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algn="ctr" eaLnBrk="1" hangingPunct="1">
              <a:buFontTx/>
              <a:buNone/>
            </a:pPr>
            <a:r>
              <a:rPr lang="en-US" altLang="zh-CN" sz="2400" b="0">
                <a:solidFill>
                  <a:schemeClr val="tx1"/>
                </a:solidFill>
                <a:latin typeface="Times New Roman" panose="02020603050405020304" pitchFamily="18" charset="0"/>
                <a:ea typeface="楷体" panose="02010609060101010101" pitchFamily="49" charset="-122"/>
              </a:rPr>
              <a:t>2007</a:t>
            </a:r>
            <a:r>
              <a:rPr lang="zh-CN" altLang="en-US" sz="2400" b="0">
                <a:solidFill>
                  <a:schemeClr val="tx1"/>
                </a:solidFill>
                <a:latin typeface="Times New Roman" panose="02020603050405020304" pitchFamily="18" charset="0"/>
                <a:ea typeface="楷体" panose="02010609060101010101" pitchFamily="49" charset="-122"/>
              </a:rPr>
              <a:t>年 “华南虎”事件</a:t>
            </a:r>
          </a:p>
        </p:txBody>
      </p:sp>
      <p:pic>
        <p:nvPicPr>
          <p:cNvPr id="2560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213" y="1844675"/>
            <a:ext cx="3960812" cy="2968625"/>
          </a:xfrm>
          <a:prstGeom prst="rect">
            <a:avLst/>
          </a:prstGeom>
          <a:noFill/>
          <a:ln w="12700">
            <a:solidFill>
              <a:srgbClr val="FF66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5606" name="Picture 5" descr="虎画"/>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7900" y="1844675"/>
            <a:ext cx="3960813" cy="2970213"/>
          </a:xfrm>
          <a:prstGeom prst="rect">
            <a:avLst/>
          </a:prstGeom>
          <a:noFill/>
          <a:ln w="9525">
            <a:solidFill>
              <a:srgbClr val="FF6600"/>
            </a:solidFill>
            <a:miter lim="800000"/>
            <a:headEnd/>
            <a:tailEnd/>
          </a:ln>
          <a:extLst>
            <a:ext uri="{909E8E84-426E-40DD-AFC4-6F175D3DCCD1}">
              <a14:hiddenFill xmlns:a14="http://schemas.microsoft.com/office/drawing/2010/main">
                <a:solidFill>
                  <a:srgbClr val="FFFFFF"/>
                </a:solidFill>
              </a14:hiddenFill>
            </a:ext>
          </a:extLst>
        </p:spPr>
      </p:pic>
      <p:sp>
        <p:nvSpPr>
          <p:cNvPr id="7" name="矩形 6"/>
          <p:cNvSpPr/>
          <p:nvPr/>
        </p:nvSpPr>
        <p:spPr>
          <a:xfrm>
            <a:off x="-34288" y="54927"/>
            <a:ext cx="2762295" cy="861774"/>
          </a:xfrm>
          <a:prstGeom prst="rect">
            <a:avLst/>
          </a:prstGeom>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zh-CN" sz="5000" b="1" dirty="0" smtClean="0">
                <a:solidFill>
                  <a:srgbClr val="FF0000"/>
                </a:solidFill>
                <a:latin typeface="Times New Roman" panose="02020603050405020304" pitchFamily="18" charset="0"/>
                <a:ea typeface="楷体" panose="02010609060101010101" pitchFamily="49" charset="-122"/>
              </a:rPr>
              <a:t>基础</a:t>
            </a:r>
            <a:r>
              <a:rPr lang="zh-CN" altLang="zh-CN" sz="5000" b="1" dirty="0">
                <a:solidFill>
                  <a:srgbClr val="FF0000"/>
                </a:solidFill>
                <a:latin typeface="Times New Roman" panose="02020603050405020304" pitchFamily="18" charset="0"/>
                <a:ea typeface="楷体" panose="02010609060101010101" pitchFamily="49" charset="-122"/>
              </a:rPr>
              <a:t>知识</a:t>
            </a:r>
            <a:endParaRPr lang="en-US" altLang="zh-CN" sz="50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1684966915"/>
      </p:ext>
    </p:extLst>
  </p:cSld>
  <p:clrMapOvr>
    <a:masterClrMapping/>
  </p:clrMapOvr>
  <p:transition spd="med">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fld id="{2B4FA610-8AD1-4533-B419-7593BBA2A90E}" type="slidenum">
              <a:rPr lang="zh-CN" altLang="en-US"/>
              <a:pPr>
                <a:defRPr/>
              </a:pPr>
              <a:t>24</a:t>
            </a:fld>
            <a:endParaRPr lang="en-US" altLang="zh-CN"/>
          </a:p>
        </p:txBody>
      </p:sp>
      <p:sp>
        <p:nvSpPr>
          <p:cNvPr id="113666" name="Rectangle 2"/>
          <p:cNvSpPr>
            <a:spLocks noGrp="1" noChangeArrowheads="1"/>
          </p:cNvSpPr>
          <p:nvPr>
            <p:ph type="title"/>
          </p:nvPr>
        </p:nvSpPr>
        <p:spPr/>
        <p:txBody>
          <a:bodyPr/>
          <a:lstStyle/>
          <a:p>
            <a:pPr eaLnBrk="1" hangingPunct="1">
              <a:defRPr/>
            </a:pPr>
            <a:endParaRPr lang="zh-CN" altLang="en-US" smtClean="0">
              <a:ea typeface="楷体" panose="02010609060101010101" pitchFamily="49" charset="-122"/>
            </a:endParaRPr>
          </a:p>
        </p:txBody>
      </p:sp>
      <p:sp>
        <p:nvSpPr>
          <p:cNvPr id="113667" name="Rectangle 3"/>
          <p:cNvSpPr>
            <a:spLocks noGrp="1" noChangeArrowheads="1"/>
          </p:cNvSpPr>
          <p:nvPr>
            <p:ph type="body" idx="1"/>
          </p:nvPr>
        </p:nvSpPr>
        <p:spPr>
          <a:xfrm>
            <a:off x="179388" y="2781300"/>
            <a:ext cx="8785225" cy="1225550"/>
          </a:xfrm>
        </p:spPr>
        <p:txBody>
          <a:bodyPr/>
          <a:lstStyle/>
          <a:p>
            <a:pPr algn="ctr" eaLnBrk="1" hangingPunct="1">
              <a:buFontTx/>
              <a:buNone/>
              <a:defRPr/>
            </a:pPr>
            <a:r>
              <a:rPr lang="zh-CN" altLang="en-US" sz="4400" smtClean="0">
                <a:solidFill>
                  <a:srgbClr val="339933"/>
                </a:solidFill>
                <a:latin typeface="迷你简启体" pitchFamily="1" charset="-122"/>
                <a:ea typeface="楷体" panose="02010609060101010101" pitchFamily="49" charset="-122"/>
              </a:rPr>
              <a:t>图像篡改方式</a:t>
            </a:r>
          </a:p>
        </p:txBody>
      </p:sp>
    </p:spTree>
    <p:extLst>
      <p:ext uri="{BB962C8B-B14F-4D97-AF65-F5344CB8AC3E}">
        <p14:creationId xmlns:p14="http://schemas.microsoft.com/office/powerpoint/2010/main" val="272154040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3"/>
          <p:cNvSpPr>
            <a:spLocks noGrp="1"/>
          </p:cNvSpPr>
          <p:nvPr>
            <p:ph type="sldNum" sz="quarter" idx="10"/>
          </p:nvPr>
        </p:nvSpPr>
        <p:spPr/>
        <p:txBody>
          <a:bodyPr/>
          <a:lstStyle/>
          <a:p>
            <a:pPr>
              <a:defRPr/>
            </a:pPr>
            <a:fld id="{9D4B8408-B63B-44F5-BACF-6722710C6AFD}" type="slidenum">
              <a:rPr lang="zh-CN" altLang="en-US"/>
              <a:pPr>
                <a:defRPr/>
              </a:pPr>
              <a:t>25</a:t>
            </a:fld>
            <a:endParaRPr lang="en-US" altLang="zh-CN"/>
          </a:p>
        </p:txBody>
      </p:sp>
      <p:sp>
        <p:nvSpPr>
          <p:cNvPr id="114690" name="Rectangle 2"/>
          <p:cNvSpPr>
            <a:spLocks noGrp="1" noChangeArrowheads="1"/>
          </p:cNvSpPr>
          <p:nvPr>
            <p:ph type="body" idx="1"/>
          </p:nvPr>
        </p:nvSpPr>
        <p:spPr>
          <a:xfrm>
            <a:off x="179388" y="981075"/>
            <a:ext cx="8785225" cy="4824413"/>
          </a:xfrm>
        </p:spPr>
        <p:txBody>
          <a:bodyPr/>
          <a:lstStyle/>
          <a:p>
            <a:pPr marL="0" indent="355600" eaLnBrk="1" hangingPunct="1">
              <a:lnSpc>
                <a:spcPct val="120000"/>
              </a:lnSpc>
              <a:spcBef>
                <a:spcPct val="0"/>
              </a:spcBef>
              <a:defRPr/>
            </a:pPr>
            <a:r>
              <a:rPr lang="zh-CN" altLang="en-US" sz="3200" b="0" smtClean="0">
                <a:solidFill>
                  <a:srgbClr val="3333FF"/>
                </a:solidFill>
                <a:latin typeface="Times New Roman" panose="02020603050405020304" pitchFamily="18" charset="0"/>
                <a:ea typeface="楷体" panose="02010609060101010101" pitchFamily="49" charset="-122"/>
              </a:rPr>
              <a:t>篡改的方法</a:t>
            </a:r>
          </a:p>
          <a:p>
            <a:pPr marL="0" indent="355600" eaLnBrk="1" hangingPunct="1">
              <a:buClr>
                <a:srgbClr val="3333FF"/>
              </a:buClr>
              <a:buFont typeface="Wingdings" panose="05000000000000000000" pitchFamily="2" charset="2"/>
              <a:buChar char="u"/>
              <a:defRPr/>
            </a:pPr>
            <a:r>
              <a:rPr lang="zh-CN" altLang="en-US" sz="3200" b="0" smtClean="0">
                <a:solidFill>
                  <a:srgbClr val="3333FF"/>
                </a:solidFill>
                <a:latin typeface="Times New Roman" panose="02020603050405020304" pitchFamily="18" charset="0"/>
                <a:ea typeface="楷体" panose="02010609060101010101" pitchFamily="49" charset="-122"/>
              </a:rPr>
              <a:t>(1) 合成</a:t>
            </a:r>
          </a:p>
          <a:p>
            <a:pPr marL="0" indent="355600" eaLnBrk="1" hangingPunct="1">
              <a:defRPr/>
            </a:pPr>
            <a:endParaRPr lang="zh-CN" altLang="en-US" sz="3200" b="0" smtClean="0">
              <a:latin typeface="Times New Roman" panose="02020603050405020304" pitchFamily="18" charset="0"/>
              <a:ea typeface="楷体" panose="02010609060101010101" pitchFamily="49" charset="-122"/>
            </a:endParaRPr>
          </a:p>
          <a:p>
            <a:pPr marL="0" indent="355600" eaLnBrk="1" hangingPunct="1">
              <a:defRPr/>
            </a:pPr>
            <a:endParaRPr lang="zh-CN" altLang="en-US" smtClean="0">
              <a:latin typeface="Times New Roman" panose="02020603050405020304" pitchFamily="18" charset="0"/>
              <a:ea typeface="楷体" panose="02010609060101010101" pitchFamily="49" charset="-122"/>
            </a:endParaRPr>
          </a:p>
        </p:txBody>
      </p:sp>
      <p:sp>
        <p:nvSpPr>
          <p:cNvPr id="104452" name="Rectangle 3"/>
          <p:cNvSpPr>
            <a:spLocks noChangeArrowheads="1"/>
          </p:cNvSpPr>
          <p:nvPr/>
        </p:nvSpPr>
        <p:spPr bwMode="auto">
          <a:xfrm>
            <a:off x="0" y="3200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pic>
        <p:nvPicPr>
          <p:cNvPr id="2" name="Picture 4" descr="IMGP183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2492375"/>
            <a:ext cx="2652712" cy="396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693" name="Picture 5" descr="IMGP18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8038" y="2636838"/>
            <a:ext cx="5545137" cy="368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694" name="Picture 6" descr="IMGP1811 拷贝"/>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2275" y="2636838"/>
            <a:ext cx="5795963" cy="384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6641966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1469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xit" presetSubtype="0" fill="hold" nodeType="clickEffect">
                                  <p:stCondLst>
                                    <p:cond delay="0"/>
                                  </p:stCondLst>
                                  <p:childTnLst>
                                    <p:set>
                                      <p:cBhvr>
                                        <p:cTn id="14" dur="1" fill="hold">
                                          <p:stCondLst>
                                            <p:cond delay="0"/>
                                          </p:stCondLst>
                                        </p:cTn>
                                        <p:tgtEl>
                                          <p:spTgt spid="114693"/>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2"/>
                                        </p:tgtEl>
                                        <p:attrNameLst>
                                          <p:attrName>style.visibility</p:attrName>
                                        </p:attrNameLst>
                                      </p:cBhvr>
                                      <p:to>
                                        <p:strVal val="hidden"/>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1146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3"/>
          <p:cNvSpPr>
            <a:spLocks noGrp="1"/>
          </p:cNvSpPr>
          <p:nvPr>
            <p:ph type="sldNum" sz="quarter" idx="10"/>
          </p:nvPr>
        </p:nvSpPr>
        <p:spPr/>
        <p:txBody>
          <a:bodyPr/>
          <a:lstStyle/>
          <a:p>
            <a:pPr>
              <a:defRPr/>
            </a:pPr>
            <a:fld id="{5C20F2F0-18F3-49C1-98D6-FB0DA0B8090B}" type="slidenum">
              <a:rPr lang="zh-CN" altLang="en-US"/>
              <a:pPr>
                <a:defRPr/>
              </a:pPr>
              <a:t>26</a:t>
            </a:fld>
            <a:endParaRPr lang="en-US" altLang="zh-CN"/>
          </a:p>
        </p:txBody>
      </p:sp>
      <p:sp>
        <p:nvSpPr>
          <p:cNvPr id="115714" name="Rectangle 2"/>
          <p:cNvSpPr>
            <a:spLocks noGrp="1" noChangeArrowheads="1"/>
          </p:cNvSpPr>
          <p:nvPr>
            <p:ph type="title"/>
          </p:nvPr>
        </p:nvSpPr>
        <p:spPr/>
        <p:txBody>
          <a:bodyPr/>
          <a:lstStyle/>
          <a:p>
            <a:pPr eaLnBrk="1" hangingPunct="1">
              <a:defRPr/>
            </a:pPr>
            <a:r>
              <a:rPr lang="zh-CN" altLang="en-US" sz="2900" smtClean="0">
                <a:latin typeface="Times New Roman" panose="02020603050405020304" pitchFamily="18" charset="0"/>
                <a:ea typeface="楷体" panose="02010609060101010101" pitchFamily="49" charset="-122"/>
              </a:rPr>
              <a:t>图像篡改方式</a:t>
            </a:r>
          </a:p>
        </p:txBody>
      </p:sp>
      <p:sp>
        <p:nvSpPr>
          <p:cNvPr id="115715" name="Rectangle 3"/>
          <p:cNvSpPr>
            <a:spLocks noGrp="1" noChangeArrowheads="1"/>
          </p:cNvSpPr>
          <p:nvPr>
            <p:ph type="body" idx="1"/>
          </p:nvPr>
        </p:nvSpPr>
        <p:spPr/>
        <p:txBody>
          <a:bodyPr/>
          <a:lstStyle/>
          <a:p>
            <a:pPr eaLnBrk="1" hangingPunct="1">
              <a:defRPr/>
            </a:pPr>
            <a:r>
              <a:rPr lang="zh-CN" altLang="en-US" smtClean="0">
                <a:latin typeface="Times New Roman" panose="02020603050405020304" pitchFamily="18" charset="0"/>
                <a:ea typeface="楷体" panose="02010609060101010101" pitchFamily="49" charset="-122"/>
              </a:rPr>
              <a:t>图像合成(Compositing)</a:t>
            </a:r>
          </a:p>
          <a:p>
            <a:pPr lvl="1" eaLnBrk="1" hangingPunct="1">
              <a:defRPr/>
            </a:pPr>
            <a:r>
              <a:rPr lang="zh-CN" altLang="en-US" b="1" smtClean="0">
                <a:latin typeface="Times New Roman" panose="02020603050405020304" pitchFamily="18" charset="0"/>
                <a:ea typeface="楷体" panose="02010609060101010101" pitchFamily="49" charset="-122"/>
              </a:rPr>
              <a:t>这是图像(音/视频)恶意篡改中使用最多的一种方法，它主要将两幅或多幅不同图像的内容信息，通过拼接等方法组合成一幅与事实不相符的图像，如下图等都属于合成的图像。</a:t>
            </a:r>
          </a:p>
        </p:txBody>
      </p:sp>
      <p:sp>
        <p:nvSpPr>
          <p:cNvPr id="105477" name="Rectangle 4"/>
          <p:cNvSpPr>
            <a:spLocks noChangeArrowheads="1"/>
          </p:cNvSpPr>
          <p:nvPr/>
        </p:nvSpPr>
        <p:spPr bwMode="auto">
          <a:xfrm>
            <a:off x="827088" y="6092825"/>
            <a:ext cx="78946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r>
              <a:rPr lang="en-US" altLang="zh-CN" sz="1800">
                <a:solidFill>
                  <a:schemeClr val="tx1"/>
                </a:solidFill>
                <a:latin typeface="Times New Roman" panose="02020603050405020304" pitchFamily="18" charset="0"/>
                <a:ea typeface="楷体" panose="02010609060101010101" pitchFamily="49" charset="-122"/>
              </a:rPr>
              <a:t>5</a:t>
            </a:r>
            <a:r>
              <a:rPr lang="zh-CN" altLang="en-US" sz="1800">
                <a:solidFill>
                  <a:schemeClr val="tx1"/>
                </a:solidFill>
                <a:latin typeface="Times New Roman" panose="02020603050405020304" pitchFamily="18" charset="0"/>
                <a:ea typeface="楷体" panose="02010609060101010101" pitchFamily="49" charset="-122"/>
              </a:rPr>
              <a:t>名嘉宾的真实合影照，英国文体大臣珀内尔在同一地点的单人照，合成照。</a:t>
            </a:r>
          </a:p>
        </p:txBody>
      </p:sp>
      <p:pic>
        <p:nvPicPr>
          <p:cNvPr id="105478" name="Picture 5" descr="英国文体大臣合影照片造假受讨伐(组图)"/>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350" y="3213100"/>
            <a:ext cx="6337300" cy="283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644254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fld id="{5B6D2CAA-6BE8-4445-9517-B3DBCF82D78E}" type="slidenum">
              <a:rPr lang="zh-CN" altLang="en-US"/>
              <a:pPr>
                <a:defRPr/>
              </a:pPr>
              <a:t>27</a:t>
            </a:fld>
            <a:endParaRPr lang="en-US" altLang="zh-CN"/>
          </a:p>
        </p:txBody>
      </p:sp>
      <p:sp>
        <p:nvSpPr>
          <p:cNvPr id="116738" name="Rectangle 2"/>
          <p:cNvSpPr>
            <a:spLocks noGrp="1" noChangeArrowheads="1"/>
          </p:cNvSpPr>
          <p:nvPr>
            <p:ph type="title"/>
          </p:nvPr>
        </p:nvSpPr>
        <p:spPr/>
        <p:txBody>
          <a:bodyPr/>
          <a:lstStyle/>
          <a:p>
            <a:pPr eaLnBrk="1" hangingPunct="1">
              <a:defRPr/>
            </a:pPr>
            <a:r>
              <a:rPr lang="zh-CN" altLang="en-US" sz="2800" smtClean="0">
                <a:latin typeface="Times New Roman" panose="02020603050405020304" pitchFamily="18" charset="0"/>
                <a:ea typeface="楷体" panose="02010609060101010101" pitchFamily="49" charset="-122"/>
              </a:rPr>
              <a:t>图像篡改方式</a:t>
            </a:r>
          </a:p>
        </p:txBody>
      </p:sp>
      <p:sp>
        <p:nvSpPr>
          <p:cNvPr id="116739" name="Rectangle 3"/>
          <p:cNvSpPr>
            <a:spLocks noGrp="1" noChangeArrowheads="1"/>
          </p:cNvSpPr>
          <p:nvPr>
            <p:ph type="body" idx="1"/>
          </p:nvPr>
        </p:nvSpPr>
        <p:spPr/>
        <p:txBody>
          <a:bodyPr/>
          <a:lstStyle/>
          <a:p>
            <a:pPr eaLnBrk="1" hangingPunct="1">
              <a:defRPr/>
            </a:pPr>
            <a:r>
              <a:rPr lang="zh-CN" altLang="en-US" sz="2400" smtClean="0">
                <a:latin typeface="Times New Roman" panose="02020603050405020304" pitchFamily="18" charset="0"/>
                <a:ea typeface="楷体" panose="02010609060101010101" pitchFamily="49" charset="-122"/>
              </a:rPr>
              <a:t>图像局部信息修改(Re-touching) </a:t>
            </a:r>
          </a:p>
          <a:p>
            <a:pPr lvl="1" eaLnBrk="1" hangingPunct="1">
              <a:defRPr/>
            </a:pPr>
            <a:r>
              <a:rPr lang="zh-CN" altLang="en-US" sz="2400" b="1" smtClean="0">
                <a:latin typeface="Times New Roman" panose="02020603050405020304" pitchFamily="18" charset="0"/>
                <a:ea typeface="楷体" panose="02010609060101010101" pitchFamily="49" charset="-122"/>
              </a:rPr>
              <a:t>与图像合成技术不同，Re-touching技术一般不需要借助其它图像的信息。典型的操作如区域复制篡改技术。该技术把图像中的某一块区域进行复制并粘贴到同一图像的不同区域中，以达到去除图像中某一重要特征的目的。</a:t>
            </a:r>
          </a:p>
          <a:p>
            <a:pPr lvl="1" eaLnBrk="1" hangingPunct="1">
              <a:defRPr/>
            </a:pPr>
            <a:r>
              <a:rPr lang="zh-CN" altLang="en-US" sz="2400" b="1" smtClean="0">
                <a:latin typeface="Times New Roman" panose="02020603050405020304" pitchFamily="18" charset="0"/>
                <a:ea typeface="楷体" panose="02010609060101010101" pitchFamily="49" charset="-122"/>
              </a:rPr>
              <a:t>图像修复技术(Inpainting)，它可以利用图像本身纹理等信息，自动地去除同一图像中某一选定的区域，并自动填补出与背景区域相似的信息，使得篡改后图像难以被人眼发觉。</a:t>
            </a:r>
          </a:p>
          <a:p>
            <a:pPr lvl="1" eaLnBrk="1" hangingPunct="1">
              <a:defRPr/>
            </a:pPr>
            <a:r>
              <a:rPr lang="zh-CN" altLang="en-US" sz="2400" b="1" smtClean="0">
                <a:latin typeface="Times New Roman" panose="02020603050405020304" pitchFamily="18" charset="0"/>
                <a:ea typeface="楷体" panose="02010609060101010101" pitchFamily="49" charset="-122"/>
              </a:rPr>
              <a:t>其它的Re-touching方法还有模糊技术(Bluring)、锐化技术(Sharpening)，喷枪技术(Air-Brushing)、涂抹技术(Smudging)等。</a:t>
            </a:r>
          </a:p>
        </p:txBody>
      </p:sp>
    </p:spTree>
    <p:extLst>
      <p:ext uri="{BB962C8B-B14F-4D97-AF65-F5344CB8AC3E}">
        <p14:creationId xmlns:p14="http://schemas.microsoft.com/office/powerpoint/2010/main" val="108613641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3"/>
          <p:cNvSpPr>
            <a:spLocks noGrp="1"/>
          </p:cNvSpPr>
          <p:nvPr>
            <p:ph type="sldNum" sz="quarter" idx="10"/>
          </p:nvPr>
        </p:nvSpPr>
        <p:spPr/>
        <p:txBody>
          <a:bodyPr/>
          <a:lstStyle/>
          <a:p>
            <a:pPr>
              <a:defRPr/>
            </a:pPr>
            <a:fld id="{3F522C45-3C63-4196-9773-513CCB9FCDB3}" type="slidenum">
              <a:rPr lang="zh-CN" altLang="en-US"/>
              <a:pPr>
                <a:defRPr/>
              </a:pPr>
              <a:t>28</a:t>
            </a:fld>
            <a:endParaRPr lang="en-US" altLang="zh-CN"/>
          </a:p>
        </p:txBody>
      </p:sp>
      <p:sp>
        <p:nvSpPr>
          <p:cNvPr id="117762" name="Rectangle 2"/>
          <p:cNvSpPr>
            <a:spLocks noGrp="1" noChangeArrowheads="1"/>
          </p:cNvSpPr>
          <p:nvPr>
            <p:ph type="title"/>
          </p:nvPr>
        </p:nvSpPr>
        <p:spPr/>
        <p:txBody>
          <a:bodyPr/>
          <a:lstStyle/>
          <a:p>
            <a:pPr eaLnBrk="1" hangingPunct="1">
              <a:defRPr/>
            </a:pPr>
            <a:endParaRPr lang="zh-CN" altLang="en-US" smtClean="0">
              <a:latin typeface="Times New Roman" panose="02020603050405020304" pitchFamily="18" charset="0"/>
              <a:ea typeface="楷体" panose="02010609060101010101" pitchFamily="49" charset="-122"/>
            </a:endParaRPr>
          </a:p>
        </p:txBody>
      </p:sp>
      <p:sp>
        <p:nvSpPr>
          <p:cNvPr id="117763" name="Rectangle 3"/>
          <p:cNvSpPr>
            <a:spLocks noGrp="1" noChangeArrowheads="1"/>
          </p:cNvSpPr>
          <p:nvPr>
            <p:ph type="body" idx="1"/>
          </p:nvPr>
        </p:nvSpPr>
        <p:spPr/>
        <p:txBody>
          <a:bodyPr/>
          <a:lstStyle/>
          <a:p>
            <a:pPr eaLnBrk="1" hangingPunct="1">
              <a:defRPr/>
            </a:pPr>
            <a:r>
              <a:rPr lang="zh-CN" altLang="en-US" smtClean="0">
                <a:latin typeface="Times New Roman" panose="02020603050405020304" pitchFamily="18" charset="0"/>
                <a:ea typeface="楷体" panose="02010609060101010101" pitchFamily="49" charset="-122"/>
              </a:rPr>
              <a:t>区域复制篡改</a:t>
            </a:r>
          </a:p>
          <a:p>
            <a:pPr eaLnBrk="1" hangingPunct="1">
              <a:defRPr/>
            </a:pPr>
            <a:endParaRPr lang="zh-CN" altLang="en-US" smtClean="0">
              <a:latin typeface="Times New Roman" panose="02020603050405020304" pitchFamily="18" charset="0"/>
              <a:ea typeface="楷体" panose="02010609060101010101" pitchFamily="49" charset="-122"/>
            </a:endParaRPr>
          </a:p>
          <a:p>
            <a:pPr eaLnBrk="1" hangingPunct="1">
              <a:defRPr/>
            </a:pPr>
            <a:endParaRPr lang="zh-CN" altLang="en-US" smtClean="0">
              <a:latin typeface="Times New Roman" panose="02020603050405020304" pitchFamily="18" charset="0"/>
              <a:ea typeface="楷体" panose="02010609060101010101" pitchFamily="49" charset="-122"/>
            </a:endParaRPr>
          </a:p>
          <a:p>
            <a:pPr eaLnBrk="1" hangingPunct="1">
              <a:defRPr/>
            </a:pPr>
            <a:endParaRPr lang="zh-CN" altLang="en-US" smtClean="0">
              <a:latin typeface="Times New Roman" panose="02020603050405020304" pitchFamily="18" charset="0"/>
              <a:ea typeface="楷体" panose="02010609060101010101" pitchFamily="49" charset="-122"/>
            </a:endParaRPr>
          </a:p>
          <a:p>
            <a:pPr eaLnBrk="1" hangingPunct="1">
              <a:defRPr/>
            </a:pPr>
            <a:endParaRPr lang="zh-CN" altLang="en-US" smtClean="0">
              <a:latin typeface="Times New Roman" panose="02020603050405020304" pitchFamily="18" charset="0"/>
              <a:ea typeface="楷体" panose="02010609060101010101" pitchFamily="49" charset="-122"/>
            </a:endParaRPr>
          </a:p>
          <a:p>
            <a:pPr eaLnBrk="1" hangingPunct="1">
              <a:defRPr/>
            </a:pPr>
            <a:r>
              <a:rPr lang="zh-CN" altLang="en-US" smtClean="0">
                <a:latin typeface="Times New Roman" panose="02020603050405020304" pitchFamily="18" charset="0"/>
                <a:ea typeface="楷体" panose="02010609060101010101" pitchFamily="49" charset="-122"/>
              </a:rPr>
              <a:t>修复篡改</a:t>
            </a:r>
          </a:p>
        </p:txBody>
      </p:sp>
      <p:pic>
        <p:nvPicPr>
          <p:cNvPr id="10752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413" y="1052513"/>
            <a:ext cx="5737225" cy="224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752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00338" y="3429000"/>
            <a:ext cx="4572000" cy="317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4385407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3"/>
          <p:cNvSpPr>
            <a:spLocks noGrp="1"/>
          </p:cNvSpPr>
          <p:nvPr>
            <p:ph type="sldNum" sz="quarter" idx="10"/>
          </p:nvPr>
        </p:nvSpPr>
        <p:spPr/>
        <p:txBody>
          <a:bodyPr/>
          <a:lstStyle/>
          <a:p>
            <a:pPr>
              <a:defRPr/>
            </a:pPr>
            <a:fld id="{24AA2716-C9EA-4F0E-9FBA-CF55462B8088}" type="slidenum">
              <a:rPr lang="zh-CN" altLang="en-US"/>
              <a:pPr>
                <a:defRPr/>
              </a:pPr>
              <a:t>29</a:t>
            </a:fld>
            <a:endParaRPr lang="en-US" altLang="zh-CN"/>
          </a:p>
        </p:txBody>
      </p:sp>
      <p:sp>
        <p:nvSpPr>
          <p:cNvPr id="119810" name="Rectangle 2"/>
          <p:cNvSpPr>
            <a:spLocks noGrp="1" noChangeArrowheads="1"/>
          </p:cNvSpPr>
          <p:nvPr>
            <p:ph type="title"/>
          </p:nvPr>
        </p:nvSpPr>
        <p:spPr/>
        <p:txBody>
          <a:bodyPr/>
          <a:lstStyle/>
          <a:p>
            <a:pPr eaLnBrk="1" hangingPunct="1">
              <a:defRPr/>
            </a:pPr>
            <a:endParaRPr lang="zh-CN" altLang="en-US" smtClean="0">
              <a:latin typeface="Times New Roman" panose="02020603050405020304" pitchFamily="18" charset="0"/>
              <a:ea typeface="楷体" panose="02010609060101010101" pitchFamily="49" charset="-122"/>
            </a:endParaRPr>
          </a:p>
        </p:txBody>
      </p:sp>
      <p:sp>
        <p:nvSpPr>
          <p:cNvPr id="119811" name="Rectangle 3"/>
          <p:cNvSpPr>
            <a:spLocks noGrp="1" noChangeArrowheads="1"/>
          </p:cNvSpPr>
          <p:nvPr>
            <p:ph type="body" idx="1"/>
          </p:nvPr>
        </p:nvSpPr>
        <p:spPr/>
        <p:txBody>
          <a:bodyPr/>
          <a:lstStyle/>
          <a:p>
            <a:pPr eaLnBrk="1" hangingPunct="1">
              <a:defRPr/>
            </a:pPr>
            <a:r>
              <a:rPr lang="zh-CN" altLang="en-US" smtClean="0">
                <a:latin typeface="Times New Roman" panose="02020603050405020304" pitchFamily="18" charset="0"/>
                <a:ea typeface="楷体" panose="02010609060101010101" pitchFamily="49" charset="-122"/>
              </a:rPr>
              <a:t>变形技术(Morphing)   此技术需要一个源图像以及一个目标图像。一般而言，  源图像与目标图像在形体上要存在一定的相似性。通过Morphing处理，我们可以生成出从源图像向目标图像逐渐转变的一系列图像，其中得到的图像序列既有源图像的性质也同时有目标图像的性质。从而可以得到一些同时具备两种形体特征的，但在现实中又不存在的物体，如下图所示。</a:t>
            </a:r>
          </a:p>
        </p:txBody>
      </p:sp>
      <p:pic>
        <p:nvPicPr>
          <p:cNvPr id="109573"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0113" y="4005263"/>
            <a:ext cx="7416800" cy="164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919722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内容占位符 2"/>
          <p:cNvSpPr>
            <a:spLocks noGrp="1"/>
          </p:cNvSpPr>
          <p:nvPr>
            <p:ph idx="1"/>
          </p:nvPr>
        </p:nvSpPr>
        <p:spPr>
          <a:xfrm>
            <a:off x="323528" y="1052736"/>
            <a:ext cx="8229600" cy="5688632"/>
          </a:xfrm>
        </p:spPr>
        <p:txBody>
          <a:bodyPr/>
          <a:lstStyle/>
          <a:p>
            <a:r>
              <a:rPr lang="zh-CN" altLang="en-US" sz="3200" dirty="0" smtClean="0">
                <a:ea typeface="楷体" panose="02010609060101010101" pitchFamily="49" charset="-122"/>
              </a:rPr>
              <a:t>掌握</a:t>
            </a:r>
            <a:r>
              <a:rPr lang="zh-CN" altLang="en-US" sz="3200" dirty="0">
                <a:ea typeface="楷体" panose="02010609060101010101" pitchFamily="49" charset="-122"/>
              </a:rPr>
              <a:t>简单数据隐藏的方法和相应的取证分析方法</a:t>
            </a:r>
          </a:p>
          <a:p>
            <a:r>
              <a:rPr lang="zh-CN" altLang="en-US" sz="3200" dirty="0" smtClean="0">
                <a:ea typeface="楷体" panose="02010609060101010101" pitchFamily="49" charset="-122"/>
              </a:rPr>
              <a:t>理解</a:t>
            </a:r>
            <a:r>
              <a:rPr lang="zh-CN" altLang="en-US" sz="3200" dirty="0">
                <a:ea typeface="楷体" panose="02010609060101010101" pitchFamily="49" charset="-122"/>
              </a:rPr>
              <a:t>数字隐写术和数字隐写分析技术的概念</a:t>
            </a:r>
          </a:p>
          <a:p>
            <a:r>
              <a:rPr lang="zh-CN" altLang="en-US" sz="3200" dirty="0" smtClean="0">
                <a:ea typeface="楷体" panose="02010609060101010101" pitchFamily="49" charset="-122"/>
              </a:rPr>
              <a:t>掌握</a:t>
            </a:r>
            <a:r>
              <a:rPr lang="zh-CN" altLang="en-US" sz="3200" dirty="0">
                <a:ea typeface="楷体" panose="02010609060101010101" pitchFamily="49" charset="-122"/>
              </a:rPr>
              <a:t>简单</a:t>
            </a:r>
            <a:r>
              <a:rPr lang="en-US" altLang="zh-CN" sz="3200" dirty="0">
                <a:ea typeface="楷体" panose="02010609060101010101" pitchFamily="49" charset="-122"/>
              </a:rPr>
              <a:t>LSB </a:t>
            </a:r>
            <a:r>
              <a:rPr lang="zh-CN" altLang="en-US" sz="3200" dirty="0">
                <a:ea typeface="楷体" panose="02010609060101010101" pitchFamily="49" charset="-122"/>
              </a:rPr>
              <a:t>数字隐写方法和相应的取证分析方法</a:t>
            </a:r>
          </a:p>
          <a:p>
            <a:r>
              <a:rPr lang="zh-CN" altLang="en-US" sz="3200" dirty="0" smtClean="0">
                <a:ea typeface="楷体" panose="02010609060101010101" pitchFamily="49" charset="-122"/>
              </a:rPr>
              <a:t>了解</a:t>
            </a:r>
            <a:r>
              <a:rPr lang="zh-CN" altLang="en-US" sz="3200" dirty="0">
                <a:ea typeface="楷体" panose="02010609060101010101" pitchFamily="49" charset="-122"/>
              </a:rPr>
              <a:t>数字图像内容篡改的主要方法</a:t>
            </a:r>
          </a:p>
          <a:p>
            <a:r>
              <a:rPr lang="zh-CN" altLang="en-US" sz="3200" dirty="0" smtClean="0">
                <a:ea typeface="楷体" panose="02010609060101010101" pitchFamily="49" charset="-122"/>
              </a:rPr>
              <a:t>理解</a:t>
            </a:r>
            <a:r>
              <a:rPr lang="zh-CN" altLang="en-US" sz="3200" dirty="0">
                <a:ea typeface="楷体" panose="02010609060101010101" pitchFamily="49" charset="-122"/>
              </a:rPr>
              <a:t>数字图像内容认证的目的和意义</a:t>
            </a:r>
          </a:p>
          <a:p>
            <a:r>
              <a:rPr lang="zh-CN" altLang="en-US" sz="3200" dirty="0" smtClean="0">
                <a:ea typeface="楷体" panose="02010609060101010101" pitchFamily="49" charset="-122"/>
              </a:rPr>
              <a:t>了解</a:t>
            </a:r>
            <a:r>
              <a:rPr lang="zh-CN" altLang="en-US" sz="3200" dirty="0">
                <a:ea typeface="楷体" panose="02010609060101010101" pitchFamily="49" charset="-122"/>
              </a:rPr>
              <a:t>数字图像内容认证的三类主要方法</a:t>
            </a:r>
          </a:p>
        </p:txBody>
      </p:sp>
      <p:sp>
        <p:nvSpPr>
          <p:cNvPr id="5" name="标题 1"/>
          <p:cNvSpPr>
            <a:spLocks noGrp="1"/>
          </p:cNvSpPr>
          <p:nvPr>
            <p:ph type="title"/>
          </p:nvPr>
        </p:nvSpPr>
        <p:spPr>
          <a:xfrm>
            <a:off x="107504" y="188640"/>
            <a:ext cx="2808312" cy="576263"/>
          </a:xfrm>
        </p:spPr>
        <p:txBody>
          <a:bodyPr/>
          <a:lstStyle/>
          <a:p>
            <a:pPr algn="l" eaLnBrk="1" hangingPunct="1"/>
            <a:r>
              <a:rPr lang="zh-CN" altLang="en-US" sz="5000" dirty="0" smtClean="0">
                <a:solidFill>
                  <a:srgbClr val="FF0000"/>
                </a:solidFill>
                <a:latin typeface="Times New Roman" panose="02020603050405020304" pitchFamily="18" charset="0"/>
                <a:ea typeface="楷体" panose="02010609060101010101" pitchFamily="49" charset="-122"/>
                <a:cs typeface="+mn-cs"/>
              </a:rPr>
              <a:t>学习目标</a:t>
            </a:r>
            <a:endParaRPr lang="zh-CN" altLang="en-US" sz="5000" dirty="0">
              <a:solidFill>
                <a:srgbClr val="FF0000"/>
              </a:solidFill>
              <a:latin typeface="Times New Roman" panose="02020603050405020304" pitchFamily="18" charset="0"/>
              <a:ea typeface="楷体" panose="02010609060101010101" pitchFamily="49" charset="-122"/>
              <a:cs typeface="+mn-cs"/>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fld id="{A0193EE6-D9F7-4ECD-9CE6-95565268AF83}" type="slidenum">
              <a:rPr lang="zh-CN" altLang="en-US"/>
              <a:pPr>
                <a:defRPr/>
              </a:pPr>
              <a:t>30</a:t>
            </a:fld>
            <a:endParaRPr lang="en-US" altLang="zh-CN"/>
          </a:p>
        </p:txBody>
      </p:sp>
      <p:sp>
        <p:nvSpPr>
          <p:cNvPr id="121858" name="Rectangle 2"/>
          <p:cNvSpPr>
            <a:spLocks noGrp="1" noChangeArrowheads="1"/>
          </p:cNvSpPr>
          <p:nvPr>
            <p:ph type="title"/>
          </p:nvPr>
        </p:nvSpPr>
        <p:spPr/>
        <p:txBody>
          <a:bodyPr/>
          <a:lstStyle/>
          <a:p>
            <a:pPr eaLnBrk="1" hangingPunct="1">
              <a:defRPr/>
            </a:pPr>
            <a:endParaRPr lang="zh-CN" altLang="en-US" sz="2400" smtClean="0">
              <a:latin typeface="Times New Roman" panose="02020603050405020304" pitchFamily="18" charset="0"/>
              <a:ea typeface="楷体" panose="02010609060101010101" pitchFamily="49" charset="-122"/>
            </a:endParaRPr>
          </a:p>
        </p:txBody>
      </p:sp>
      <p:sp>
        <p:nvSpPr>
          <p:cNvPr id="121859" name="Rectangle 3"/>
          <p:cNvSpPr>
            <a:spLocks noGrp="1" noChangeArrowheads="1"/>
          </p:cNvSpPr>
          <p:nvPr>
            <p:ph type="body" idx="1"/>
          </p:nvPr>
        </p:nvSpPr>
        <p:spPr/>
        <p:txBody>
          <a:bodyPr/>
          <a:lstStyle/>
          <a:p>
            <a:pPr eaLnBrk="1" hangingPunct="1">
              <a:defRPr/>
            </a:pPr>
            <a:r>
              <a:rPr lang="zh-CN" altLang="en-US" sz="2400" dirty="0" smtClean="0">
                <a:latin typeface="Times New Roman" panose="02020603050405020304" pitchFamily="18" charset="0"/>
                <a:ea typeface="楷体" panose="02010609060101010101" pitchFamily="49" charset="-122"/>
              </a:rPr>
              <a:t>计算机图形(CG:Computer</a:t>
            </a:r>
            <a:r>
              <a:rPr lang="en-US" altLang="zh-CN" sz="2400" dirty="0" smtClean="0">
                <a:latin typeface="Times New Roman" panose="02020603050405020304" pitchFamily="18" charset="0"/>
                <a:ea typeface="楷体" panose="02010609060101010101" pitchFamily="49" charset="-122"/>
              </a:rPr>
              <a:t> Graphics)  </a:t>
            </a:r>
          </a:p>
          <a:p>
            <a:pPr lvl="1" eaLnBrk="1" hangingPunct="1">
              <a:defRPr/>
            </a:pPr>
            <a:r>
              <a:rPr lang="en-US" altLang="zh-CN" sz="2400" b="1" dirty="0" smtClean="0">
                <a:latin typeface="Times New Roman" panose="02020603050405020304" pitchFamily="18" charset="0"/>
                <a:ea typeface="楷体" panose="02010609060101010101" pitchFamily="49" charset="-122"/>
              </a:rPr>
              <a:t>CG</a:t>
            </a:r>
            <a:r>
              <a:rPr lang="zh-CN" altLang="en-US" sz="2400" b="1" dirty="0" smtClean="0">
                <a:latin typeface="Times New Roman" panose="02020603050405020304" pitchFamily="18" charset="0"/>
                <a:ea typeface="楷体" panose="02010609060101010101" pitchFamily="49" charset="-122"/>
              </a:rPr>
              <a:t>并非来源于现实物体中的光，它是由曲线或曲面构造而成，并可用数学的解析式表示。CG完全是计算机生成的产物。</a:t>
            </a:r>
          </a:p>
          <a:p>
            <a:pPr lvl="1" eaLnBrk="1" hangingPunct="1">
              <a:defRPr/>
            </a:pPr>
            <a:r>
              <a:rPr lang="zh-CN" altLang="en-US" sz="2400" b="1" dirty="0" smtClean="0">
                <a:latin typeface="Times New Roman" panose="02020603050405020304" pitchFamily="18" charset="0"/>
                <a:ea typeface="楷体" panose="02010609060101010101" pitchFamily="49" charset="-122"/>
              </a:rPr>
              <a:t>计算机图形学已在工业设计等领域得到了广泛的应用。随着技术的不断发展，如今计算机产生的图形越来越逼近现实中所拍摄的图像，可以达到以假乱真的程度。</a:t>
            </a:r>
          </a:p>
          <a:p>
            <a:pPr lvl="1" eaLnBrk="1" hangingPunct="1">
              <a:defRPr/>
            </a:pPr>
            <a:r>
              <a:rPr lang="zh-CN" altLang="en-US" sz="2400" b="1" dirty="0" smtClean="0">
                <a:latin typeface="Times New Roman" panose="02020603050405020304" pitchFamily="18" charset="0"/>
                <a:ea typeface="楷体" panose="02010609060101010101" pitchFamily="49" charset="-122"/>
              </a:rPr>
              <a:t>与Morphing技术相似，CG可以产生出一些非现实的事物或现实中难以做得的场景等，因此被广泛应用到电影设计等领域，目前许多好莱坞的大片都成功利用了图形学技术。同时，CG也为图像篡改提供了一个有力的工具。</a:t>
            </a:r>
          </a:p>
        </p:txBody>
      </p:sp>
    </p:spTree>
    <p:extLst>
      <p:ext uri="{BB962C8B-B14F-4D97-AF65-F5344CB8AC3E}">
        <p14:creationId xmlns:p14="http://schemas.microsoft.com/office/powerpoint/2010/main" val="81973466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3"/>
          <p:cNvSpPr>
            <a:spLocks noGrp="1"/>
          </p:cNvSpPr>
          <p:nvPr>
            <p:ph type="sldNum" sz="quarter" idx="10"/>
          </p:nvPr>
        </p:nvSpPr>
        <p:spPr/>
        <p:txBody>
          <a:bodyPr/>
          <a:lstStyle/>
          <a:p>
            <a:pPr>
              <a:defRPr/>
            </a:pPr>
            <a:fld id="{AB9D01E2-B818-4A69-8385-C8493EB42DF0}" type="slidenum">
              <a:rPr lang="zh-CN" altLang="en-US"/>
              <a:pPr>
                <a:defRPr/>
              </a:pPr>
              <a:t>31</a:t>
            </a:fld>
            <a:endParaRPr lang="en-US" altLang="zh-CN"/>
          </a:p>
        </p:txBody>
      </p:sp>
      <p:sp>
        <p:nvSpPr>
          <p:cNvPr id="122882" name="Rectangle 2"/>
          <p:cNvSpPr>
            <a:spLocks noGrp="1" noChangeArrowheads="1"/>
          </p:cNvSpPr>
          <p:nvPr>
            <p:ph type="title"/>
          </p:nvPr>
        </p:nvSpPr>
        <p:spPr/>
        <p:txBody>
          <a:bodyPr/>
          <a:lstStyle/>
          <a:p>
            <a:pPr eaLnBrk="1" hangingPunct="1">
              <a:defRPr/>
            </a:pPr>
            <a:endParaRPr lang="zh-CN" altLang="en-US" smtClean="0">
              <a:latin typeface="Times New Roman" panose="02020603050405020304" pitchFamily="18" charset="0"/>
              <a:ea typeface="楷体" panose="02010609060101010101" pitchFamily="49" charset="-122"/>
            </a:endParaRPr>
          </a:p>
        </p:txBody>
      </p:sp>
      <p:sp>
        <p:nvSpPr>
          <p:cNvPr id="122883" name="Rectangle 3"/>
          <p:cNvSpPr>
            <a:spLocks noGrp="1" noChangeArrowheads="1"/>
          </p:cNvSpPr>
          <p:nvPr>
            <p:ph type="body" idx="1"/>
          </p:nvPr>
        </p:nvSpPr>
        <p:spPr/>
        <p:txBody>
          <a:bodyPr/>
          <a:lstStyle/>
          <a:p>
            <a:pPr eaLnBrk="1" hangingPunct="1">
              <a:defRPr/>
            </a:pPr>
            <a:r>
              <a:rPr lang="zh-CN" altLang="en-US" smtClean="0">
                <a:latin typeface="Times New Roman" panose="02020603050405020304" pitchFamily="18" charset="0"/>
                <a:ea typeface="楷体" panose="02010609060101010101" pitchFamily="49" charset="-122"/>
              </a:rPr>
              <a:t>CG例子。图形来源于</a:t>
            </a:r>
            <a:r>
              <a:rPr lang="zh-CN" altLang="en-US" smtClean="0">
                <a:latin typeface="Times New Roman" panose="02020603050405020304" pitchFamily="18" charset="0"/>
                <a:ea typeface="楷体" panose="02010609060101010101" pitchFamily="49" charset="-122"/>
                <a:hlinkClick r:id="rId2"/>
              </a:rPr>
              <a:t>http://misu.cgsociety.org/gallery/</a:t>
            </a:r>
            <a:endParaRPr lang="zh-CN" altLang="en-US" smtClean="0">
              <a:latin typeface="Times New Roman" panose="02020603050405020304" pitchFamily="18" charset="0"/>
              <a:ea typeface="楷体" panose="02010609060101010101" pitchFamily="49" charset="-122"/>
            </a:endParaRPr>
          </a:p>
        </p:txBody>
      </p:sp>
      <p:pic>
        <p:nvPicPr>
          <p:cNvPr id="11264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1913" y="2133600"/>
            <a:ext cx="6264275" cy="420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7303090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灯片编号占位符 3"/>
          <p:cNvSpPr>
            <a:spLocks noGrp="1"/>
          </p:cNvSpPr>
          <p:nvPr>
            <p:ph type="sldNum" sz="quarter" idx="10"/>
          </p:nvPr>
        </p:nvSpPr>
        <p:spPr/>
        <p:txBody>
          <a:bodyPr/>
          <a:lstStyle/>
          <a:p>
            <a:pPr>
              <a:defRPr/>
            </a:pPr>
            <a:fld id="{619B83A1-FDF6-4BFF-9901-7F0C82C308C0}" type="slidenum">
              <a:rPr lang="zh-CN" altLang="en-US"/>
              <a:pPr>
                <a:defRPr/>
              </a:pPr>
              <a:t>32</a:t>
            </a:fld>
            <a:endParaRPr lang="en-US" altLang="zh-CN"/>
          </a:p>
        </p:txBody>
      </p:sp>
      <p:sp>
        <p:nvSpPr>
          <p:cNvPr id="114691" name="Rectangle 3"/>
          <p:cNvSpPr>
            <a:spLocks noChangeArrowheads="1"/>
          </p:cNvSpPr>
          <p:nvPr/>
        </p:nvSpPr>
        <p:spPr bwMode="auto">
          <a:xfrm>
            <a:off x="0" y="3200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14692" name="Rectangle 4"/>
          <p:cNvSpPr>
            <a:spLocks noChangeArrowheads="1"/>
          </p:cNvSpPr>
          <p:nvPr/>
        </p:nvSpPr>
        <p:spPr bwMode="auto">
          <a:xfrm>
            <a:off x="0" y="4000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14693" name="Rectangle 5"/>
          <p:cNvSpPr>
            <a:spLocks noChangeArrowheads="1"/>
          </p:cNvSpPr>
          <p:nvPr/>
        </p:nvSpPr>
        <p:spPr bwMode="auto">
          <a:xfrm>
            <a:off x="0" y="7731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14694" name="Rectangle 6"/>
          <p:cNvSpPr>
            <a:spLocks noChangeArrowheads="1"/>
          </p:cNvSpPr>
          <p:nvPr/>
        </p:nvSpPr>
        <p:spPr bwMode="auto">
          <a:xfrm>
            <a:off x="0" y="-8334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14695" name="Rectangle 7"/>
          <p:cNvSpPr>
            <a:spLocks noChangeArrowheads="1"/>
          </p:cNvSpPr>
          <p:nvPr/>
        </p:nvSpPr>
        <p:spPr bwMode="auto">
          <a:xfrm>
            <a:off x="265113" y="5629275"/>
            <a:ext cx="184150"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r>
              <a:rPr lang="zh-CN" altLang="en-US" sz="2400" b="0">
                <a:solidFill>
                  <a:srgbClr val="000000"/>
                </a:solidFill>
                <a:latin typeface="Times New Roman" panose="02020603050405020304" pitchFamily="18" charset="0"/>
                <a:ea typeface="宋体" panose="02010600030101010101" pitchFamily="2" charset="-122"/>
              </a:rPr>
              <a:t> </a:t>
            </a:r>
            <a:endParaRPr lang="zh-CN" altLang="en-US" sz="1800" b="0">
              <a:solidFill>
                <a:schemeClr val="tx1"/>
              </a:solidFill>
              <a:latin typeface="Arial" panose="020B0604020202020204" pitchFamily="34" charset="0"/>
              <a:ea typeface="宋体" panose="02010600030101010101" pitchFamily="2" charset="-122"/>
            </a:endParaRPr>
          </a:p>
        </p:txBody>
      </p:sp>
      <p:sp>
        <p:nvSpPr>
          <p:cNvPr id="114696" name="Rectangle 10"/>
          <p:cNvSpPr>
            <a:spLocks noChangeArrowheads="1"/>
          </p:cNvSpPr>
          <p:nvPr/>
        </p:nvSpPr>
        <p:spPr bwMode="auto">
          <a:xfrm>
            <a:off x="0" y="12715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pic>
        <p:nvPicPr>
          <p:cNvPr id="114697" name="图片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0838" y="0"/>
            <a:ext cx="508476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33409982"/>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灯片编号占位符 3"/>
          <p:cNvSpPr>
            <a:spLocks noGrp="1"/>
          </p:cNvSpPr>
          <p:nvPr>
            <p:ph type="sldNum" sz="quarter" idx="10"/>
          </p:nvPr>
        </p:nvSpPr>
        <p:spPr/>
        <p:txBody>
          <a:bodyPr/>
          <a:lstStyle/>
          <a:p>
            <a:pPr>
              <a:defRPr/>
            </a:pPr>
            <a:fld id="{5B79C088-0A8B-41A5-9F28-D87FEB40F902}" type="slidenum">
              <a:rPr lang="zh-CN" altLang="en-US"/>
              <a:pPr>
                <a:defRPr/>
              </a:pPr>
              <a:t>33</a:t>
            </a:fld>
            <a:endParaRPr lang="en-US" altLang="zh-CN"/>
          </a:p>
        </p:txBody>
      </p:sp>
      <p:sp>
        <p:nvSpPr>
          <p:cNvPr id="115715" name="Rectangle 3"/>
          <p:cNvSpPr>
            <a:spLocks noChangeArrowheads="1"/>
          </p:cNvSpPr>
          <p:nvPr/>
        </p:nvSpPr>
        <p:spPr bwMode="auto">
          <a:xfrm>
            <a:off x="0" y="3200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15716" name="Rectangle 4"/>
          <p:cNvSpPr>
            <a:spLocks noChangeArrowheads="1"/>
          </p:cNvSpPr>
          <p:nvPr/>
        </p:nvSpPr>
        <p:spPr bwMode="auto">
          <a:xfrm>
            <a:off x="0" y="4000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15717" name="Rectangle 5"/>
          <p:cNvSpPr>
            <a:spLocks noChangeArrowheads="1"/>
          </p:cNvSpPr>
          <p:nvPr/>
        </p:nvSpPr>
        <p:spPr bwMode="auto">
          <a:xfrm>
            <a:off x="0" y="7731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15718" name="Rectangle 6"/>
          <p:cNvSpPr>
            <a:spLocks noChangeArrowheads="1"/>
          </p:cNvSpPr>
          <p:nvPr/>
        </p:nvSpPr>
        <p:spPr bwMode="auto">
          <a:xfrm>
            <a:off x="0" y="-8334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15719" name="Rectangle 7"/>
          <p:cNvSpPr>
            <a:spLocks noChangeArrowheads="1"/>
          </p:cNvSpPr>
          <p:nvPr/>
        </p:nvSpPr>
        <p:spPr bwMode="auto">
          <a:xfrm>
            <a:off x="265113" y="5629275"/>
            <a:ext cx="184150"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r>
              <a:rPr lang="zh-CN" altLang="en-US" sz="2400" b="0">
                <a:solidFill>
                  <a:srgbClr val="000000"/>
                </a:solidFill>
                <a:latin typeface="Times New Roman" panose="02020603050405020304" pitchFamily="18" charset="0"/>
                <a:ea typeface="宋体" panose="02010600030101010101" pitchFamily="2" charset="-122"/>
              </a:rPr>
              <a:t> </a:t>
            </a:r>
            <a:endParaRPr lang="zh-CN" altLang="en-US" sz="1800" b="0">
              <a:solidFill>
                <a:schemeClr val="tx1"/>
              </a:solidFill>
              <a:latin typeface="Arial" panose="020B0604020202020204" pitchFamily="34" charset="0"/>
              <a:ea typeface="宋体" panose="02010600030101010101" pitchFamily="2" charset="-122"/>
            </a:endParaRPr>
          </a:p>
        </p:txBody>
      </p:sp>
      <p:sp>
        <p:nvSpPr>
          <p:cNvPr id="115720" name="Rectangle 10"/>
          <p:cNvSpPr>
            <a:spLocks noChangeArrowheads="1"/>
          </p:cNvSpPr>
          <p:nvPr/>
        </p:nvSpPr>
        <p:spPr bwMode="auto">
          <a:xfrm>
            <a:off x="0" y="12715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pic>
        <p:nvPicPr>
          <p:cNvPr id="115721"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60312993"/>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灯片编号占位符 3"/>
          <p:cNvSpPr>
            <a:spLocks noGrp="1"/>
          </p:cNvSpPr>
          <p:nvPr>
            <p:ph type="sldNum" sz="quarter" idx="10"/>
          </p:nvPr>
        </p:nvSpPr>
        <p:spPr/>
        <p:txBody>
          <a:bodyPr/>
          <a:lstStyle/>
          <a:p>
            <a:pPr>
              <a:defRPr/>
            </a:pPr>
            <a:fld id="{AA685515-0B5E-4428-B8FE-1EB892EFE522}" type="slidenum">
              <a:rPr lang="zh-CN" altLang="en-US"/>
              <a:pPr>
                <a:defRPr/>
              </a:pPr>
              <a:t>34</a:t>
            </a:fld>
            <a:endParaRPr lang="en-US" altLang="zh-CN"/>
          </a:p>
        </p:txBody>
      </p:sp>
      <p:sp>
        <p:nvSpPr>
          <p:cNvPr id="116739" name="Rectangle 3"/>
          <p:cNvSpPr>
            <a:spLocks noChangeArrowheads="1"/>
          </p:cNvSpPr>
          <p:nvPr/>
        </p:nvSpPr>
        <p:spPr bwMode="auto">
          <a:xfrm>
            <a:off x="0" y="3200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16740" name="Rectangle 4"/>
          <p:cNvSpPr>
            <a:spLocks noChangeArrowheads="1"/>
          </p:cNvSpPr>
          <p:nvPr/>
        </p:nvSpPr>
        <p:spPr bwMode="auto">
          <a:xfrm>
            <a:off x="0" y="4000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16741" name="Rectangle 5"/>
          <p:cNvSpPr>
            <a:spLocks noChangeArrowheads="1"/>
          </p:cNvSpPr>
          <p:nvPr/>
        </p:nvSpPr>
        <p:spPr bwMode="auto">
          <a:xfrm>
            <a:off x="0" y="7731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16742" name="Rectangle 6"/>
          <p:cNvSpPr>
            <a:spLocks noChangeArrowheads="1"/>
          </p:cNvSpPr>
          <p:nvPr/>
        </p:nvSpPr>
        <p:spPr bwMode="auto">
          <a:xfrm>
            <a:off x="0" y="-8334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16743" name="Rectangle 7"/>
          <p:cNvSpPr>
            <a:spLocks noChangeArrowheads="1"/>
          </p:cNvSpPr>
          <p:nvPr/>
        </p:nvSpPr>
        <p:spPr bwMode="auto">
          <a:xfrm>
            <a:off x="265113" y="5629275"/>
            <a:ext cx="184150"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r>
              <a:rPr lang="zh-CN" altLang="en-US" sz="2400" b="0">
                <a:solidFill>
                  <a:srgbClr val="000000"/>
                </a:solidFill>
                <a:latin typeface="Times New Roman" panose="02020603050405020304" pitchFamily="18" charset="0"/>
                <a:ea typeface="宋体" panose="02010600030101010101" pitchFamily="2" charset="-122"/>
              </a:rPr>
              <a:t> </a:t>
            </a:r>
            <a:endParaRPr lang="zh-CN" altLang="en-US" sz="1800" b="0">
              <a:solidFill>
                <a:schemeClr val="tx1"/>
              </a:solidFill>
              <a:latin typeface="Arial" panose="020B0604020202020204" pitchFamily="34" charset="0"/>
              <a:ea typeface="宋体" panose="02010600030101010101" pitchFamily="2" charset="-122"/>
            </a:endParaRPr>
          </a:p>
        </p:txBody>
      </p:sp>
      <p:sp>
        <p:nvSpPr>
          <p:cNvPr id="116744" name="Rectangle 10"/>
          <p:cNvSpPr>
            <a:spLocks noChangeArrowheads="1"/>
          </p:cNvSpPr>
          <p:nvPr/>
        </p:nvSpPr>
        <p:spPr bwMode="auto">
          <a:xfrm>
            <a:off x="0" y="12715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pic>
        <p:nvPicPr>
          <p:cNvPr id="116745" name="图片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36650" y="0"/>
            <a:ext cx="68707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00936237"/>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灯片编号占位符 3"/>
          <p:cNvSpPr>
            <a:spLocks noGrp="1"/>
          </p:cNvSpPr>
          <p:nvPr>
            <p:ph type="sldNum" sz="quarter" idx="10"/>
          </p:nvPr>
        </p:nvSpPr>
        <p:spPr/>
        <p:txBody>
          <a:bodyPr/>
          <a:lstStyle/>
          <a:p>
            <a:pPr>
              <a:defRPr/>
            </a:pPr>
            <a:fld id="{594FC4E3-8F49-4BB1-93AA-721E1E0C2A37}" type="slidenum">
              <a:rPr lang="zh-CN" altLang="en-US"/>
              <a:pPr>
                <a:defRPr/>
              </a:pPr>
              <a:t>35</a:t>
            </a:fld>
            <a:endParaRPr lang="en-US" altLang="zh-CN"/>
          </a:p>
        </p:txBody>
      </p:sp>
      <p:sp>
        <p:nvSpPr>
          <p:cNvPr id="117763" name="Rectangle 3"/>
          <p:cNvSpPr>
            <a:spLocks noChangeArrowheads="1"/>
          </p:cNvSpPr>
          <p:nvPr/>
        </p:nvSpPr>
        <p:spPr bwMode="auto">
          <a:xfrm>
            <a:off x="0" y="3200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17764" name="Rectangle 4"/>
          <p:cNvSpPr>
            <a:spLocks noChangeArrowheads="1"/>
          </p:cNvSpPr>
          <p:nvPr/>
        </p:nvSpPr>
        <p:spPr bwMode="auto">
          <a:xfrm>
            <a:off x="0" y="4000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17765" name="Rectangle 5"/>
          <p:cNvSpPr>
            <a:spLocks noChangeArrowheads="1"/>
          </p:cNvSpPr>
          <p:nvPr/>
        </p:nvSpPr>
        <p:spPr bwMode="auto">
          <a:xfrm>
            <a:off x="0" y="7731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17766" name="Rectangle 6"/>
          <p:cNvSpPr>
            <a:spLocks noChangeArrowheads="1"/>
          </p:cNvSpPr>
          <p:nvPr/>
        </p:nvSpPr>
        <p:spPr bwMode="auto">
          <a:xfrm>
            <a:off x="0" y="-8334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17767" name="Rectangle 7"/>
          <p:cNvSpPr>
            <a:spLocks noChangeArrowheads="1"/>
          </p:cNvSpPr>
          <p:nvPr/>
        </p:nvSpPr>
        <p:spPr bwMode="auto">
          <a:xfrm>
            <a:off x="265113" y="5629275"/>
            <a:ext cx="184150"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r>
              <a:rPr lang="zh-CN" altLang="en-US" sz="2400" b="0">
                <a:solidFill>
                  <a:srgbClr val="000000"/>
                </a:solidFill>
                <a:latin typeface="Times New Roman" panose="02020603050405020304" pitchFamily="18" charset="0"/>
                <a:ea typeface="宋体" panose="02010600030101010101" pitchFamily="2" charset="-122"/>
              </a:rPr>
              <a:t> </a:t>
            </a:r>
            <a:endParaRPr lang="zh-CN" altLang="en-US" sz="1800" b="0">
              <a:solidFill>
                <a:schemeClr val="tx1"/>
              </a:solidFill>
              <a:latin typeface="Arial" panose="020B0604020202020204" pitchFamily="34" charset="0"/>
              <a:ea typeface="宋体" panose="02010600030101010101" pitchFamily="2" charset="-122"/>
            </a:endParaRPr>
          </a:p>
        </p:txBody>
      </p:sp>
      <p:sp>
        <p:nvSpPr>
          <p:cNvPr id="117768" name="Rectangle 10"/>
          <p:cNvSpPr>
            <a:spLocks noChangeArrowheads="1"/>
          </p:cNvSpPr>
          <p:nvPr/>
        </p:nvSpPr>
        <p:spPr bwMode="auto">
          <a:xfrm>
            <a:off x="0" y="12715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pic>
        <p:nvPicPr>
          <p:cNvPr id="117769" name="图片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6400" y="0"/>
            <a:ext cx="83312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92062744"/>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灯片编号占位符 3"/>
          <p:cNvSpPr>
            <a:spLocks noGrp="1"/>
          </p:cNvSpPr>
          <p:nvPr>
            <p:ph type="sldNum" sz="quarter" idx="10"/>
          </p:nvPr>
        </p:nvSpPr>
        <p:spPr/>
        <p:txBody>
          <a:bodyPr/>
          <a:lstStyle/>
          <a:p>
            <a:pPr>
              <a:defRPr/>
            </a:pPr>
            <a:fld id="{7AAC0B75-96B5-40C2-8E75-C9586CA15C7E}" type="slidenum">
              <a:rPr lang="zh-CN" altLang="en-US"/>
              <a:pPr>
                <a:defRPr/>
              </a:pPr>
              <a:t>36</a:t>
            </a:fld>
            <a:endParaRPr lang="en-US" altLang="zh-CN"/>
          </a:p>
        </p:txBody>
      </p:sp>
      <p:sp>
        <p:nvSpPr>
          <p:cNvPr id="118787" name="Rectangle 3"/>
          <p:cNvSpPr>
            <a:spLocks noChangeArrowheads="1"/>
          </p:cNvSpPr>
          <p:nvPr/>
        </p:nvSpPr>
        <p:spPr bwMode="auto">
          <a:xfrm>
            <a:off x="0" y="3200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18788" name="Rectangle 4"/>
          <p:cNvSpPr>
            <a:spLocks noChangeArrowheads="1"/>
          </p:cNvSpPr>
          <p:nvPr/>
        </p:nvSpPr>
        <p:spPr bwMode="auto">
          <a:xfrm>
            <a:off x="0" y="4000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18789" name="Rectangle 5"/>
          <p:cNvSpPr>
            <a:spLocks noChangeArrowheads="1"/>
          </p:cNvSpPr>
          <p:nvPr/>
        </p:nvSpPr>
        <p:spPr bwMode="auto">
          <a:xfrm>
            <a:off x="0" y="7731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18790" name="Rectangle 6"/>
          <p:cNvSpPr>
            <a:spLocks noChangeArrowheads="1"/>
          </p:cNvSpPr>
          <p:nvPr/>
        </p:nvSpPr>
        <p:spPr bwMode="auto">
          <a:xfrm>
            <a:off x="0" y="-8334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18791" name="Rectangle 7"/>
          <p:cNvSpPr>
            <a:spLocks noChangeArrowheads="1"/>
          </p:cNvSpPr>
          <p:nvPr/>
        </p:nvSpPr>
        <p:spPr bwMode="auto">
          <a:xfrm>
            <a:off x="265113" y="5629275"/>
            <a:ext cx="184150"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r>
              <a:rPr lang="zh-CN" altLang="en-US" sz="2400" b="0">
                <a:solidFill>
                  <a:srgbClr val="000000"/>
                </a:solidFill>
                <a:latin typeface="Times New Roman" panose="02020603050405020304" pitchFamily="18" charset="0"/>
                <a:ea typeface="宋体" panose="02010600030101010101" pitchFamily="2" charset="-122"/>
              </a:rPr>
              <a:t> </a:t>
            </a:r>
            <a:endParaRPr lang="zh-CN" altLang="en-US" sz="1800" b="0">
              <a:solidFill>
                <a:schemeClr val="tx1"/>
              </a:solidFill>
              <a:latin typeface="Arial" panose="020B0604020202020204" pitchFamily="34" charset="0"/>
              <a:ea typeface="宋体" panose="02010600030101010101" pitchFamily="2" charset="-122"/>
            </a:endParaRPr>
          </a:p>
        </p:txBody>
      </p:sp>
      <p:sp>
        <p:nvSpPr>
          <p:cNvPr id="118792" name="Rectangle 10"/>
          <p:cNvSpPr>
            <a:spLocks noChangeArrowheads="1"/>
          </p:cNvSpPr>
          <p:nvPr/>
        </p:nvSpPr>
        <p:spPr bwMode="auto">
          <a:xfrm>
            <a:off x="0" y="12715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pic>
        <p:nvPicPr>
          <p:cNvPr id="118793" name="图片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301625"/>
            <a:ext cx="9144000" cy="625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27337035"/>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灯片编号占位符 3"/>
          <p:cNvSpPr>
            <a:spLocks noGrp="1"/>
          </p:cNvSpPr>
          <p:nvPr>
            <p:ph type="sldNum" sz="quarter" idx="10"/>
          </p:nvPr>
        </p:nvSpPr>
        <p:spPr/>
        <p:txBody>
          <a:bodyPr/>
          <a:lstStyle/>
          <a:p>
            <a:pPr>
              <a:defRPr/>
            </a:pPr>
            <a:fld id="{D58C0C5E-FE96-4583-BA31-7941FD2AC2EE}" type="slidenum">
              <a:rPr lang="zh-CN" altLang="en-US"/>
              <a:pPr>
                <a:defRPr/>
              </a:pPr>
              <a:t>37</a:t>
            </a:fld>
            <a:endParaRPr lang="en-US" altLang="zh-CN"/>
          </a:p>
        </p:txBody>
      </p:sp>
      <p:sp>
        <p:nvSpPr>
          <p:cNvPr id="119811" name="Rectangle 3"/>
          <p:cNvSpPr>
            <a:spLocks noChangeArrowheads="1"/>
          </p:cNvSpPr>
          <p:nvPr/>
        </p:nvSpPr>
        <p:spPr bwMode="auto">
          <a:xfrm>
            <a:off x="0" y="3200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19812" name="Rectangle 4"/>
          <p:cNvSpPr>
            <a:spLocks noChangeArrowheads="1"/>
          </p:cNvSpPr>
          <p:nvPr/>
        </p:nvSpPr>
        <p:spPr bwMode="auto">
          <a:xfrm>
            <a:off x="0" y="4000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19813" name="Rectangle 5"/>
          <p:cNvSpPr>
            <a:spLocks noChangeArrowheads="1"/>
          </p:cNvSpPr>
          <p:nvPr/>
        </p:nvSpPr>
        <p:spPr bwMode="auto">
          <a:xfrm>
            <a:off x="0" y="7731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19814" name="Rectangle 6"/>
          <p:cNvSpPr>
            <a:spLocks noChangeArrowheads="1"/>
          </p:cNvSpPr>
          <p:nvPr/>
        </p:nvSpPr>
        <p:spPr bwMode="auto">
          <a:xfrm>
            <a:off x="0" y="-8334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19815" name="Rectangle 7"/>
          <p:cNvSpPr>
            <a:spLocks noChangeArrowheads="1"/>
          </p:cNvSpPr>
          <p:nvPr/>
        </p:nvSpPr>
        <p:spPr bwMode="auto">
          <a:xfrm>
            <a:off x="265113" y="5629275"/>
            <a:ext cx="184150"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r>
              <a:rPr lang="zh-CN" altLang="en-US" sz="2400" b="0">
                <a:solidFill>
                  <a:srgbClr val="000000"/>
                </a:solidFill>
                <a:latin typeface="Times New Roman" panose="02020603050405020304" pitchFamily="18" charset="0"/>
                <a:ea typeface="宋体" panose="02010600030101010101" pitchFamily="2" charset="-122"/>
              </a:rPr>
              <a:t> </a:t>
            </a:r>
            <a:endParaRPr lang="zh-CN" altLang="en-US" sz="1800" b="0">
              <a:solidFill>
                <a:schemeClr val="tx1"/>
              </a:solidFill>
              <a:latin typeface="Arial" panose="020B0604020202020204" pitchFamily="34" charset="0"/>
              <a:ea typeface="宋体" panose="02010600030101010101" pitchFamily="2" charset="-122"/>
            </a:endParaRPr>
          </a:p>
        </p:txBody>
      </p:sp>
      <p:sp>
        <p:nvSpPr>
          <p:cNvPr id="119816" name="Rectangle 10"/>
          <p:cNvSpPr>
            <a:spLocks noChangeArrowheads="1"/>
          </p:cNvSpPr>
          <p:nvPr/>
        </p:nvSpPr>
        <p:spPr bwMode="auto">
          <a:xfrm>
            <a:off x="0" y="12715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pic>
        <p:nvPicPr>
          <p:cNvPr id="119817"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69988" y="0"/>
            <a:ext cx="68040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0455585"/>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灯片编号占位符 3"/>
          <p:cNvSpPr>
            <a:spLocks noGrp="1"/>
          </p:cNvSpPr>
          <p:nvPr>
            <p:ph type="sldNum" sz="quarter" idx="10"/>
          </p:nvPr>
        </p:nvSpPr>
        <p:spPr/>
        <p:txBody>
          <a:bodyPr/>
          <a:lstStyle/>
          <a:p>
            <a:pPr>
              <a:defRPr/>
            </a:pPr>
            <a:fld id="{2BC21C64-F8FA-4C51-8E6F-048CDD5D4110}" type="slidenum">
              <a:rPr lang="zh-CN" altLang="en-US"/>
              <a:pPr>
                <a:defRPr/>
              </a:pPr>
              <a:t>38</a:t>
            </a:fld>
            <a:endParaRPr lang="en-US" altLang="zh-CN"/>
          </a:p>
        </p:txBody>
      </p:sp>
      <p:sp>
        <p:nvSpPr>
          <p:cNvPr id="120835" name="Rectangle 3"/>
          <p:cNvSpPr>
            <a:spLocks noChangeArrowheads="1"/>
          </p:cNvSpPr>
          <p:nvPr/>
        </p:nvSpPr>
        <p:spPr bwMode="auto">
          <a:xfrm>
            <a:off x="0" y="3200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20836" name="Rectangle 4"/>
          <p:cNvSpPr>
            <a:spLocks noChangeArrowheads="1"/>
          </p:cNvSpPr>
          <p:nvPr/>
        </p:nvSpPr>
        <p:spPr bwMode="auto">
          <a:xfrm>
            <a:off x="0" y="4000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20837" name="Rectangle 5"/>
          <p:cNvSpPr>
            <a:spLocks noChangeArrowheads="1"/>
          </p:cNvSpPr>
          <p:nvPr/>
        </p:nvSpPr>
        <p:spPr bwMode="auto">
          <a:xfrm>
            <a:off x="0" y="7731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20838" name="Rectangle 6"/>
          <p:cNvSpPr>
            <a:spLocks noChangeArrowheads="1"/>
          </p:cNvSpPr>
          <p:nvPr/>
        </p:nvSpPr>
        <p:spPr bwMode="auto">
          <a:xfrm>
            <a:off x="0" y="-8334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20839" name="Rectangle 7"/>
          <p:cNvSpPr>
            <a:spLocks noChangeArrowheads="1"/>
          </p:cNvSpPr>
          <p:nvPr/>
        </p:nvSpPr>
        <p:spPr bwMode="auto">
          <a:xfrm>
            <a:off x="265113" y="5629275"/>
            <a:ext cx="184150"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r>
              <a:rPr lang="zh-CN" altLang="en-US" sz="2400" b="0">
                <a:solidFill>
                  <a:srgbClr val="000000"/>
                </a:solidFill>
                <a:latin typeface="Times New Roman" panose="02020603050405020304" pitchFamily="18" charset="0"/>
                <a:ea typeface="宋体" panose="02010600030101010101" pitchFamily="2" charset="-122"/>
              </a:rPr>
              <a:t> </a:t>
            </a:r>
            <a:endParaRPr lang="zh-CN" altLang="en-US" sz="1800" b="0">
              <a:solidFill>
                <a:schemeClr val="tx1"/>
              </a:solidFill>
              <a:latin typeface="Arial" panose="020B0604020202020204" pitchFamily="34" charset="0"/>
              <a:ea typeface="宋体" panose="02010600030101010101" pitchFamily="2" charset="-122"/>
            </a:endParaRPr>
          </a:p>
        </p:txBody>
      </p:sp>
      <p:sp>
        <p:nvSpPr>
          <p:cNvPr id="120840" name="Rectangle 10"/>
          <p:cNvSpPr>
            <a:spLocks noChangeArrowheads="1"/>
          </p:cNvSpPr>
          <p:nvPr/>
        </p:nvSpPr>
        <p:spPr bwMode="auto">
          <a:xfrm>
            <a:off x="0" y="12715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pic>
        <p:nvPicPr>
          <p:cNvPr id="120841" name="图片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0188" y="0"/>
            <a:ext cx="61436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05781990"/>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灯片编号占位符 3"/>
          <p:cNvSpPr>
            <a:spLocks noGrp="1"/>
          </p:cNvSpPr>
          <p:nvPr>
            <p:ph type="sldNum" sz="quarter" idx="10"/>
          </p:nvPr>
        </p:nvSpPr>
        <p:spPr/>
        <p:txBody>
          <a:bodyPr/>
          <a:lstStyle/>
          <a:p>
            <a:pPr>
              <a:defRPr/>
            </a:pPr>
            <a:fld id="{0D631CB7-6E21-443F-8C06-1E2939C2897A}" type="slidenum">
              <a:rPr lang="zh-CN" altLang="en-US"/>
              <a:pPr>
                <a:defRPr/>
              </a:pPr>
              <a:t>39</a:t>
            </a:fld>
            <a:endParaRPr lang="en-US" altLang="zh-CN"/>
          </a:p>
        </p:txBody>
      </p:sp>
      <p:sp>
        <p:nvSpPr>
          <p:cNvPr id="121859" name="Rectangle 3"/>
          <p:cNvSpPr>
            <a:spLocks noChangeArrowheads="1"/>
          </p:cNvSpPr>
          <p:nvPr/>
        </p:nvSpPr>
        <p:spPr bwMode="auto">
          <a:xfrm>
            <a:off x="0" y="3200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21860" name="Rectangle 4"/>
          <p:cNvSpPr>
            <a:spLocks noChangeArrowheads="1"/>
          </p:cNvSpPr>
          <p:nvPr/>
        </p:nvSpPr>
        <p:spPr bwMode="auto">
          <a:xfrm>
            <a:off x="0" y="4000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21861" name="Rectangle 5"/>
          <p:cNvSpPr>
            <a:spLocks noChangeArrowheads="1"/>
          </p:cNvSpPr>
          <p:nvPr/>
        </p:nvSpPr>
        <p:spPr bwMode="auto">
          <a:xfrm>
            <a:off x="0" y="7731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21862" name="Rectangle 6"/>
          <p:cNvSpPr>
            <a:spLocks noChangeArrowheads="1"/>
          </p:cNvSpPr>
          <p:nvPr/>
        </p:nvSpPr>
        <p:spPr bwMode="auto">
          <a:xfrm>
            <a:off x="0" y="-8334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21863" name="Rectangle 7"/>
          <p:cNvSpPr>
            <a:spLocks noChangeArrowheads="1"/>
          </p:cNvSpPr>
          <p:nvPr/>
        </p:nvSpPr>
        <p:spPr bwMode="auto">
          <a:xfrm>
            <a:off x="265113" y="5629275"/>
            <a:ext cx="184150"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r>
              <a:rPr lang="zh-CN" altLang="en-US" sz="2400" b="0">
                <a:solidFill>
                  <a:srgbClr val="000000"/>
                </a:solidFill>
                <a:latin typeface="Times New Roman" panose="02020603050405020304" pitchFamily="18" charset="0"/>
                <a:ea typeface="宋体" panose="02010600030101010101" pitchFamily="2" charset="-122"/>
              </a:rPr>
              <a:t> </a:t>
            </a:r>
            <a:endParaRPr lang="zh-CN" altLang="en-US" sz="1800" b="0">
              <a:solidFill>
                <a:schemeClr val="tx1"/>
              </a:solidFill>
              <a:latin typeface="Arial" panose="020B0604020202020204" pitchFamily="34" charset="0"/>
              <a:ea typeface="宋体" panose="02010600030101010101" pitchFamily="2" charset="-122"/>
            </a:endParaRPr>
          </a:p>
        </p:txBody>
      </p:sp>
      <p:sp>
        <p:nvSpPr>
          <p:cNvPr id="121864" name="Rectangle 10"/>
          <p:cNvSpPr>
            <a:spLocks noChangeArrowheads="1"/>
          </p:cNvSpPr>
          <p:nvPr/>
        </p:nvSpPr>
        <p:spPr bwMode="auto">
          <a:xfrm>
            <a:off x="0" y="12715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pic>
        <p:nvPicPr>
          <p:cNvPr id="121865"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0963" y="14288"/>
            <a:ext cx="41306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66" name="图片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00563" y="0"/>
            <a:ext cx="457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04123197"/>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内容占位符 2"/>
          <p:cNvSpPr>
            <a:spLocks noGrp="1"/>
          </p:cNvSpPr>
          <p:nvPr>
            <p:ph idx="1"/>
          </p:nvPr>
        </p:nvSpPr>
        <p:spPr>
          <a:xfrm>
            <a:off x="323528" y="1052736"/>
            <a:ext cx="8229600" cy="5688632"/>
          </a:xfrm>
        </p:spPr>
        <p:txBody>
          <a:bodyPr/>
          <a:lstStyle/>
          <a:p>
            <a:r>
              <a:rPr lang="zh-CN" altLang="en-US" sz="3200" dirty="0" smtClean="0">
                <a:ea typeface="楷体" panose="02010609060101010101" pitchFamily="49" charset="-122"/>
              </a:rPr>
              <a:t>案例</a:t>
            </a:r>
            <a:r>
              <a:rPr lang="en-US" altLang="zh-CN" sz="3200" dirty="0" smtClean="0">
                <a:ea typeface="楷体" panose="02010609060101010101" pitchFamily="49" charset="-122"/>
              </a:rPr>
              <a:t>1</a:t>
            </a:r>
          </a:p>
          <a:p>
            <a:r>
              <a:rPr lang="zh-CN" altLang="en-US" sz="3200" dirty="0" smtClean="0">
                <a:ea typeface="楷体" panose="02010609060101010101" pitchFamily="49" charset="-122"/>
              </a:rPr>
              <a:t>当</a:t>
            </a:r>
            <a:r>
              <a:rPr lang="en-US" altLang="zh-CN" sz="3200" dirty="0">
                <a:ea typeface="楷体" panose="02010609060101010101" pitchFamily="49" charset="-122"/>
              </a:rPr>
              <a:t>Tom </a:t>
            </a:r>
            <a:r>
              <a:rPr lang="zh-CN" altLang="en-US" sz="3200" dirty="0">
                <a:ea typeface="楷体" panose="02010609060101010101" pitchFamily="49" charset="-122"/>
              </a:rPr>
              <a:t>在调查过程中对</a:t>
            </a:r>
            <a:r>
              <a:rPr lang="en-US" altLang="zh-CN" sz="3200" dirty="0">
                <a:ea typeface="楷体" panose="02010609060101010101" pitchFamily="49" charset="-122"/>
              </a:rPr>
              <a:t>Adam </a:t>
            </a:r>
            <a:r>
              <a:rPr lang="zh-CN" altLang="en-US" sz="3200" dirty="0">
                <a:ea typeface="楷体" panose="02010609060101010101" pitchFamily="49" charset="-122"/>
              </a:rPr>
              <a:t>的计算机磁盘镜像进行数据恢复等操作后，</a:t>
            </a:r>
            <a:r>
              <a:rPr lang="zh-CN" altLang="en-US" sz="3200" dirty="0" smtClean="0">
                <a:ea typeface="楷体" panose="02010609060101010101" pitchFamily="49" charset="-122"/>
              </a:rPr>
              <a:t>发现</a:t>
            </a:r>
            <a:r>
              <a:rPr lang="zh-CN" altLang="en-US" sz="3200" dirty="0">
                <a:ea typeface="楷体" panose="02010609060101010101" pitchFamily="49" charset="-122"/>
              </a:rPr>
              <a:t>其中存在大量可疑的数码照片，以及一些文件大小异常的“普通”文件。</a:t>
            </a:r>
            <a:r>
              <a:rPr lang="en-US" altLang="zh-CN" sz="3200" dirty="0">
                <a:ea typeface="楷体" panose="02010609060101010101" pitchFamily="49" charset="-122"/>
              </a:rPr>
              <a:t>Tom </a:t>
            </a:r>
            <a:r>
              <a:rPr lang="zh-CN" altLang="en-US" sz="3200" dirty="0">
                <a:ea typeface="楷体" panose="02010609060101010101" pitchFamily="49" charset="-122"/>
              </a:rPr>
              <a:t>怀疑可能</a:t>
            </a:r>
            <a:r>
              <a:rPr lang="zh-CN" altLang="en-US" sz="3200" dirty="0" smtClean="0">
                <a:ea typeface="楷体" panose="02010609060101010101" pitchFamily="49" charset="-122"/>
              </a:rPr>
              <a:t>有公司</a:t>
            </a:r>
            <a:r>
              <a:rPr lang="zh-CN" altLang="en-US" sz="3200" dirty="0">
                <a:ea typeface="楷体" panose="02010609060101010101" pitchFamily="49" charset="-122"/>
              </a:rPr>
              <a:t>机密资料隐藏在这些图像文件和这些“普通”文件中，那么如何根据自己的怀疑进行</a:t>
            </a:r>
            <a:r>
              <a:rPr lang="zh-CN" altLang="en-US" sz="3200" dirty="0" smtClean="0">
                <a:ea typeface="楷体" panose="02010609060101010101" pitchFamily="49" charset="-122"/>
              </a:rPr>
              <a:t>进一步</a:t>
            </a:r>
            <a:r>
              <a:rPr lang="zh-CN" altLang="en-US" sz="3200" dirty="0">
                <a:ea typeface="楷体" panose="02010609060101010101" pitchFamily="49" charset="-122"/>
              </a:rPr>
              <a:t>的深入取证调查和分析呢？</a:t>
            </a:r>
            <a:endParaRPr lang="en-US" altLang="zh-CN" sz="3200" dirty="0">
              <a:ea typeface="楷体" panose="02010609060101010101" pitchFamily="49" charset="-122"/>
            </a:endParaRPr>
          </a:p>
        </p:txBody>
      </p:sp>
      <p:sp>
        <p:nvSpPr>
          <p:cNvPr id="6" name="标题 1"/>
          <p:cNvSpPr txBox="1">
            <a:spLocks/>
          </p:cNvSpPr>
          <p:nvPr/>
        </p:nvSpPr>
        <p:spPr bwMode="auto">
          <a:xfrm>
            <a:off x="107504" y="188640"/>
            <a:ext cx="2808312" cy="576263"/>
          </a:xfrm>
          <a:prstGeom prst="rect">
            <a:avLst/>
          </a:prstGeom>
          <a:noFill/>
          <a:ln>
            <a:noFill/>
          </a:ln>
          <a:effectLst/>
          <a:extLst>
            <a:ext uri="{909E8E84-426E-40DD-AFC4-6F175D3DCCD1}">
              <a14:hiddenFill xmlns:a14="http://schemas.microsoft.com/office/drawing/2010/main">
                <a:solidFill>
                  <a:srgbClr val="D4D4D4"/>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b="1" kern="1200">
                <a:solidFill>
                  <a:srgbClr val="003366"/>
                </a:solidFill>
                <a:effectLst>
                  <a:outerShdw blurRad="38100" dist="38100" dir="2700000" algn="tl">
                    <a:srgbClr val="C0C0C0"/>
                  </a:outerShdw>
                </a:effectLst>
                <a:latin typeface="+mj-lt"/>
                <a:ea typeface="+mj-ea"/>
                <a:cs typeface="+mj-cs"/>
              </a:defRPr>
            </a:lvl1pPr>
            <a:lvl2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2pPr>
            <a:lvl3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3pPr>
            <a:lvl4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4pPr>
            <a:lvl5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5pPr>
            <a:lvl6pPr marL="4572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6pPr>
            <a:lvl7pPr marL="9144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7pPr>
            <a:lvl8pPr marL="13716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8pPr>
            <a:lvl9pPr marL="18288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9pPr>
          </a:lstStyle>
          <a:p>
            <a:pPr algn="l"/>
            <a:r>
              <a:rPr lang="zh-CN" altLang="zh-CN" sz="5000" dirty="0" smtClean="0">
                <a:solidFill>
                  <a:srgbClr val="FF0000"/>
                </a:solidFill>
                <a:latin typeface="Times New Roman" panose="02020603050405020304" pitchFamily="18" charset="0"/>
                <a:ea typeface="楷体" panose="02010609060101010101" pitchFamily="49" charset="-122"/>
                <a:cs typeface="+mn-cs"/>
              </a:rPr>
              <a:t>项目</a:t>
            </a:r>
            <a:r>
              <a:rPr lang="zh-CN" altLang="en-US" sz="5000" dirty="0" smtClean="0">
                <a:solidFill>
                  <a:srgbClr val="FF0000"/>
                </a:solidFill>
                <a:latin typeface="Times New Roman" panose="02020603050405020304" pitchFamily="18" charset="0"/>
                <a:ea typeface="楷体" panose="02010609060101010101" pitchFamily="49" charset="-122"/>
                <a:cs typeface="+mn-cs"/>
              </a:rPr>
              <a:t>说明</a:t>
            </a:r>
            <a:endParaRPr lang="zh-CN" altLang="en-US" sz="5000" dirty="0">
              <a:solidFill>
                <a:srgbClr val="FF0000"/>
              </a:solidFill>
              <a:latin typeface="Times New Roman" panose="02020603050405020304" pitchFamily="18" charset="0"/>
              <a:ea typeface="楷体" panose="02010609060101010101" pitchFamily="49" charset="-122"/>
              <a:cs typeface="+mn-cs"/>
            </a:endParaRPr>
          </a:p>
        </p:txBody>
      </p:sp>
    </p:spTree>
    <p:extLst>
      <p:ext uri="{BB962C8B-B14F-4D97-AF65-F5344CB8AC3E}">
        <p14:creationId xmlns:p14="http://schemas.microsoft.com/office/powerpoint/2010/main" val="358111182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灯片编号占位符 3"/>
          <p:cNvSpPr>
            <a:spLocks noGrp="1"/>
          </p:cNvSpPr>
          <p:nvPr>
            <p:ph type="sldNum" sz="quarter" idx="10"/>
          </p:nvPr>
        </p:nvSpPr>
        <p:spPr/>
        <p:txBody>
          <a:bodyPr/>
          <a:lstStyle/>
          <a:p>
            <a:pPr>
              <a:defRPr/>
            </a:pPr>
            <a:fld id="{C88F2CA2-CB29-40A7-9E06-E03C76FA3D2C}" type="slidenum">
              <a:rPr lang="zh-CN" altLang="en-US"/>
              <a:pPr>
                <a:defRPr/>
              </a:pPr>
              <a:t>40</a:t>
            </a:fld>
            <a:endParaRPr lang="en-US" altLang="zh-CN"/>
          </a:p>
        </p:txBody>
      </p:sp>
      <p:sp>
        <p:nvSpPr>
          <p:cNvPr id="122883" name="Rectangle 3"/>
          <p:cNvSpPr>
            <a:spLocks noChangeArrowheads="1"/>
          </p:cNvSpPr>
          <p:nvPr/>
        </p:nvSpPr>
        <p:spPr bwMode="auto">
          <a:xfrm>
            <a:off x="0" y="3200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22884" name="Rectangle 4"/>
          <p:cNvSpPr>
            <a:spLocks noChangeArrowheads="1"/>
          </p:cNvSpPr>
          <p:nvPr/>
        </p:nvSpPr>
        <p:spPr bwMode="auto">
          <a:xfrm>
            <a:off x="0" y="4000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22885" name="Rectangle 5"/>
          <p:cNvSpPr>
            <a:spLocks noChangeArrowheads="1"/>
          </p:cNvSpPr>
          <p:nvPr/>
        </p:nvSpPr>
        <p:spPr bwMode="auto">
          <a:xfrm>
            <a:off x="0" y="7731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22886" name="Rectangle 6"/>
          <p:cNvSpPr>
            <a:spLocks noChangeArrowheads="1"/>
          </p:cNvSpPr>
          <p:nvPr/>
        </p:nvSpPr>
        <p:spPr bwMode="auto">
          <a:xfrm>
            <a:off x="0" y="-8334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22887" name="Rectangle 7"/>
          <p:cNvSpPr>
            <a:spLocks noChangeArrowheads="1"/>
          </p:cNvSpPr>
          <p:nvPr/>
        </p:nvSpPr>
        <p:spPr bwMode="auto">
          <a:xfrm>
            <a:off x="265113" y="5629275"/>
            <a:ext cx="184150"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r>
              <a:rPr lang="zh-CN" altLang="en-US" sz="2400" b="0">
                <a:solidFill>
                  <a:srgbClr val="000000"/>
                </a:solidFill>
                <a:latin typeface="Times New Roman" panose="02020603050405020304" pitchFamily="18" charset="0"/>
                <a:ea typeface="宋体" panose="02010600030101010101" pitchFamily="2" charset="-122"/>
              </a:rPr>
              <a:t> </a:t>
            </a:r>
            <a:endParaRPr lang="zh-CN" altLang="en-US" sz="1800" b="0">
              <a:solidFill>
                <a:schemeClr val="tx1"/>
              </a:solidFill>
              <a:latin typeface="Arial" panose="020B0604020202020204" pitchFamily="34" charset="0"/>
              <a:ea typeface="宋体" panose="02010600030101010101" pitchFamily="2" charset="-122"/>
            </a:endParaRPr>
          </a:p>
        </p:txBody>
      </p:sp>
      <p:sp>
        <p:nvSpPr>
          <p:cNvPr id="122888" name="Rectangle 10"/>
          <p:cNvSpPr>
            <a:spLocks noChangeArrowheads="1"/>
          </p:cNvSpPr>
          <p:nvPr/>
        </p:nvSpPr>
        <p:spPr bwMode="auto">
          <a:xfrm>
            <a:off x="0" y="12715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pic>
        <p:nvPicPr>
          <p:cNvPr id="122889"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41288"/>
            <a:ext cx="9144000" cy="657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06972463"/>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灯片编号占位符 3"/>
          <p:cNvSpPr>
            <a:spLocks noGrp="1"/>
          </p:cNvSpPr>
          <p:nvPr>
            <p:ph type="sldNum" sz="quarter" idx="10"/>
          </p:nvPr>
        </p:nvSpPr>
        <p:spPr/>
        <p:txBody>
          <a:bodyPr/>
          <a:lstStyle/>
          <a:p>
            <a:pPr>
              <a:defRPr/>
            </a:pPr>
            <a:fld id="{F4B28736-EBFD-4438-8C8E-0A59E77B612B}" type="slidenum">
              <a:rPr lang="zh-CN" altLang="en-US"/>
              <a:pPr>
                <a:defRPr/>
              </a:pPr>
              <a:t>41</a:t>
            </a:fld>
            <a:endParaRPr lang="en-US" altLang="zh-CN"/>
          </a:p>
        </p:txBody>
      </p:sp>
      <p:sp>
        <p:nvSpPr>
          <p:cNvPr id="123907" name="Rectangle 3"/>
          <p:cNvSpPr>
            <a:spLocks noChangeArrowheads="1"/>
          </p:cNvSpPr>
          <p:nvPr/>
        </p:nvSpPr>
        <p:spPr bwMode="auto">
          <a:xfrm>
            <a:off x="0" y="3200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23908" name="Rectangle 4"/>
          <p:cNvSpPr>
            <a:spLocks noChangeArrowheads="1"/>
          </p:cNvSpPr>
          <p:nvPr/>
        </p:nvSpPr>
        <p:spPr bwMode="auto">
          <a:xfrm>
            <a:off x="0" y="4000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23909" name="Rectangle 5"/>
          <p:cNvSpPr>
            <a:spLocks noChangeArrowheads="1"/>
          </p:cNvSpPr>
          <p:nvPr/>
        </p:nvSpPr>
        <p:spPr bwMode="auto">
          <a:xfrm>
            <a:off x="0" y="7731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23910" name="Rectangle 6"/>
          <p:cNvSpPr>
            <a:spLocks noChangeArrowheads="1"/>
          </p:cNvSpPr>
          <p:nvPr/>
        </p:nvSpPr>
        <p:spPr bwMode="auto">
          <a:xfrm>
            <a:off x="0" y="-8334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23911" name="Rectangle 7"/>
          <p:cNvSpPr>
            <a:spLocks noChangeArrowheads="1"/>
          </p:cNvSpPr>
          <p:nvPr/>
        </p:nvSpPr>
        <p:spPr bwMode="auto">
          <a:xfrm>
            <a:off x="265113" y="5629275"/>
            <a:ext cx="184150"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r>
              <a:rPr lang="zh-CN" altLang="en-US" sz="2400" b="0">
                <a:solidFill>
                  <a:srgbClr val="000000"/>
                </a:solidFill>
                <a:latin typeface="Times New Roman" panose="02020603050405020304" pitchFamily="18" charset="0"/>
                <a:ea typeface="宋体" panose="02010600030101010101" pitchFamily="2" charset="-122"/>
              </a:rPr>
              <a:t> </a:t>
            </a:r>
            <a:endParaRPr lang="zh-CN" altLang="en-US" sz="1800" b="0">
              <a:solidFill>
                <a:schemeClr val="tx1"/>
              </a:solidFill>
              <a:latin typeface="Arial" panose="020B0604020202020204" pitchFamily="34" charset="0"/>
              <a:ea typeface="宋体" panose="02010600030101010101" pitchFamily="2" charset="-122"/>
            </a:endParaRPr>
          </a:p>
        </p:txBody>
      </p:sp>
      <p:sp>
        <p:nvSpPr>
          <p:cNvPr id="123912" name="Rectangle 10"/>
          <p:cNvSpPr>
            <a:spLocks noChangeArrowheads="1"/>
          </p:cNvSpPr>
          <p:nvPr/>
        </p:nvSpPr>
        <p:spPr bwMode="auto">
          <a:xfrm>
            <a:off x="0" y="12715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pic>
        <p:nvPicPr>
          <p:cNvPr id="123913" name="图片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43025" y="0"/>
            <a:ext cx="64579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93226004"/>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灯片编号占位符 3"/>
          <p:cNvSpPr>
            <a:spLocks noGrp="1"/>
          </p:cNvSpPr>
          <p:nvPr>
            <p:ph type="sldNum" sz="quarter" idx="10"/>
          </p:nvPr>
        </p:nvSpPr>
        <p:spPr/>
        <p:txBody>
          <a:bodyPr/>
          <a:lstStyle/>
          <a:p>
            <a:pPr>
              <a:defRPr/>
            </a:pPr>
            <a:fld id="{88792761-ADD8-47DC-AD83-0F9FAA5F8AA4}" type="slidenum">
              <a:rPr lang="zh-CN" altLang="en-US"/>
              <a:pPr>
                <a:defRPr/>
              </a:pPr>
              <a:t>42</a:t>
            </a:fld>
            <a:endParaRPr lang="en-US" altLang="zh-CN"/>
          </a:p>
        </p:txBody>
      </p:sp>
      <p:sp>
        <p:nvSpPr>
          <p:cNvPr id="124931" name="Rectangle 3"/>
          <p:cNvSpPr>
            <a:spLocks noChangeArrowheads="1"/>
          </p:cNvSpPr>
          <p:nvPr/>
        </p:nvSpPr>
        <p:spPr bwMode="auto">
          <a:xfrm>
            <a:off x="0" y="3200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24932" name="Rectangle 4"/>
          <p:cNvSpPr>
            <a:spLocks noChangeArrowheads="1"/>
          </p:cNvSpPr>
          <p:nvPr/>
        </p:nvSpPr>
        <p:spPr bwMode="auto">
          <a:xfrm>
            <a:off x="0" y="4000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24933" name="Rectangle 5"/>
          <p:cNvSpPr>
            <a:spLocks noChangeArrowheads="1"/>
          </p:cNvSpPr>
          <p:nvPr/>
        </p:nvSpPr>
        <p:spPr bwMode="auto">
          <a:xfrm>
            <a:off x="0" y="7731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24934" name="Rectangle 6"/>
          <p:cNvSpPr>
            <a:spLocks noChangeArrowheads="1"/>
          </p:cNvSpPr>
          <p:nvPr/>
        </p:nvSpPr>
        <p:spPr bwMode="auto">
          <a:xfrm>
            <a:off x="0" y="-8334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24935" name="Rectangle 7"/>
          <p:cNvSpPr>
            <a:spLocks noChangeArrowheads="1"/>
          </p:cNvSpPr>
          <p:nvPr/>
        </p:nvSpPr>
        <p:spPr bwMode="auto">
          <a:xfrm>
            <a:off x="265113" y="5629275"/>
            <a:ext cx="184150"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r>
              <a:rPr lang="zh-CN" altLang="en-US" sz="2400" b="0">
                <a:solidFill>
                  <a:srgbClr val="000000"/>
                </a:solidFill>
                <a:latin typeface="Times New Roman" panose="02020603050405020304" pitchFamily="18" charset="0"/>
                <a:ea typeface="宋体" panose="02010600030101010101" pitchFamily="2" charset="-122"/>
              </a:rPr>
              <a:t> </a:t>
            </a:r>
            <a:endParaRPr lang="zh-CN" altLang="en-US" sz="1800" b="0">
              <a:solidFill>
                <a:schemeClr val="tx1"/>
              </a:solidFill>
              <a:latin typeface="Arial" panose="020B0604020202020204" pitchFamily="34" charset="0"/>
              <a:ea typeface="宋体" panose="02010600030101010101" pitchFamily="2" charset="-122"/>
            </a:endParaRPr>
          </a:p>
        </p:txBody>
      </p:sp>
      <p:sp>
        <p:nvSpPr>
          <p:cNvPr id="124936" name="Rectangle 10"/>
          <p:cNvSpPr>
            <a:spLocks noChangeArrowheads="1"/>
          </p:cNvSpPr>
          <p:nvPr/>
        </p:nvSpPr>
        <p:spPr bwMode="auto">
          <a:xfrm>
            <a:off x="0" y="12715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pic>
        <p:nvPicPr>
          <p:cNvPr id="124937"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00250" y="0"/>
            <a:ext cx="51435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0013305"/>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灯片编号占位符 3"/>
          <p:cNvSpPr>
            <a:spLocks noGrp="1"/>
          </p:cNvSpPr>
          <p:nvPr>
            <p:ph type="sldNum" sz="quarter" idx="10"/>
          </p:nvPr>
        </p:nvSpPr>
        <p:spPr/>
        <p:txBody>
          <a:bodyPr/>
          <a:lstStyle/>
          <a:p>
            <a:pPr>
              <a:defRPr/>
            </a:pPr>
            <a:fld id="{D791BD4B-4E6F-45AF-B254-70FD619A1E50}" type="slidenum">
              <a:rPr lang="zh-CN" altLang="en-US"/>
              <a:pPr>
                <a:defRPr/>
              </a:pPr>
              <a:t>43</a:t>
            </a:fld>
            <a:endParaRPr lang="en-US" altLang="zh-CN"/>
          </a:p>
        </p:txBody>
      </p:sp>
      <p:sp>
        <p:nvSpPr>
          <p:cNvPr id="125955" name="Rectangle 3"/>
          <p:cNvSpPr>
            <a:spLocks noChangeArrowheads="1"/>
          </p:cNvSpPr>
          <p:nvPr/>
        </p:nvSpPr>
        <p:spPr bwMode="auto">
          <a:xfrm>
            <a:off x="0" y="3200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25956" name="Rectangle 4"/>
          <p:cNvSpPr>
            <a:spLocks noChangeArrowheads="1"/>
          </p:cNvSpPr>
          <p:nvPr/>
        </p:nvSpPr>
        <p:spPr bwMode="auto">
          <a:xfrm>
            <a:off x="0" y="4000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25957" name="Rectangle 5"/>
          <p:cNvSpPr>
            <a:spLocks noChangeArrowheads="1"/>
          </p:cNvSpPr>
          <p:nvPr/>
        </p:nvSpPr>
        <p:spPr bwMode="auto">
          <a:xfrm>
            <a:off x="0" y="7731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25958" name="Rectangle 6"/>
          <p:cNvSpPr>
            <a:spLocks noChangeArrowheads="1"/>
          </p:cNvSpPr>
          <p:nvPr/>
        </p:nvSpPr>
        <p:spPr bwMode="auto">
          <a:xfrm>
            <a:off x="0" y="-8334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25959" name="Rectangle 7"/>
          <p:cNvSpPr>
            <a:spLocks noChangeArrowheads="1"/>
          </p:cNvSpPr>
          <p:nvPr/>
        </p:nvSpPr>
        <p:spPr bwMode="auto">
          <a:xfrm>
            <a:off x="265113" y="5629275"/>
            <a:ext cx="184150"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r>
              <a:rPr lang="zh-CN" altLang="en-US" sz="2400" b="0">
                <a:solidFill>
                  <a:srgbClr val="000000"/>
                </a:solidFill>
                <a:latin typeface="Times New Roman" panose="02020603050405020304" pitchFamily="18" charset="0"/>
                <a:ea typeface="宋体" panose="02010600030101010101" pitchFamily="2" charset="-122"/>
              </a:rPr>
              <a:t> </a:t>
            </a:r>
            <a:endParaRPr lang="zh-CN" altLang="en-US" sz="1800" b="0">
              <a:solidFill>
                <a:schemeClr val="tx1"/>
              </a:solidFill>
              <a:latin typeface="Arial" panose="020B0604020202020204" pitchFamily="34" charset="0"/>
              <a:ea typeface="宋体" panose="02010600030101010101" pitchFamily="2" charset="-122"/>
            </a:endParaRPr>
          </a:p>
        </p:txBody>
      </p:sp>
      <p:sp>
        <p:nvSpPr>
          <p:cNvPr id="125960" name="Rectangle 10"/>
          <p:cNvSpPr>
            <a:spLocks noChangeArrowheads="1"/>
          </p:cNvSpPr>
          <p:nvPr/>
        </p:nvSpPr>
        <p:spPr bwMode="auto">
          <a:xfrm>
            <a:off x="0" y="12715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pic>
        <p:nvPicPr>
          <p:cNvPr id="125961" name="图片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78000" y="0"/>
            <a:ext cx="5588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48647086"/>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灯片编号占位符 3"/>
          <p:cNvSpPr>
            <a:spLocks noGrp="1"/>
          </p:cNvSpPr>
          <p:nvPr>
            <p:ph type="sldNum" sz="quarter" idx="10"/>
          </p:nvPr>
        </p:nvSpPr>
        <p:spPr/>
        <p:txBody>
          <a:bodyPr/>
          <a:lstStyle/>
          <a:p>
            <a:pPr>
              <a:defRPr/>
            </a:pPr>
            <a:fld id="{E89703C2-C4D3-492F-8D9B-D9F096399163}" type="slidenum">
              <a:rPr lang="zh-CN" altLang="en-US"/>
              <a:pPr>
                <a:defRPr/>
              </a:pPr>
              <a:t>44</a:t>
            </a:fld>
            <a:endParaRPr lang="en-US" altLang="zh-CN"/>
          </a:p>
        </p:txBody>
      </p:sp>
      <p:sp>
        <p:nvSpPr>
          <p:cNvPr id="126979" name="Rectangle 3"/>
          <p:cNvSpPr>
            <a:spLocks noChangeArrowheads="1"/>
          </p:cNvSpPr>
          <p:nvPr/>
        </p:nvSpPr>
        <p:spPr bwMode="auto">
          <a:xfrm>
            <a:off x="0" y="3200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26980" name="Rectangle 4"/>
          <p:cNvSpPr>
            <a:spLocks noChangeArrowheads="1"/>
          </p:cNvSpPr>
          <p:nvPr/>
        </p:nvSpPr>
        <p:spPr bwMode="auto">
          <a:xfrm>
            <a:off x="0" y="4000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26981" name="Rectangle 5"/>
          <p:cNvSpPr>
            <a:spLocks noChangeArrowheads="1"/>
          </p:cNvSpPr>
          <p:nvPr/>
        </p:nvSpPr>
        <p:spPr bwMode="auto">
          <a:xfrm>
            <a:off x="0" y="7731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26982" name="Rectangle 6"/>
          <p:cNvSpPr>
            <a:spLocks noChangeArrowheads="1"/>
          </p:cNvSpPr>
          <p:nvPr/>
        </p:nvSpPr>
        <p:spPr bwMode="auto">
          <a:xfrm>
            <a:off x="0" y="-8334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26983" name="Rectangle 7"/>
          <p:cNvSpPr>
            <a:spLocks noChangeArrowheads="1"/>
          </p:cNvSpPr>
          <p:nvPr/>
        </p:nvSpPr>
        <p:spPr bwMode="auto">
          <a:xfrm>
            <a:off x="265113" y="5629275"/>
            <a:ext cx="184150"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r>
              <a:rPr lang="zh-CN" altLang="en-US" sz="2400" b="0">
                <a:solidFill>
                  <a:srgbClr val="000000"/>
                </a:solidFill>
                <a:latin typeface="Times New Roman" panose="02020603050405020304" pitchFamily="18" charset="0"/>
                <a:ea typeface="宋体" panose="02010600030101010101" pitchFamily="2" charset="-122"/>
              </a:rPr>
              <a:t> </a:t>
            </a:r>
            <a:endParaRPr lang="zh-CN" altLang="en-US" sz="1800" b="0">
              <a:solidFill>
                <a:schemeClr val="tx1"/>
              </a:solidFill>
              <a:latin typeface="Arial" panose="020B0604020202020204" pitchFamily="34" charset="0"/>
              <a:ea typeface="宋体" panose="02010600030101010101" pitchFamily="2" charset="-122"/>
            </a:endParaRPr>
          </a:p>
        </p:txBody>
      </p:sp>
      <p:sp>
        <p:nvSpPr>
          <p:cNvPr id="126984" name="Rectangle 10"/>
          <p:cNvSpPr>
            <a:spLocks noChangeArrowheads="1"/>
          </p:cNvSpPr>
          <p:nvPr/>
        </p:nvSpPr>
        <p:spPr bwMode="auto">
          <a:xfrm>
            <a:off x="0" y="12715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pic>
        <p:nvPicPr>
          <p:cNvPr id="126985"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14538" y="0"/>
            <a:ext cx="51149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37851270"/>
      </p:ext>
    </p:ext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灯片编号占位符 3"/>
          <p:cNvSpPr>
            <a:spLocks noGrp="1"/>
          </p:cNvSpPr>
          <p:nvPr>
            <p:ph type="sldNum" sz="quarter" idx="10"/>
          </p:nvPr>
        </p:nvSpPr>
        <p:spPr/>
        <p:txBody>
          <a:bodyPr/>
          <a:lstStyle/>
          <a:p>
            <a:pPr>
              <a:defRPr/>
            </a:pPr>
            <a:fld id="{667E1E12-166E-4F79-BB7D-098ECC34304C}" type="slidenum">
              <a:rPr lang="zh-CN" altLang="en-US"/>
              <a:pPr>
                <a:defRPr/>
              </a:pPr>
              <a:t>45</a:t>
            </a:fld>
            <a:endParaRPr lang="en-US" altLang="zh-CN"/>
          </a:p>
        </p:txBody>
      </p:sp>
      <p:sp>
        <p:nvSpPr>
          <p:cNvPr id="128003" name="Rectangle 3"/>
          <p:cNvSpPr>
            <a:spLocks noChangeArrowheads="1"/>
          </p:cNvSpPr>
          <p:nvPr/>
        </p:nvSpPr>
        <p:spPr bwMode="auto">
          <a:xfrm>
            <a:off x="0" y="3200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28004" name="Rectangle 4"/>
          <p:cNvSpPr>
            <a:spLocks noChangeArrowheads="1"/>
          </p:cNvSpPr>
          <p:nvPr/>
        </p:nvSpPr>
        <p:spPr bwMode="auto">
          <a:xfrm>
            <a:off x="0" y="4000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28005" name="Rectangle 5"/>
          <p:cNvSpPr>
            <a:spLocks noChangeArrowheads="1"/>
          </p:cNvSpPr>
          <p:nvPr/>
        </p:nvSpPr>
        <p:spPr bwMode="auto">
          <a:xfrm>
            <a:off x="0" y="7731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28006" name="Rectangle 6"/>
          <p:cNvSpPr>
            <a:spLocks noChangeArrowheads="1"/>
          </p:cNvSpPr>
          <p:nvPr/>
        </p:nvSpPr>
        <p:spPr bwMode="auto">
          <a:xfrm>
            <a:off x="0" y="-8334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28007" name="Rectangle 7"/>
          <p:cNvSpPr>
            <a:spLocks noChangeArrowheads="1"/>
          </p:cNvSpPr>
          <p:nvPr/>
        </p:nvSpPr>
        <p:spPr bwMode="auto">
          <a:xfrm>
            <a:off x="265113" y="5629275"/>
            <a:ext cx="184150"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r>
              <a:rPr lang="zh-CN" altLang="en-US" sz="2400" b="0">
                <a:solidFill>
                  <a:srgbClr val="000000"/>
                </a:solidFill>
                <a:latin typeface="Times New Roman" panose="02020603050405020304" pitchFamily="18" charset="0"/>
                <a:ea typeface="宋体" panose="02010600030101010101" pitchFamily="2" charset="-122"/>
              </a:rPr>
              <a:t> </a:t>
            </a:r>
            <a:endParaRPr lang="zh-CN" altLang="en-US" sz="1800" b="0">
              <a:solidFill>
                <a:schemeClr val="tx1"/>
              </a:solidFill>
              <a:latin typeface="Arial" panose="020B0604020202020204" pitchFamily="34" charset="0"/>
              <a:ea typeface="宋体" panose="02010600030101010101" pitchFamily="2" charset="-122"/>
            </a:endParaRPr>
          </a:p>
        </p:txBody>
      </p:sp>
      <p:sp>
        <p:nvSpPr>
          <p:cNvPr id="128008" name="Rectangle 10"/>
          <p:cNvSpPr>
            <a:spLocks noChangeArrowheads="1"/>
          </p:cNvSpPr>
          <p:nvPr/>
        </p:nvSpPr>
        <p:spPr bwMode="auto">
          <a:xfrm>
            <a:off x="0" y="12715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pic>
        <p:nvPicPr>
          <p:cNvPr id="128009" name="图片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0"/>
            <a:ext cx="6858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55269831"/>
      </p:ext>
    </p:ext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灯片编号占位符 3"/>
          <p:cNvSpPr>
            <a:spLocks noGrp="1"/>
          </p:cNvSpPr>
          <p:nvPr>
            <p:ph type="sldNum" sz="quarter" idx="10"/>
          </p:nvPr>
        </p:nvSpPr>
        <p:spPr/>
        <p:txBody>
          <a:bodyPr/>
          <a:lstStyle/>
          <a:p>
            <a:pPr>
              <a:defRPr/>
            </a:pPr>
            <a:fld id="{764DCC5E-E9FA-4D8F-AB1B-71059E35AC4A}" type="slidenum">
              <a:rPr lang="zh-CN" altLang="en-US"/>
              <a:pPr>
                <a:defRPr/>
              </a:pPr>
              <a:t>46</a:t>
            </a:fld>
            <a:endParaRPr lang="en-US" altLang="zh-CN"/>
          </a:p>
        </p:txBody>
      </p:sp>
      <p:sp>
        <p:nvSpPr>
          <p:cNvPr id="129027" name="Rectangle 3"/>
          <p:cNvSpPr>
            <a:spLocks noChangeArrowheads="1"/>
          </p:cNvSpPr>
          <p:nvPr/>
        </p:nvSpPr>
        <p:spPr bwMode="auto">
          <a:xfrm>
            <a:off x="0" y="3200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29028" name="Rectangle 4"/>
          <p:cNvSpPr>
            <a:spLocks noChangeArrowheads="1"/>
          </p:cNvSpPr>
          <p:nvPr/>
        </p:nvSpPr>
        <p:spPr bwMode="auto">
          <a:xfrm>
            <a:off x="0" y="4000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29029" name="Rectangle 5"/>
          <p:cNvSpPr>
            <a:spLocks noChangeArrowheads="1"/>
          </p:cNvSpPr>
          <p:nvPr/>
        </p:nvSpPr>
        <p:spPr bwMode="auto">
          <a:xfrm>
            <a:off x="0" y="7731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29030" name="Rectangle 6"/>
          <p:cNvSpPr>
            <a:spLocks noChangeArrowheads="1"/>
          </p:cNvSpPr>
          <p:nvPr/>
        </p:nvSpPr>
        <p:spPr bwMode="auto">
          <a:xfrm>
            <a:off x="0" y="-8334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29031" name="Rectangle 7"/>
          <p:cNvSpPr>
            <a:spLocks noChangeArrowheads="1"/>
          </p:cNvSpPr>
          <p:nvPr/>
        </p:nvSpPr>
        <p:spPr bwMode="auto">
          <a:xfrm>
            <a:off x="265113" y="5629275"/>
            <a:ext cx="184150"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r>
              <a:rPr lang="zh-CN" altLang="en-US" sz="2400" b="0">
                <a:solidFill>
                  <a:srgbClr val="000000"/>
                </a:solidFill>
                <a:latin typeface="Times New Roman" panose="02020603050405020304" pitchFamily="18" charset="0"/>
                <a:ea typeface="宋体" panose="02010600030101010101" pitchFamily="2" charset="-122"/>
              </a:rPr>
              <a:t> </a:t>
            </a:r>
            <a:endParaRPr lang="zh-CN" altLang="en-US" sz="1800" b="0">
              <a:solidFill>
                <a:schemeClr val="tx1"/>
              </a:solidFill>
              <a:latin typeface="Arial" panose="020B0604020202020204" pitchFamily="34" charset="0"/>
              <a:ea typeface="宋体" panose="02010600030101010101" pitchFamily="2" charset="-122"/>
            </a:endParaRPr>
          </a:p>
        </p:txBody>
      </p:sp>
      <p:sp>
        <p:nvSpPr>
          <p:cNvPr id="129032" name="Rectangle 10"/>
          <p:cNvSpPr>
            <a:spLocks noChangeArrowheads="1"/>
          </p:cNvSpPr>
          <p:nvPr/>
        </p:nvSpPr>
        <p:spPr bwMode="auto">
          <a:xfrm>
            <a:off x="0" y="12715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pic>
        <p:nvPicPr>
          <p:cNvPr id="129033"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63750" y="0"/>
            <a:ext cx="50165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4348476"/>
      </p:ext>
    </p:extLst>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灯片编号占位符 3"/>
          <p:cNvSpPr>
            <a:spLocks noGrp="1"/>
          </p:cNvSpPr>
          <p:nvPr>
            <p:ph type="sldNum" sz="quarter" idx="10"/>
          </p:nvPr>
        </p:nvSpPr>
        <p:spPr/>
        <p:txBody>
          <a:bodyPr/>
          <a:lstStyle/>
          <a:p>
            <a:pPr>
              <a:defRPr/>
            </a:pPr>
            <a:fld id="{891F5F2E-1261-4399-B599-7851830A3E33}" type="slidenum">
              <a:rPr lang="zh-CN" altLang="en-US"/>
              <a:pPr>
                <a:defRPr/>
              </a:pPr>
              <a:t>47</a:t>
            </a:fld>
            <a:endParaRPr lang="en-US" altLang="zh-CN"/>
          </a:p>
        </p:txBody>
      </p:sp>
      <p:sp>
        <p:nvSpPr>
          <p:cNvPr id="124930" name="Rectangle 2"/>
          <p:cNvSpPr>
            <a:spLocks noGrp="1" noChangeArrowheads="1"/>
          </p:cNvSpPr>
          <p:nvPr>
            <p:ph type="title"/>
          </p:nvPr>
        </p:nvSpPr>
        <p:spPr/>
        <p:txBody>
          <a:bodyPr/>
          <a:lstStyle/>
          <a:p>
            <a:pPr eaLnBrk="1" hangingPunct="1">
              <a:defRPr/>
            </a:pPr>
            <a:endParaRPr lang="zh-CN" altLang="en-US" sz="2400" smtClean="0">
              <a:latin typeface="Times New Roman" panose="02020603050405020304" pitchFamily="18" charset="0"/>
              <a:ea typeface="楷体" panose="02010609060101010101" pitchFamily="49" charset="-122"/>
            </a:endParaRPr>
          </a:p>
        </p:txBody>
      </p:sp>
      <p:sp>
        <p:nvSpPr>
          <p:cNvPr id="124931" name="Rectangle 3"/>
          <p:cNvSpPr>
            <a:spLocks noGrp="1" noChangeArrowheads="1"/>
          </p:cNvSpPr>
          <p:nvPr>
            <p:ph type="body" idx="1"/>
          </p:nvPr>
        </p:nvSpPr>
        <p:spPr/>
        <p:txBody>
          <a:bodyPr/>
          <a:lstStyle/>
          <a:p>
            <a:pPr eaLnBrk="1" hangingPunct="1">
              <a:defRPr/>
            </a:pPr>
            <a:r>
              <a:rPr lang="zh-CN" altLang="en-US" sz="2400" smtClean="0">
                <a:latin typeface="Times New Roman" panose="02020603050405020304" pitchFamily="18" charset="0"/>
                <a:ea typeface="楷体" panose="02010609060101010101" pitchFamily="49" charset="-122"/>
              </a:rPr>
              <a:t>绘画(painted) 专业人员或者艺术家利用图像处理软件(如Adobe Photoshop)进行图像制作。</a:t>
            </a:r>
          </a:p>
          <a:p>
            <a:pPr eaLnBrk="1" hangingPunct="1">
              <a:defRPr/>
            </a:pPr>
            <a:r>
              <a:rPr lang="zh-CN" altLang="en-US" sz="2400" smtClean="0">
                <a:latin typeface="Times New Roman" panose="02020603050405020304" pitchFamily="18" charset="0"/>
                <a:ea typeface="楷体" panose="02010609060101010101" pitchFamily="49" charset="-122"/>
              </a:rPr>
              <a:t>二次获取图像(rebroadcast) “现场”图像—景物内容经过一次图像获取设备获得，“二次获取”图像—景物内容经过两次以上图像获取设备获得，如照片的扫描图，照片的照片。</a:t>
            </a:r>
          </a:p>
        </p:txBody>
      </p:sp>
      <p:pic>
        <p:nvPicPr>
          <p:cNvPr id="124932" name="Picture 4" descr="201008240841216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715000" cy="445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4933" name="Picture 5" descr="水里的事——Alyssa Monks逼真绘画作品 - 静涛 - JINGTAOS   BLO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6250" y="0"/>
            <a:ext cx="4857750" cy="362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4934" name="Rectangle 6"/>
          <p:cNvSpPr>
            <a:spLocks noChangeArrowheads="1"/>
          </p:cNvSpPr>
          <p:nvPr/>
        </p:nvSpPr>
        <p:spPr bwMode="auto">
          <a:xfrm>
            <a:off x="7129463" y="3141663"/>
            <a:ext cx="2082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r>
              <a:rPr lang="en-US" altLang="zh-CN" sz="2400">
                <a:solidFill>
                  <a:srgbClr val="CC0000"/>
                </a:solidFill>
                <a:latin typeface="Times New Roman" panose="02020603050405020304" pitchFamily="18" charset="0"/>
                <a:ea typeface="楷体" panose="02010609060101010101" pitchFamily="49" charset="-122"/>
              </a:rPr>
              <a:t>Alyssa Monks </a:t>
            </a:r>
          </a:p>
        </p:txBody>
      </p:sp>
      <p:pic>
        <p:nvPicPr>
          <p:cNvPr id="124935" name="Picture 7" descr="1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25" y="0"/>
            <a:ext cx="5410200" cy="818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4936" name="Rectangle 8"/>
          <p:cNvSpPr>
            <a:spLocks noChangeArrowheads="1"/>
          </p:cNvSpPr>
          <p:nvPr/>
        </p:nvSpPr>
        <p:spPr bwMode="auto">
          <a:xfrm>
            <a:off x="3408363" y="6237288"/>
            <a:ext cx="20542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r>
              <a:rPr lang="en-US" altLang="zh-CN" sz="2400">
                <a:solidFill>
                  <a:srgbClr val="CC0000"/>
                </a:solidFill>
                <a:latin typeface="Times New Roman" panose="02020603050405020304" pitchFamily="18" charset="0"/>
                <a:ea typeface="楷体" panose="02010609060101010101" pitchFamily="49" charset="-122"/>
              </a:rPr>
              <a:t>Carl Brenders</a:t>
            </a:r>
          </a:p>
        </p:txBody>
      </p:sp>
      <p:pic>
        <p:nvPicPr>
          <p:cNvPr id="124937" name="Picture 9" descr="画还是照片 美国艺术家创作“高仿真”绘画图"/>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81500" y="3644900"/>
            <a:ext cx="47625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4938" name="Rectangle 10"/>
          <p:cNvSpPr>
            <a:spLocks noChangeArrowheads="1"/>
          </p:cNvSpPr>
          <p:nvPr/>
        </p:nvSpPr>
        <p:spPr bwMode="auto">
          <a:xfrm>
            <a:off x="4427538" y="3716338"/>
            <a:ext cx="20653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r>
              <a:rPr lang="en-US" altLang="zh-CN" sz="2400">
                <a:solidFill>
                  <a:srgbClr val="CC0000"/>
                </a:solidFill>
                <a:latin typeface="Times New Roman" panose="02020603050405020304" pitchFamily="18" charset="0"/>
                <a:ea typeface="楷体" panose="02010609060101010101" pitchFamily="49" charset="-122"/>
              </a:rPr>
              <a:t>David Kassan</a:t>
            </a:r>
            <a:r>
              <a:rPr lang="en-US" altLang="zh-CN" sz="2400">
                <a:solidFill>
                  <a:schemeClr val="tx1"/>
                </a:solidFill>
                <a:latin typeface="Times New Roman" panose="02020603050405020304" pitchFamily="18" charset="0"/>
                <a:ea typeface="楷体" panose="02010609060101010101" pitchFamily="49" charset="-122"/>
              </a:rPr>
              <a:t> </a:t>
            </a:r>
          </a:p>
        </p:txBody>
      </p:sp>
    </p:spTree>
    <p:extLst>
      <p:ext uri="{BB962C8B-B14F-4D97-AF65-F5344CB8AC3E}">
        <p14:creationId xmlns:p14="http://schemas.microsoft.com/office/powerpoint/2010/main" val="82983147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124932"/>
                                        </p:tgtEl>
                                        <p:attrNameLst>
                                          <p:attrName>style.visibility</p:attrName>
                                        </p:attrNameLst>
                                      </p:cBhvr>
                                      <p:to>
                                        <p:strVal val="visible"/>
                                      </p:to>
                                    </p:set>
                                    <p:anim calcmode="lin" valueType="num">
                                      <p:cBhvr additive="base">
                                        <p:cTn id="7" dur="500" fill="hold"/>
                                        <p:tgtEl>
                                          <p:spTgt spid="124932"/>
                                        </p:tgtEl>
                                        <p:attrNameLst>
                                          <p:attrName>ppt_x</p:attrName>
                                        </p:attrNameLst>
                                      </p:cBhvr>
                                      <p:tavLst>
                                        <p:tav tm="0">
                                          <p:val>
                                            <p:strVal val="0-#ppt_w/2"/>
                                          </p:val>
                                        </p:tav>
                                        <p:tav tm="100000">
                                          <p:val>
                                            <p:strVal val="#ppt_x"/>
                                          </p:val>
                                        </p:tav>
                                      </p:tavLst>
                                    </p:anim>
                                    <p:anim calcmode="lin" valueType="num">
                                      <p:cBhvr additive="base">
                                        <p:cTn id="8" dur="500" fill="hold"/>
                                        <p:tgtEl>
                                          <p:spTgt spid="12493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nodeType="clickEffect">
                                  <p:stCondLst>
                                    <p:cond delay="0"/>
                                  </p:stCondLst>
                                  <p:childTnLst>
                                    <p:set>
                                      <p:cBhvr>
                                        <p:cTn id="12" dur="1" fill="hold">
                                          <p:stCondLst>
                                            <p:cond delay="0"/>
                                          </p:stCondLst>
                                        </p:cTn>
                                        <p:tgtEl>
                                          <p:spTgt spid="124933"/>
                                        </p:tgtEl>
                                        <p:attrNameLst>
                                          <p:attrName>style.visibility</p:attrName>
                                        </p:attrNameLst>
                                      </p:cBhvr>
                                      <p:to>
                                        <p:strVal val="visible"/>
                                      </p:to>
                                    </p:set>
                                    <p:anim calcmode="lin" valueType="num">
                                      <p:cBhvr additive="base">
                                        <p:cTn id="13" dur="500" fill="hold"/>
                                        <p:tgtEl>
                                          <p:spTgt spid="124933"/>
                                        </p:tgtEl>
                                        <p:attrNameLst>
                                          <p:attrName>ppt_x</p:attrName>
                                        </p:attrNameLst>
                                      </p:cBhvr>
                                      <p:tavLst>
                                        <p:tav tm="0">
                                          <p:val>
                                            <p:strVal val="1+#ppt_w/2"/>
                                          </p:val>
                                        </p:tav>
                                        <p:tav tm="100000">
                                          <p:val>
                                            <p:strVal val="#ppt_x"/>
                                          </p:val>
                                        </p:tav>
                                      </p:tavLst>
                                    </p:anim>
                                    <p:anim calcmode="lin" valueType="num">
                                      <p:cBhvr additive="base">
                                        <p:cTn id="14" dur="500" fill="hold"/>
                                        <p:tgtEl>
                                          <p:spTgt spid="124933"/>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5" presetClass="entr" presetSubtype="10" fill="hold" grpId="0" nodeType="clickEffect">
                                  <p:stCondLst>
                                    <p:cond delay="0"/>
                                  </p:stCondLst>
                                  <p:childTnLst>
                                    <p:set>
                                      <p:cBhvr>
                                        <p:cTn id="18" dur="1" fill="hold">
                                          <p:stCondLst>
                                            <p:cond delay="0"/>
                                          </p:stCondLst>
                                        </p:cTn>
                                        <p:tgtEl>
                                          <p:spTgt spid="124934"/>
                                        </p:tgtEl>
                                        <p:attrNameLst>
                                          <p:attrName>style.visibility</p:attrName>
                                        </p:attrNameLst>
                                      </p:cBhvr>
                                      <p:to>
                                        <p:strVal val="visible"/>
                                      </p:to>
                                    </p:set>
                                    <p:animEffect transition="in" filter="checkerboard(across)">
                                      <p:cBhvr>
                                        <p:cTn id="19" dur="500"/>
                                        <p:tgtEl>
                                          <p:spTgt spid="124934"/>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3" presetClass="entr" presetSubtype="10" fill="hold" nodeType="clickEffect">
                                  <p:stCondLst>
                                    <p:cond delay="0"/>
                                  </p:stCondLst>
                                  <p:childTnLst>
                                    <p:set>
                                      <p:cBhvr>
                                        <p:cTn id="23" dur="1" fill="hold">
                                          <p:stCondLst>
                                            <p:cond delay="0"/>
                                          </p:stCondLst>
                                        </p:cTn>
                                        <p:tgtEl>
                                          <p:spTgt spid="124935"/>
                                        </p:tgtEl>
                                        <p:attrNameLst>
                                          <p:attrName>style.visibility</p:attrName>
                                        </p:attrNameLst>
                                      </p:cBhvr>
                                      <p:to>
                                        <p:strVal val="visible"/>
                                      </p:to>
                                    </p:set>
                                    <p:animEffect transition="in" filter="blinds(horizontal)">
                                      <p:cBhvr>
                                        <p:cTn id="24" dur="500"/>
                                        <p:tgtEl>
                                          <p:spTgt spid="124935"/>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5" presetClass="entr" presetSubtype="10" fill="hold" grpId="0" nodeType="clickEffect">
                                  <p:stCondLst>
                                    <p:cond delay="0"/>
                                  </p:stCondLst>
                                  <p:childTnLst>
                                    <p:set>
                                      <p:cBhvr>
                                        <p:cTn id="28" dur="1" fill="hold">
                                          <p:stCondLst>
                                            <p:cond delay="0"/>
                                          </p:stCondLst>
                                        </p:cTn>
                                        <p:tgtEl>
                                          <p:spTgt spid="124936"/>
                                        </p:tgtEl>
                                        <p:attrNameLst>
                                          <p:attrName>style.visibility</p:attrName>
                                        </p:attrNameLst>
                                      </p:cBhvr>
                                      <p:to>
                                        <p:strVal val="visible"/>
                                      </p:to>
                                    </p:set>
                                    <p:animEffect transition="in" filter="checkerboard(across)">
                                      <p:cBhvr>
                                        <p:cTn id="29" dur="500"/>
                                        <p:tgtEl>
                                          <p:spTgt spid="124936"/>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4" presetClass="entr" presetSubtype="16" fill="hold" nodeType="clickEffect">
                                  <p:stCondLst>
                                    <p:cond delay="0"/>
                                  </p:stCondLst>
                                  <p:childTnLst>
                                    <p:set>
                                      <p:cBhvr>
                                        <p:cTn id="33" dur="1" fill="hold">
                                          <p:stCondLst>
                                            <p:cond delay="0"/>
                                          </p:stCondLst>
                                        </p:cTn>
                                        <p:tgtEl>
                                          <p:spTgt spid="124937"/>
                                        </p:tgtEl>
                                        <p:attrNameLst>
                                          <p:attrName>style.visibility</p:attrName>
                                        </p:attrNameLst>
                                      </p:cBhvr>
                                      <p:to>
                                        <p:strVal val="visible"/>
                                      </p:to>
                                    </p:set>
                                    <p:animEffect transition="in" filter="box(in)">
                                      <p:cBhvr>
                                        <p:cTn id="34" dur="500"/>
                                        <p:tgtEl>
                                          <p:spTgt spid="124937"/>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5" presetClass="entr" presetSubtype="10" fill="hold" grpId="0" nodeType="clickEffect">
                                  <p:stCondLst>
                                    <p:cond delay="0"/>
                                  </p:stCondLst>
                                  <p:childTnLst>
                                    <p:set>
                                      <p:cBhvr>
                                        <p:cTn id="38" dur="1" fill="hold">
                                          <p:stCondLst>
                                            <p:cond delay="0"/>
                                          </p:stCondLst>
                                        </p:cTn>
                                        <p:tgtEl>
                                          <p:spTgt spid="124938"/>
                                        </p:tgtEl>
                                        <p:attrNameLst>
                                          <p:attrName>style.visibility</p:attrName>
                                        </p:attrNameLst>
                                      </p:cBhvr>
                                      <p:to>
                                        <p:strVal val="visible"/>
                                      </p:to>
                                    </p:set>
                                    <p:animEffect transition="in" filter="checkerboard(across)">
                                      <p:cBhvr>
                                        <p:cTn id="39" dur="500"/>
                                        <p:tgtEl>
                                          <p:spTgt spid="1249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34" grpId="0" autoUpdateAnimBg="0"/>
      <p:bldP spid="124936" grpId="0" autoUpdateAnimBg="0"/>
      <p:bldP spid="124938" grpId="0"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内容占位符 2"/>
          <p:cNvSpPr>
            <a:spLocks noGrp="1"/>
          </p:cNvSpPr>
          <p:nvPr>
            <p:ph idx="1"/>
          </p:nvPr>
        </p:nvSpPr>
        <p:spPr>
          <a:xfrm>
            <a:off x="179388" y="1196752"/>
            <a:ext cx="8785225" cy="5184998"/>
          </a:xfrm>
        </p:spPr>
        <p:txBody>
          <a:bodyPr/>
          <a:lstStyle/>
          <a:p>
            <a:r>
              <a:rPr lang="zh-CN" altLang="en-US" sz="2800" dirty="0" smtClean="0">
                <a:ea typeface="楷体" panose="02010609060101010101" pitchFamily="49" charset="-122"/>
              </a:rPr>
              <a:t>案例</a:t>
            </a:r>
            <a:r>
              <a:rPr lang="en-US" altLang="zh-CN" sz="2800" dirty="0">
                <a:ea typeface="楷体" panose="02010609060101010101" pitchFamily="49" charset="-122"/>
              </a:rPr>
              <a:t>1 </a:t>
            </a:r>
            <a:r>
              <a:rPr lang="zh-CN" altLang="en-US" sz="2800" dirty="0">
                <a:ea typeface="楷体" panose="02010609060101010101" pitchFamily="49" charset="-122"/>
              </a:rPr>
              <a:t>中</a:t>
            </a:r>
            <a:r>
              <a:rPr lang="zh-CN" altLang="en-US" sz="2800" dirty="0" smtClean="0">
                <a:ea typeface="楷体" panose="02010609060101010101" pitchFamily="49" charset="-122"/>
              </a:rPr>
              <a:t>，</a:t>
            </a:r>
            <a:r>
              <a:rPr lang="en-US" altLang="zh-CN" sz="2800" dirty="0" smtClean="0">
                <a:ea typeface="楷体" panose="02010609060101010101" pitchFamily="49" charset="-122"/>
              </a:rPr>
              <a:t>Tom </a:t>
            </a:r>
            <a:r>
              <a:rPr lang="zh-CN" altLang="en-US" sz="2800" dirty="0" smtClean="0">
                <a:ea typeface="楷体" panose="02010609060101010101" pitchFamily="49" charset="-122"/>
              </a:rPr>
              <a:t>怀疑某些图像文件</a:t>
            </a:r>
            <a:r>
              <a:rPr lang="zh-CN" altLang="en-US" sz="2800" dirty="0">
                <a:ea typeface="楷体" panose="02010609060101010101" pitchFamily="49" charset="-122"/>
              </a:rPr>
              <a:t>中可能隐藏有公司机密资料，为了证实自己的设想</a:t>
            </a:r>
            <a:r>
              <a:rPr lang="zh-CN" altLang="en-US" sz="2800" dirty="0" smtClean="0">
                <a:ea typeface="楷体" panose="02010609060101010101" pitchFamily="49" charset="-122"/>
              </a:rPr>
              <a:t>，决定</a:t>
            </a:r>
            <a:r>
              <a:rPr lang="zh-CN" altLang="en-US" sz="2800" dirty="0">
                <a:ea typeface="楷体" panose="02010609060101010101" pitchFamily="49" charset="-122"/>
              </a:rPr>
              <a:t>深入分析这些可疑的文件</a:t>
            </a:r>
            <a:r>
              <a:rPr lang="zh-CN" altLang="en-US" sz="2800" dirty="0" smtClean="0">
                <a:ea typeface="楷体" panose="02010609060101010101" pitchFamily="49" charset="-122"/>
              </a:rPr>
              <a:t>。</a:t>
            </a:r>
            <a:endParaRPr lang="en-US" altLang="zh-CN" sz="2800" dirty="0" smtClean="0">
              <a:ea typeface="楷体" panose="02010609060101010101" pitchFamily="49" charset="-122"/>
            </a:endParaRPr>
          </a:p>
          <a:p>
            <a:r>
              <a:rPr lang="zh-CN" altLang="en-US" sz="2800" dirty="0" smtClean="0">
                <a:ea typeface="楷体" panose="02010609060101010101" pitchFamily="49" charset="-122"/>
              </a:rPr>
              <a:t>由于</a:t>
            </a:r>
            <a:r>
              <a:rPr lang="zh-CN" altLang="en-US" sz="2800" dirty="0">
                <a:ea typeface="楷体" panose="02010609060101010101" pitchFamily="49" charset="-122"/>
              </a:rPr>
              <a:t>采用</a:t>
            </a:r>
            <a:r>
              <a:rPr lang="zh-CN" altLang="en-US" sz="2800" dirty="0" smtClean="0">
                <a:ea typeface="楷体" panose="02010609060101010101" pitchFamily="49" charset="-122"/>
              </a:rPr>
              <a:t>通常的</a:t>
            </a:r>
            <a:r>
              <a:rPr lang="zh-CN" altLang="en-US" sz="2800" dirty="0">
                <a:ea typeface="楷体" panose="02010609060101010101" pitchFamily="49" charset="-122"/>
              </a:rPr>
              <a:t>方式打开这些文件没有在所显示的文件内容中找到可用的信息，</a:t>
            </a:r>
            <a:r>
              <a:rPr lang="en-US" altLang="zh-CN" sz="2800" dirty="0">
                <a:ea typeface="楷体" panose="02010609060101010101" pitchFamily="49" charset="-122"/>
              </a:rPr>
              <a:t>Tom </a:t>
            </a:r>
            <a:r>
              <a:rPr lang="zh-CN" altLang="en-US" sz="2800" dirty="0">
                <a:ea typeface="楷体" panose="02010609060101010101" pitchFamily="49" charset="-122"/>
              </a:rPr>
              <a:t>决定利用针对简单</a:t>
            </a:r>
            <a:r>
              <a:rPr lang="zh-CN" altLang="en-US" sz="2800" dirty="0" smtClean="0">
                <a:ea typeface="楷体" panose="02010609060101010101" pitchFamily="49" charset="-122"/>
              </a:rPr>
              <a:t>数据</a:t>
            </a:r>
            <a:r>
              <a:rPr lang="zh-CN" altLang="en-US" sz="2800" dirty="0">
                <a:ea typeface="楷体" panose="02010609060101010101" pitchFamily="49" charset="-122"/>
              </a:rPr>
              <a:t>隐藏方法的分析方法对可疑文件进行分析，并且对经过简单数据隐藏分析后没有获取有用</a:t>
            </a:r>
            <a:r>
              <a:rPr lang="zh-CN" altLang="en-US" sz="2800" dirty="0" smtClean="0">
                <a:ea typeface="楷体" panose="02010609060101010101" pitchFamily="49" charset="-122"/>
              </a:rPr>
              <a:t>信息</a:t>
            </a:r>
            <a:r>
              <a:rPr lang="zh-CN" altLang="en-US" sz="2800" dirty="0">
                <a:ea typeface="楷体" panose="02010609060101010101" pitchFamily="49" charset="-122"/>
              </a:rPr>
              <a:t>的可疑数字图像文件，采用隐写分析的方法进行调查。</a:t>
            </a:r>
          </a:p>
        </p:txBody>
      </p:sp>
      <p:sp>
        <p:nvSpPr>
          <p:cNvPr id="5" name="矩形 4"/>
          <p:cNvSpPr/>
          <p:nvPr/>
        </p:nvSpPr>
        <p:spPr>
          <a:xfrm>
            <a:off x="9505" y="54927"/>
            <a:ext cx="2762295" cy="861774"/>
          </a:xfrm>
          <a:prstGeom prst="rect">
            <a:avLst/>
          </a:prstGeom>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5000" b="1" dirty="0" smtClean="0">
                <a:solidFill>
                  <a:srgbClr val="FF0000"/>
                </a:solidFill>
                <a:latin typeface="Times New Roman" panose="02020603050405020304" pitchFamily="18" charset="0"/>
                <a:ea typeface="楷体" panose="02010609060101010101" pitchFamily="49" charset="-122"/>
              </a:rPr>
              <a:t>项目分析</a:t>
            </a:r>
            <a:endParaRPr lang="en-US" altLang="zh-CN" sz="50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341490008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内容占位符 2"/>
          <p:cNvSpPr>
            <a:spLocks noGrp="1"/>
          </p:cNvSpPr>
          <p:nvPr>
            <p:ph idx="1"/>
          </p:nvPr>
        </p:nvSpPr>
        <p:spPr>
          <a:xfrm>
            <a:off x="179388" y="1196752"/>
            <a:ext cx="8785225" cy="5184998"/>
          </a:xfrm>
        </p:spPr>
        <p:txBody>
          <a:bodyPr/>
          <a:lstStyle/>
          <a:p>
            <a:r>
              <a:rPr lang="zh-CN" altLang="en-US" sz="2800" dirty="0" smtClean="0">
                <a:ea typeface="楷体" panose="02010609060101010101" pitchFamily="49" charset="-122"/>
              </a:rPr>
              <a:t>案例</a:t>
            </a:r>
            <a:r>
              <a:rPr lang="en-US" altLang="zh-CN" sz="2800" dirty="0">
                <a:ea typeface="楷体" panose="02010609060101010101" pitchFamily="49" charset="-122"/>
              </a:rPr>
              <a:t>2 </a:t>
            </a:r>
            <a:r>
              <a:rPr lang="zh-CN" altLang="en-US" sz="2800" dirty="0">
                <a:ea typeface="楷体" panose="02010609060101010101" pitchFamily="49" charset="-122"/>
              </a:rPr>
              <a:t>中</a:t>
            </a:r>
            <a:r>
              <a:rPr lang="zh-CN" altLang="en-US" sz="2800" dirty="0" smtClean="0">
                <a:ea typeface="楷体" panose="02010609060101010101" pitchFamily="49" charset="-122"/>
              </a:rPr>
              <a:t>，调查</a:t>
            </a:r>
            <a:r>
              <a:rPr lang="zh-CN" altLang="en-US" sz="2800" dirty="0">
                <a:ea typeface="楷体" panose="02010609060101010101" pitchFamily="49" charset="-122"/>
              </a:rPr>
              <a:t>取证</a:t>
            </a:r>
            <a:r>
              <a:rPr lang="zh-CN" altLang="en-US" sz="2800" dirty="0" smtClean="0">
                <a:ea typeface="楷体" panose="02010609060101010101" pitchFamily="49" charset="-122"/>
              </a:rPr>
              <a:t>人员对案例</a:t>
            </a:r>
            <a:r>
              <a:rPr lang="zh-CN" altLang="en-US" sz="2800" dirty="0">
                <a:ea typeface="楷体" panose="02010609060101010101" pitchFamily="49" charset="-122"/>
              </a:rPr>
              <a:t>进行初步分析后，认为该</a:t>
            </a:r>
            <a:r>
              <a:rPr lang="zh-CN" altLang="en-US" sz="2800" dirty="0" smtClean="0">
                <a:ea typeface="楷体" panose="02010609060101010101" pitchFamily="49" charset="-122"/>
              </a:rPr>
              <a:t>图像篡改</a:t>
            </a:r>
            <a:r>
              <a:rPr lang="zh-CN" altLang="en-US" sz="2800" dirty="0">
                <a:ea typeface="楷体" panose="02010609060101010101" pitchFamily="49" charset="-122"/>
              </a:rPr>
              <a:t>主要采用的</a:t>
            </a:r>
            <a:r>
              <a:rPr lang="zh-CN" altLang="en-US" sz="2800" dirty="0" smtClean="0">
                <a:ea typeface="楷体" panose="02010609060101010101" pitchFamily="49" charset="-122"/>
              </a:rPr>
              <a:t>方法可能</a:t>
            </a:r>
            <a:r>
              <a:rPr lang="zh-CN" altLang="en-US" sz="2800" dirty="0">
                <a:ea typeface="楷体" panose="02010609060101010101" pitchFamily="49" charset="-122"/>
              </a:rPr>
              <a:t>是“图像局部信息修改”，即</a:t>
            </a:r>
            <a:r>
              <a:rPr lang="zh-CN" altLang="en-US" sz="2800" dirty="0" smtClean="0">
                <a:ea typeface="楷体" panose="02010609060101010101" pitchFamily="49" charset="-122"/>
              </a:rPr>
              <a:t>复制</a:t>
            </a:r>
            <a:r>
              <a:rPr lang="zh-CN" altLang="en-US" sz="2800" dirty="0">
                <a:ea typeface="楷体" panose="02010609060101010101" pitchFamily="49" charset="-122"/>
              </a:rPr>
              <a:t>同一图像中的某个部分，并粘帖到该图像的另一个区域中</a:t>
            </a:r>
            <a:r>
              <a:rPr lang="zh-CN" altLang="en-US" sz="2800" dirty="0" smtClean="0">
                <a:ea typeface="楷体" panose="02010609060101010101" pitchFamily="49" charset="-122"/>
              </a:rPr>
              <a:t>。</a:t>
            </a:r>
            <a:endParaRPr lang="en-US" altLang="zh-CN" sz="2800" dirty="0" smtClean="0">
              <a:ea typeface="楷体" panose="02010609060101010101" pitchFamily="49" charset="-122"/>
            </a:endParaRPr>
          </a:p>
          <a:p>
            <a:r>
              <a:rPr lang="zh-CN" altLang="en-US" sz="2800" dirty="0" smtClean="0">
                <a:ea typeface="楷体" panose="02010609060101010101" pitchFamily="49" charset="-122"/>
              </a:rPr>
              <a:t>基于</a:t>
            </a:r>
            <a:r>
              <a:rPr lang="zh-CN" altLang="en-US" sz="2800" dirty="0">
                <a:ea typeface="楷体" panose="02010609060101010101" pitchFamily="49" charset="-122"/>
              </a:rPr>
              <a:t>这样的初步判断，调查</a:t>
            </a:r>
            <a:r>
              <a:rPr lang="zh-CN" altLang="en-US" sz="2800" dirty="0" smtClean="0">
                <a:ea typeface="楷体" panose="02010609060101010101" pitchFamily="49" charset="-122"/>
              </a:rPr>
              <a:t>人员决定</a:t>
            </a:r>
            <a:r>
              <a:rPr lang="zh-CN" altLang="en-US" sz="2800" dirty="0">
                <a:ea typeface="楷体" panose="02010609060101010101" pitchFamily="49" charset="-122"/>
              </a:rPr>
              <a:t>采用“图像分块相关性比对”的方法进行分析和鉴定，从而确定该数码图像的内容是否</a:t>
            </a:r>
            <a:r>
              <a:rPr lang="zh-CN" altLang="en-US" sz="2800" dirty="0" smtClean="0">
                <a:ea typeface="楷体" panose="02010609060101010101" pitchFamily="49" charset="-122"/>
              </a:rPr>
              <a:t>被篡改</a:t>
            </a:r>
            <a:r>
              <a:rPr lang="zh-CN" altLang="en-US" sz="2800" dirty="0">
                <a:ea typeface="楷体" panose="02010609060101010101" pitchFamily="49" charset="-122"/>
              </a:rPr>
              <a:t>，和图像中什么内容被篡改。</a:t>
            </a:r>
          </a:p>
        </p:txBody>
      </p:sp>
      <p:sp>
        <p:nvSpPr>
          <p:cNvPr id="5" name="矩形 4"/>
          <p:cNvSpPr/>
          <p:nvPr/>
        </p:nvSpPr>
        <p:spPr>
          <a:xfrm>
            <a:off x="9505" y="54927"/>
            <a:ext cx="2762295" cy="861774"/>
          </a:xfrm>
          <a:prstGeom prst="rect">
            <a:avLst/>
          </a:prstGeom>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5000" b="1" dirty="0" smtClean="0">
                <a:solidFill>
                  <a:srgbClr val="FF0000"/>
                </a:solidFill>
                <a:latin typeface="Times New Roman" panose="02020603050405020304" pitchFamily="18" charset="0"/>
                <a:ea typeface="楷体" panose="02010609060101010101" pitchFamily="49" charset="-122"/>
              </a:rPr>
              <a:t>项目分析</a:t>
            </a:r>
            <a:endParaRPr lang="en-US" altLang="zh-CN" sz="50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278958948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内容占位符 2"/>
          <p:cNvSpPr>
            <a:spLocks noGrp="1"/>
          </p:cNvSpPr>
          <p:nvPr>
            <p:ph idx="1"/>
          </p:nvPr>
        </p:nvSpPr>
        <p:spPr>
          <a:xfrm>
            <a:off x="323528" y="1052736"/>
            <a:ext cx="8229600" cy="5688632"/>
          </a:xfrm>
        </p:spPr>
        <p:txBody>
          <a:bodyPr/>
          <a:lstStyle/>
          <a:p>
            <a:r>
              <a:rPr lang="zh-CN" altLang="en-US" sz="3200" dirty="0" smtClean="0">
                <a:ea typeface="楷体" panose="02010609060101010101" pitchFamily="49" charset="-122"/>
              </a:rPr>
              <a:t>案例</a:t>
            </a:r>
            <a:r>
              <a:rPr lang="en-US" altLang="zh-CN" sz="3200" dirty="0" smtClean="0">
                <a:ea typeface="楷体" panose="02010609060101010101" pitchFamily="49" charset="-122"/>
              </a:rPr>
              <a:t>2</a:t>
            </a:r>
          </a:p>
        </p:txBody>
      </p:sp>
      <p:sp>
        <p:nvSpPr>
          <p:cNvPr id="6" name="标题 1"/>
          <p:cNvSpPr txBox="1">
            <a:spLocks/>
          </p:cNvSpPr>
          <p:nvPr/>
        </p:nvSpPr>
        <p:spPr bwMode="auto">
          <a:xfrm>
            <a:off x="107504" y="188640"/>
            <a:ext cx="2808312" cy="576263"/>
          </a:xfrm>
          <a:prstGeom prst="rect">
            <a:avLst/>
          </a:prstGeom>
          <a:noFill/>
          <a:ln>
            <a:noFill/>
          </a:ln>
          <a:effectLst/>
          <a:extLst>
            <a:ext uri="{909E8E84-426E-40DD-AFC4-6F175D3DCCD1}">
              <a14:hiddenFill xmlns:a14="http://schemas.microsoft.com/office/drawing/2010/main">
                <a:solidFill>
                  <a:srgbClr val="D4D4D4"/>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b="1" kern="1200">
                <a:solidFill>
                  <a:srgbClr val="003366"/>
                </a:solidFill>
                <a:effectLst>
                  <a:outerShdw blurRad="38100" dist="38100" dir="2700000" algn="tl">
                    <a:srgbClr val="C0C0C0"/>
                  </a:outerShdw>
                </a:effectLst>
                <a:latin typeface="+mj-lt"/>
                <a:ea typeface="+mj-ea"/>
                <a:cs typeface="+mj-cs"/>
              </a:defRPr>
            </a:lvl1pPr>
            <a:lvl2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2pPr>
            <a:lvl3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3pPr>
            <a:lvl4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4pPr>
            <a:lvl5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5pPr>
            <a:lvl6pPr marL="4572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6pPr>
            <a:lvl7pPr marL="9144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7pPr>
            <a:lvl8pPr marL="13716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8pPr>
            <a:lvl9pPr marL="18288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9pPr>
          </a:lstStyle>
          <a:p>
            <a:pPr algn="l"/>
            <a:r>
              <a:rPr lang="zh-CN" altLang="zh-CN" sz="5000" dirty="0" smtClean="0">
                <a:solidFill>
                  <a:srgbClr val="FF0000"/>
                </a:solidFill>
                <a:latin typeface="Times New Roman" panose="02020603050405020304" pitchFamily="18" charset="0"/>
                <a:ea typeface="楷体" panose="02010609060101010101" pitchFamily="49" charset="-122"/>
                <a:cs typeface="+mn-cs"/>
              </a:rPr>
              <a:t>项目</a:t>
            </a:r>
            <a:r>
              <a:rPr lang="zh-CN" altLang="en-US" sz="5000" dirty="0" smtClean="0">
                <a:solidFill>
                  <a:srgbClr val="FF0000"/>
                </a:solidFill>
                <a:latin typeface="Times New Roman" panose="02020603050405020304" pitchFamily="18" charset="0"/>
                <a:ea typeface="楷体" panose="02010609060101010101" pitchFamily="49" charset="-122"/>
                <a:cs typeface="+mn-cs"/>
              </a:rPr>
              <a:t>说明</a:t>
            </a:r>
            <a:endParaRPr lang="zh-CN" altLang="en-US" sz="5000" dirty="0">
              <a:solidFill>
                <a:srgbClr val="FF0000"/>
              </a:solidFill>
              <a:latin typeface="Times New Roman" panose="02020603050405020304" pitchFamily="18" charset="0"/>
              <a:ea typeface="楷体" panose="02010609060101010101" pitchFamily="49" charset="-122"/>
              <a:cs typeface="+mn-cs"/>
            </a:endParaRPr>
          </a:p>
        </p:txBody>
      </p:sp>
      <p:pic>
        <p:nvPicPr>
          <p:cNvPr id="2" name="图片 1"/>
          <p:cNvPicPr>
            <a:picLocks noChangeAspect="1"/>
          </p:cNvPicPr>
          <p:nvPr/>
        </p:nvPicPr>
        <p:blipFill>
          <a:blip r:embed="rId2"/>
          <a:stretch>
            <a:fillRect/>
          </a:stretch>
        </p:blipFill>
        <p:spPr>
          <a:xfrm>
            <a:off x="971600" y="1890730"/>
            <a:ext cx="6874467" cy="4778630"/>
          </a:xfrm>
          <a:prstGeom prst="rect">
            <a:avLst/>
          </a:prstGeom>
        </p:spPr>
      </p:pic>
    </p:spTree>
    <p:extLst>
      <p:ext uri="{BB962C8B-B14F-4D97-AF65-F5344CB8AC3E}">
        <p14:creationId xmlns:p14="http://schemas.microsoft.com/office/powerpoint/2010/main" val="380369345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a:xfrm>
            <a:off x="251520" y="2861806"/>
            <a:ext cx="8821738" cy="576263"/>
          </a:xfrm>
        </p:spPr>
        <p:txBody>
          <a:bodyPr/>
          <a:lstStyle/>
          <a:p>
            <a:pPr eaLnBrk="1" hangingPunct="1"/>
            <a:r>
              <a:rPr lang="zh-CN" altLang="en-US" dirty="0" smtClean="0">
                <a:ea typeface="楷体" panose="02010609060101010101" pitchFamily="49" charset="-122"/>
              </a:rPr>
              <a:t>任务</a:t>
            </a:r>
            <a:r>
              <a:rPr lang="zh-CN" altLang="en-US" dirty="0">
                <a:ea typeface="楷体" panose="02010609060101010101" pitchFamily="49" charset="-122"/>
              </a:rPr>
              <a:t>一</a:t>
            </a:r>
            <a:r>
              <a:rPr lang="zh-CN" altLang="en-US" dirty="0" smtClean="0">
                <a:ea typeface="楷体" panose="02010609060101010101" pitchFamily="49" charset="-122"/>
              </a:rPr>
              <a:t>：对</a:t>
            </a:r>
            <a:r>
              <a:rPr lang="zh-CN" altLang="en-US" dirty="0">
                <a:ea typeface="楷体" panose="02010609060101010101" pitchFamily="49" charset="-122"/>
              </a:rPr>
              <a:t>简单数据隐藏进行分析</a:t>
            </a:r>
            <a:endParaRPr lang="en-US" altLang="zh-CN" dirty="0">
              <a:ea typeface="楷体" panose="02010609060101010101" pitchFamily="49" charset="-122"/>
            </a:endParaRPr>
          </a:p>
        </p:txBody>
      </p:sp>
      <p:sp>
        <p:nvSpPr>
          <p:cNvPr id="5" name="矩形 4"/>
          <p:cNvSpPr/>
          <p:nvPr/>
        </p:nvSpPr>
        <p:spPr>
          <a:xfrm>
            <a:off x="9505" y="54927"/>
            <a:ext cx="2762295" cy="861774"/>
          </a:xfrm>
          <a:prstGeom prst="rect">
            <a:avLst/>
          </a:prstGeom>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5000" b="1" dirty="0" smtClean="0">
                <a:solidFill>
                  <a:srgbClr val="FF0000"/>
                </a:solidFill>
                <a:latin typeface="Times New Roman" panose="02020603050405020304" pitchFamily="18" charset="0"/>
                <a:ea typeface="楷体" panose="02010609060101010101" pitchFamily="49" charset="-122"/>
              </a:rPr>
              <a:t>项目</a:t>
            </a:r>
            <a:r>
              <a:rPr lang="zh-CN" altLang="en-US" sz="5000" b="1" dirty="0">
                <a:solidFill>
                  <a:srgbClr val="FF0000"/>
                </a:solidFill>
                <a:latin typeface="Times New Roman" panose="02020603050405020304" pitchFamily="18" charset="0"/>
                <a:ea typeface="楷体" panose="02010609060101010101" pitchFamily="49" charset="-122"/>
              </a:rPr>
              <a:t>实施</a:t>
            </a:r>
            <a:endParaRPr lang="en-US" altLang="zh-CN" sz="50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322526817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p:txBody>
          <a:bodyPr/>
          <a:lstStyle/>
          <a:p>
            <a:r>
              <a:rPr lang="zh-CN" altLang="en-US" dirty="0" smtClean="0">
                <a:latin typeface="Times New Roman" panose="02020603050405020304" pitchFamily="18" charset="0"/>
                <a:ea typeface="楷体" panose="02010609060101010101" pitchFamily="49" charset="-122"/>
              </a:rPr>
              <a:t>针对</a:t>
            </a:r>
            <a:r>
              <a:rPr lang="zh-CN" altLang="en-US" dirty="0">
                <a:latin typeface="Times New Roman" panose="02020603050405020304" pitchFamily="18" charset="0"/>
                <a:ea typeface="楷体" panose="02010609060101010101" pitchFamily="49" charset="-122"/>
              </a:rPr>
              <a:t>最简单的数据隐藏方式进行分析</a:t>
            </a:r>
          </a:p>
        </p:txBody>
      </p:sp>
      <p:sp>
        <p:nvSpPr>
          <p:cNvPr id="5123" name="Rectangle 3"/>
          <p:cNvSpPr>
            <a:spLocks noGrp="1" noChangeArrowheads="1"/>
          </p:cNvSpPr>
          <p:nvPr>
            <p:ph type="body" idx="4294967295"/>
          </p:nvPr>
        </p:nvSpPr>
        <p:spPr/>
        <p:txBody>
          <a:bodyPr/>
          <a:lstStyle/>
          <a:p>
            <a:pPr>
              <a:buFont typeface="Arial" panose="020B0604020202020204" pitchFamily="34" charset="0"/>
              <a:buChar char="•"/>
            </a:pPr>
            <a:r>
              <a:rPr lang="zh-CN" altLang="en-US" sz="2800" dirty="0" smtClean="0">
                <a:ea typeface="楷体" panose="02010609060101010101" pitchFamily="49" charset="-122"/>
              </a:rPr>
              <a:t>修改</a:t>
            </a:r>
            <a:r>
              <a:rPr lang="zh-CN" altLang="en-US" sz="2800" dirty="0">
                <a:ea typeface="楷体" panose="02010609060101010101" pitchFamily="49" charset="-122"/>
              </a:rPr>
              <a:t>文件后缀名</a:t>
            </a:r>
            <a:r>
              <a:rPr lang="zh-CN" altLang="en-US" sz="2800" dirty="0" smtClean="0">
                <a:ea typeface="楷体" panose="02010609060101010101" pitchFamily="49" charset="-122"/>
              </a:rPr>
              <a:t>方式</a:t>
            </a:r>
            <a:endParaRPr lang="en-US" altLang="zh-CN" sz="2800" dirty="0" smtClean="0">
              <a:ea typeface="楷体" panose="02010609060101010101" pitchFamily="49" charset="-122"/>
            </a:endParaRPr>
          </a:p>
          <a:p>
            <a:pPr>
              <a:buFont typeface="Arial" panose="020B0604020202020204" pitchFamily="34" charset="0"/>
              <a:buChar char="•"/>
            </a:pPr>
            <a:endParaRPr lang="en-US" altLang="zh-CN" sz="2800" dirty="0" smtClean="0">
              <a:ea typeface="楷体" panose="02010609060101010101" pitchFamily="49" charset="-122"/>
            </a:endParaRPr>
          </a:p>
          <a:p>
            <a:pPr>
              <a:buFont typeface="Arial" panose="020B0604020202020204" pitchFamily="34" charset="0"/>
              <a:buChar char="•"/>
            </a:pPr>
            <a:r>
              <a:rPr lang="zh-CN" altLang="en-US" sz="2800" dirty="0" smtClean="0">
                <a:ea typeface="楷体" panose="02010609060101010101" pitchFamily="49" charset="-122"/>
              </a:rPr>
              <a:t>修改</a:t>
            </a:r>
            <a:r>
              <a:rPr lang="zh-CN" altLang="en-US" sz="2800" dirty="0">
                <a:ea typeface="楷体" panose="02010609060101010101" pitchFamily="49" charset="-122"/>
              </a:rPr>
              <a:t>注册表隐藏文件或隐藏分区</a:t>
            </a:r>
          </a:p>
        </p:txBody>
      </p:sp>
      <p:sp>
        <p:nvSpPr>
          <p:cNvPr id="4" name="矩形 3"/>
          <p:cNvSpPr/>
          <p:nvPr/>
        </p:nvSpPr>
        <p:spPr>
          <a:xfrm>
            <a:off x="9505" y="54927"/>
            <a:ext cx="2762295" cy="861774"/>
          </a:xfrm>
          <a:prstGeom prst="rect">
            <a:avLst/>
          </a:prstGeom>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5000" b="1" dirty="0" smtClean="0">
                <a:solidFill>
                  <a:srgbClr val="FF0000"/>
                </a:solidFill>
                <a:latin typeface="Times New Roman" panose="02020603050405020304" pitchFamily="18" charset="0"/>
                <a:ea typeface="楷体" panose="02010609060101010101" pitchFamily="49" charset="-122"/>
              </a:rPr>
              <a:t>项目</a:t>
            </a:r>
            <a:r>
              <a:rPr lang="zh-CN" altLang="en-US" sz="5000" b="1" dirty="0">
                <a:solidFill>
                  <a:srgbClr val="FF0000"/>
                </a:solidFill>
                <a:latin typeface="Times New Roman" panose="02020603050405020304" pitchFamily="18" charset="0"/>
                <a:ea typeface="楷体" panose="02010609060101010101" pitchFamily="49" charset="-122"/>
              </a:rPr>
              <a:t>实施</a:t>
            </a:r>
            <a:endParaRPr lang="en-US" altLang="zh-CN" sz="50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91996531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p:txBody>
          <a:bodyPr/>
          <a:lstStyle/>
          <a:p>
            <a:r>
              <a:rPr lang="zh-CN" altLang="en-US" dirty="0" smtClean="0">
                <a:latin typeface="Times New Roman" panose="02020603050405020304" pitchFamily="18" charset="0"/>
                <a:ea typeface="楷体" panose="02010609060101010101" pitchFamily="49" charset="-122"/>
              </a:rPr>
              <a:t>插入式</a:t>
            </a:r>
            <a:r>
              <a:rPr lang="zh-CN" altLang="en-US" dirty="0">
                <a:latin typeface="Times New Roman" panose="02020603050405020304" pitchFamily="18" charset="0"/>
                <a:ea typeface="楷体" panose="02010609060101010101" pitchFamily="49" charset="-122"/>
              </a:rPr>
              <a:t>数据</a:t>
            </a:r>
            <a:r>
              <a:rPr lang="zh-CN" altLang="en-US" dirty="0" smtClean="0">
                <a:latin typeface="Times New Roman" panose="02020603050405020304" pitchFamily="18" charset="0"/>
                <a:ea typeface="楷体" panose="02010609060101010101" pitchFamily="49" charset="-122"/>
              </a:rPr>
              <a:t>隐藏分析</a:t>
            </a:r>
            <a:endParaRPr lang="zh-CN" altLang="en-US" dirty="0">
              <a:latin typeface="Times New Roman" panose="02020603050405020304" pitchFamily="18" charset="0"/>
              <a:ea typeface="楷体" panose="02010609060101010101" pitchFamily="49" charset="-122"/>
            </a:endParaRPr>
          </a:p>
        </p:txBody>
      </p:sp>
      <p:sp>
        <p:nvSpPr>
          <p:cNvPr id="5123" name="Rectangle 3"/>
          <p:cNvSpPr>
            <a:spLocks noGrp="1" noChangeArrowheads="1"/>
          </p:cNvSpPr>
          <p:nvPr>
            <p:ph type="body" idx="4294967295"/>
          </p:nvPr>
        </p:nvSpPr>
        <p:spPr/>
        <p:txBody>
          <a:bodyPr/>
          <a:lstStyle/>
          <a:p>
            <a:pPr>
              <a:buFont typeface="Arial" panose="020B0604020202020204" pitchFamily="34" charset="0"/>
              <a:buChar char="•"/>
            </a:pPr>
            <a:r>
              <a:rPr lang="zh-CN" altLang="en-US" sz="2800" dirty="0" smtClean="0">
                <a:ea typeface="楷体" panose="02010609060101010101" pitchFamily="49" charset="-122"/>
              </a:rPr>
              <a:t>从</a:t>
            </a:r>
            <a:r>
              <a:rPr lang="en-US" altLang="zh-CN" sz="2800" dirty="0">
                <a:ea typeface="楷体" panose="02010609060101010101" pitchFamily="49" charset="-122"/>
              </a:rPr>
              <a:t>Adam </a:t>
            </a:r>
            <a:r>
              <a:rPr lang="zh-CN" altLang="en-US" sz="2800" dirty="0">
                <a:ea typeface="楷体" panose="02010609060101010101" pitchFamily="49" charset="-122"/>
              </a:rPr>
              <a:t>的办公计算机磁盘取证镜像中</a:t>
            </a:r>
            <a:r>
              <a:rPr lang="zh-CN" altLang="en-US" sz="2800" dirty="0" smtClean="0">
                <a:ea typeface="楷体" panose="02010609060101010101" pitchFamily="49" charset="-122"/>
              </a:rPr>
              <a:t>提取可疑</a:t>
            </a:r>
            <a:r>
              <a:rPr lang="zh-CN" altLang="en-US" sz="2800" dirty="0">
                <a:ea typeface="楷体" panose="02010609060101010101" pitchFamily="49" charset="-122"/>
              </a:rPr>
              <a:t>的“</a:t>
            </a:r>
            <a:r>
              <a:rPr lang="en-US" altLang="zh-CN" sz="2800" dirty="0">
                <a:ea typeface="楷体" panose="02010609060101010101" pitchFamily="49" charset="-122"/>
              </a:rPr>
              <a:t>.doc</a:t>
            </a:r>
            <a:r>
              <a:rPr lang="zh-CN" altLang="en-US" sz="2800" dirty="0">
                <a:ea typeface="楷体" panose="02010609060101010101" pitchFamily="49" charset="-122"/>
              </a:rPr>
              <a:t>”</a:t>
            </a:r>
            <a:r>
              <a:rPr lang="zh-CN" altLang="en-US" sz="2800" dirty="0" smtClean="0">
                <a:ea typeface="楷体" panose="02010609060101010101" pitchFamily="49" charset="-122"/>
              </a:rPr>
              <a:t>文件</a:t>
            </a:r>
            <a:endParaRPr lang="en-US" altLang="zh-CN" sz="2800" dirty="0" smtClean="0">
              <a:ea typeface="楷体" panose="02010609060101010101" pitchFamily="49" charset="-122"/>
            </a:endParaRPr>
          </a:p>
          <a:p>
            <a:pPr>
              <a:buFont typeface="Arial" panose="020B0604020202020204" pitchFamily="34" charset="0"/>
              <a:buChar char="•"/>
            </a:pPr>
            <a:r>
              <a:rPr lang="zh-CN" altLang="en-US" sz="2800" dirty="0">
                <a:ea typeface="楷体" panose="02010609060101010101" pitchFamily="49" charset="-122"/>
              </a:rPr>
              <a:t>采用</a:t>
            </a:r>
            <a:r>
              <a:rPr lang="en-US" altLang="zh-CN" sz="2800" dirty="0">
                <a:ea typeface="楷体" panose="02010609060101010101" pitchFamily="49" charset="-122"/>
              </a:rPr>
              <a:t>16 </a:t>
            </a:r>
            <a:r>
              <a:rPr lang="zh-CN" altLang="en-US" sz="2800" dirty="0">
                <a:ea typeface="楷体" panose="02010609060101010101" pitchFamily="49" charset="-122"/>
              </a:rPr>
              <a:t>进制编辑器</a:t>
            </a:r>
            <a:r>
              <a:rPr lang="en-US" altLang="zh-CN" sz="2800" dirty="0" err="1">
                <a:ea typeface="楷体" panose="02010609060101010101" pitchFamily="49" charset="-122"/>
              </a:rPr>
              <a:t>WinHex</a:t>
            </a:r>
            <a:r>
              <a:rPr lang="zh-CN" altLang="en-US" sz="2800" dirty="0" smtClean="0">
                <a:ea typeface="楷体" panose="02010609060101010101" pitchFamily="49" charset="-122"/>
              </a:rPr>
              <a:t>（打开</a:t>
            </a:r>
            <a:r>
              <a:rPr lang="zh-CN" altLang="en-US" sz="2800" dirty="0">
                <a:ea typeface="楷体" panose="02010609060101010101" pitchFamily="49" charset="-122"/>
              </a:rPr>
              <a:t>这份“</a:t>
            </a:r>
            <a:r>
              <a:rPr lang="en-US" altLang="zh-CN" sz="2800" dirty="0">
                <a:ea typeface="楷体" panose="02010609060101010101" pitchFamily="49" charset="-122"/>
              </a:rPr>
              <a:t>.doc</a:t>
            </a:r>
            <a:r>
              <a:rPr lang="zh-CN" altLang="en-US" sz="2800" dirty="0">
                <a:ea typeface="楷体" panose="02010609060101010101" pitchFamily="49" charset="-122"/>
              </a:rPr>
              <a:t>”</a:t>
            </a:r>
            <a:r>
              <a:rPr lang="zh-CN" altLang="en-US" sz="2800" dirty="0" smtClean="0">
                <a:ea typeface="楷体" panose="02010609060101010101" pitchFamily="49" charset="-122"/>
              </a:rPr>
              <a:t>文件</a:t>
            </a:r>
            <a:endParaRPr lang="zh-CN" altLang="en-US" sz="2800" dirty="0">
              <a:ea typeface="楷体" panose="02010609060101010101" pitchFamily="49" charset="-122"/>
            </a:endParaRPr>
          </a:p>
          <a:p>
            <a:pPr>
              <a:buFont typeface="Arial" panose="020B0604020202020204" pitchFamily="34" charset="0"/>
              <a:buChar char="•"/>
            </a:pPr>
            <a:r>
              <a:rPr lang="zh-CN" altLang="en-US" sz="2800" dirty="0" smtClean="0">
                <a:ea typeface="楷体" panose="02010609060101010101" pitchFamily="49" charset="-122"/>
              </a:rPr>
              <a:t>利用</a:t>
            </a:r>
            <a:r>
              <a:rPr lang="en-US" altLang="zh-CN" sz="2800" dirty="0" err="1">
                <a:ea typeface="楷体" panose="02010609060101010101" pitchFamily="49" charset="-122"/>
              </a:rPr>
              <a:t>WinHex</a:t>
            </a:r>
            <a:r>
              <a:rPr lang="en-US" altLang="zh-CN" sz="2800" dirty="0">
                <a:ea typeface="楷体" panose="02010609060101010101" pitchFamily="49" charset="-122"/>
              </a:rPr>
              <a:t> </a:t>
            </a:r>
            <a:r>
              <a:rPr lang="zh-CN" altLang="en-US" sz="2800" dirty="0">
                <a:ea typeface="楷体" panose="02010609060101010101" pitchFamily="49" charset="-122"/>
              </a:rPr>
              <a:t>的数据查找功能在打开的</a:t>
            </a:r>
            <a:r>
              <a:rPr lang="en-US" altLang="zh-CN" sz="2800" dirty="0">
                <a:ea typeface="楷体" panose="02010609060101010101" pitchFamily="49" charset="-122"/>
              </a:rPr>
              <a:t>16 </a:t>
            </a:r>
            <a:r>
              <a:rPr lang="zh-CN" altLang="en-US" sz="2800" dirty="0">
                <a:ea typeface="楷体" panose="02010609060101010101" pitchFamily="49" charset="-122"/>
              </a:rPr>
              <a:t>进制代码中查找“</a:t>
            </a:r>
            <a:r>
              <a:rPr lang="en-US" altLang="zh-CN" sz="2800" dirty="0">
                <a:ea typeface="楷体" panose="02010609060101010101" pitchFamily="49" charset="-122"/>
              </a:rPr>
              <a:t>JPEG</a:t>
            </a:r>
            <a:r>
              <a:rPr lang="zh-CN" altLang="en-US" sz="2800" dirty="0">
                <a:ea typeface="楷体" panose="02010609060101010101" pitchFamily="49" charset="-122"/>
              </a:rPr>
              <a:t>”文件的文件</a:t>
            </a:r>
            <a:r>
              <a:rPr lang="zh-CN" altLang="en-US" sz="2800" dirty="0" smtClean="0">
                <a:ea typeface="楷体" panose="02010609060101010101" pitchFamily="49" charset="-122"/>
              </a:rPr>
              <a:t>特征信息（如</a:t>
            </a:r>
            <a:r>
              <a:rPr lang="zh-CN" altLang="en-US" sz="2800" dirty="0">
                <a:ea typeface="楷体" panose="02010609060101010101" pitchFamily="49" charset="-122"/>
              </a:rPr>
              <a:t>查找</a:t>
            </a:r>
            <a:r>
              <a:rPr lang="en-US" altLang="zh-CN" sz="2800" dirty="0">
                <a:ea typeface="楷体" panose="02010609060101010101" pitchFamily="49" charset="-122"/>
              </a:rPr>
              <a:t>JPEG </a:t>
            </a:r>
            <a:r>
              <a:rPr lang="zh-CN" altLang="en-US" sz="2800" dirty="0">
                <a:ea typeface="楷体" panose="02010609060101010101" pitchFamily="49" charset="-122"/>
              </a:rPr>
              <a:t>图像文件起始</a:t>
            </a:r>
            <a:r>
              <a:rPr lang="zh-CN" altLang="en-US" sz="2800" dirty="0" smtClean="0">
                <a:ea typeface="楷体" panose="02010609060101010101" pitchFamily="49" charset="-122"/>
              </a:rPr>
              <a:t>处十六进制</a:t>
            </a:r>
            <a:r>
              <a:rPr lang="zh-CN" altLang="en-US" sz="2800" dirty="0">
                <a:ea typeface="楷体" panose="02010609060101010101" pitchFamily="49" charset="-122"/>
              </a:rPr>
              <a:t>标识</a:t>
            </a:r>
            <a:r>
              <a:rPr lang="en-US" altLang="zh-CN" sz="2800" dirty="0">
                <a:ea typeface="楷体" panose="02010609060101010101" pitchFamily="49" charset="-122"/>
              </a:rPr>
              <a:t>——</a:t>
            </a:r>
            <a:r>
              <a:rPr lang="zh-CN" altLang="en-US" sz="2800" dirty="0">
                <a:ea typeface="楷体" panose="02010609060101010101" pitchFamily="49" charset="-122"/>
              </a:rPr>
              <a:t>“</a:t>
            </a:r>
            <a:r>
              <a:rPr lang="en-US" altLang="zh-CN" sz="2800" dirty="0">
                <a:ea typeface="楷体" panose="02010609060101010101" pitchFamily="49" charset="-122"/>
              </a:rPr>
              <a:t>FFD8H</a:t>
            </a:r>
            <a:r>
              <a:rPr lang="zh-CN" altLang="en-US" sz="2800" dirty="0">
                <a:ea typeface="楷体" panose="02010609060101010101" pitchFamily="49" charset="-122"/>
              </a:rPr>
              <a:t>”）</a:t>
            </a:r>
            <a:r>
              <a:rPr lang="zh-CN" altLang="en-US" sz="2800" dirty="0" smtClean="0">
                <a:ea typeface="楷体" panose="02010609060101010101" pitchFamily="49" charset="-122"/>
              </a:rPr>
              <a:t>；</a:t>
            </a:r>
            <a:endParaRPr lang="zh-CN" altLang="en-US" sz="2800" dirty="0">
              <a:ea typeface="楷体" panose="02010609060101010101" pitchFamily="49" charset="-122"/>
            </a:endParaRPr>
          </a:p>
        </p:txBody>
      </p:sp>
      <p:sp>
        <p:nvSpPr>
          <p:cNvPr id="4" name="矩形 3"/>
          <p:cNvSpPr/>
          <p:nvPr/>
        </p:nvSpPr>
        <p:spPr>
          <a:xfrm>
            <a:off x="9505" y="54927"/>
            <a:ext cx="2762295" cy="861774"/>
          </a:xfrm>
          <a:prstGeom prst="rect">
            <a:avLst/>
          </a:prstGeom>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5000" b="1" dirty="0" smtClean="0">
                <a:solidFill>
                  <a:srgbClr val="FF0000"/>
                </a:solidFill>
                <a:latin typeface="Times New Roman" panose="02020603050405020304" pitchFamily="18" charset="0"/>
                <a:ea typeface="楷体" panose="02010609060101010101" pitchFamily="49" charset="-122"/>
              </a:rPr>
              <a:t>项目</a:t>
            </a:r>
            <a:r>
              <a:rPr lang="zh-CN" altLang="en-US" sz="5000" b="1" dirty="0">
                <a:solidFill>
                  <a:srgbClr val="FF0000"/>
                </a:solidFill>
                <a:latin typeface="Times New Roman" panose="02020603050405020304" pitchFamily="18" charset="0"/>
                <a:ea typeface="楷体" panose="02010609060101010101" pitchFamily="49" charset="-122"/>
              </a:rPr>
              <a:t>实施</a:t>
            </a:r>
            <a:endParaRPr lang="en-US" altLang="zh-CN" sz="50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203089795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p:txBody>
          <a:bodyPr/>
          <a:lstStyle/>
          <a:p>
            <a:r>
              <a:rPr lang="zh-CN" altLang="en-US" dirty="0" smtClean="0">
                <a:latin typeface="Times New Roman" panose="02020603050405020304" pitchFamily="18" charset="0"/>
                <a:ea typeface="楷体" panose="02010609060101010101" pitchFamily="49" charset="-122"/>
              </a:rPr>
              <a:t>插入式</a:t>
            </a:r>
            <a:r>
              <a:rPr lang="zh-CN" altLang="en-US" dirty="0">
                <a:latin typeface="Times New Roman" panose="02020603050405020304" pitchFamily="18" charset="0"/>
                <a:ea typeface="楷体" panose="02010609060101010101" pitchFamily="49" charset="-122"/>
              </a:rPr>
              <a:t>数据</a:t>
            </a:r>
            <a:r>
              <a:rPr lang="zh-CN" altLang="en-US" dirty="0" smtClean="0">
                <a:latin typeface="Times New Roman" panose="02020603050405020304" pitchFamily="18" charset="0"/>
                <a:ea typeface="楷体" panose="02010609060101010101" pitchFamily="49" charset="-122"/>
              </a:rPr>
              <a:t>隐藏分析</a:t>
            </a:r>
            <a:endParaRPr lang="zh-CN" altLang="en-US" dirty="0">
              <a:latin typeface="Times New Roman" panose="02020603050405020304" pitchFamily="18" charset="0"/>
              <a:ea typeface="楷体" panose="02010609060101010101" pitchFamily="49" charset="-122"/>
            </a:endParaRPr>
          </a:p>
        </p:txBody>
      </p:sp>
      <p:sp>
        <p:nvSpPr>
          <p:cNvPr id="5123" name="Rectangle 3"/>
          <p:cNvSpPr>
            <a:spLocks noGrp="1" noChangeArrowheads="1"/>
          </p:cNvSpPr>
          <p:nvPr>
            <p:ph type="body" idx="4294967295"/>
          </p:nvPr>
        </p:nvSpPr>
        <p:spPr/>
        <p:txBody>
          <a:bodyPr/>
          <a:lstStyle/>
          <a:p>
            <a:pPr>
              <a:buFont typeface="Arial" panose="020B0604020202020204" pitchFamily="34" charset="0"/>
              <a:buChar char="•"/>
            </a:pPr>
            <a:r>
              <a:rPr lang="zh-CN" altLang="en-US" sz="2800" dirty="0" smtClean="0">
                <a:ea typeface="楷体" panose="02010609060101010101" pitchFamily="49" charset="-122"/>
              </a:rPr>
              <a:t>当</a:t>
            </a:r>
            <a:r>
              <a:rPr lang="zh-CN" altLang="en-US" sz="2800" dirty="0">
                <a:ea typeface="楷体" panose="02010609060101010101" pitchFamily="49" charset="-122"/>
              </a:rPr>
              <a:t>搜索到这样的标识后，将标识以前的所有</a:t>
            </a:r>
            <a:r>
              <a:rPr lang="en-US" altLang="zh-CN" sz="2800" dirty="0">
                <a:ea typeface="楷体" panose="02010609060101010101" pitchFamily="49" charset="-122"/>
              </a:rPr>
              <a:t>16 </a:t>
            </a:r>
            <a:r>
              <a:rPr lang="zh-CN" altLang="en-US" sz="2800" dirty="0">
                <a:ea typeface="楷体" panose="02010609060101010101" pitchFamily="49" charset="-122"/>
              </a:rPr>
              <a:t>进制代码全部</a:t>
            </a:r>
            <a:r>
              <a:rPr lang="zh-CN" altLang="en-US" sz="2800" dirty="0" smtClean="0">
                <a:ea typeface="楷体" panose="02010609060101010101" pitchFamily="49" charset="-122"/>
              </a:rPr>
              <a:t>删除然后</a:t>
            </a:r>
            <a:r>
              <a:rPr lang="zh-CN" altLang="en-US" sz="2800" dirty="0">
                <a:ea typeface="楷体" panose="02010609060101010101" pitchFamily="49" charset="-122"/>
              </a:rPr>
              <a:t>保存文件，并使用图片查看工具查看是否显示出</a:t>
            </a:r>
            <a:r>
              <a:rPr lang="zh-CN" altLang="en-US" sz="2800" dirty="0" smtClean="0">
                <a:ea typeface="楷体" panose="02010609060101010101" pitchFamily="49" charset="-122"/>
              </a:rPr>
              <a:t>图像</a:t>
            </a:r>
            <a:endParaRPr lang="zh-CN" altLang="en-US" sz="2800" dirty="0">
              <a:ea typeface="楷体" panose="02010609060101010101" pitchFamily="49" charset="-122"/>
            </a:endParaRPr>
          </a:p>
          <a:p>
            <a:pPr>
              <a:buFont typeface="Arial" panose="020B0604020202020204" pitchFamily="34" charset="0"/>
              <a:buChar char="•"/>
            </a:pPr>
            <a:r>
              <a:rPr lang="zh-CN" altLang="en-US" sz="2800" dirty="0" smtClean="0">
                <a:ea typeface="楷体" panose="02010609060101010101" pitchFamily="49" charset="-122"/>
              </a:rPr>
              <a:t>如果</a:t>
            </a:r>
            <a:r>
              <a:rPr lang="zh-CN" altLang="en-US" sz="2800" dirty="0">
                <a:ea typeface="楷体" panose="02010609060101010101" pitchFamily="49" charset="-122"/>
              </a:rPr>
              <a:t>没有显示出图像，则重复执行上面两步，直到提取出隐藏的“</a:t>
            </a:r>
            <a:r>
              <a:rPr lang="en-US" altLang="zh-CN" sz="2800" dirty="0">
                <a:ea typeface="楷体" panose="02010609060101010101" pitchFamily="49" charset="-122"/>
              </a:rPr>
              <a:t>JPEG</a:t>
            </a:r>
            <a:r>
              <a:rPr lang="zh-CN" altLang="en-US" sz="2800" dirty="0">
                <a:ea typeface="楷体" panose="02010609060101010101" pitchFamily="49" charset="-122"/>
              </a:rPr>
              <a:t>”图片信息；</a:t>
            </a:r>
          </a:p>
        </p:txBody>
      </p:sp>
      <p:sp>
        <p:nvSpPr>
          <p:cNvPr id="4" name="矩形 3"/>
          <p:cNvSpPr/>
          <p:nvPr/>
        </p:nvSpPr>
        <p:spPr>
          <a:xfrm>
            <a:off x="9505" y="54927"/>
            <a:ext cx="2762295" cy="861774"/>
          </a:xfrm>
          <a:prstGeom prst="rect">
            <a:avLst/>
          </a:prstGeom>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5000" b="1" dirty="0" smtClean="0">
                <a:solidFill>
                  <a:srgbClr val="FF0000"/>
                </a:solidFill>
                <a:latin typeface="Times New Roman" panose="02020603050405020304" pitchFamily="18" charset="0"/>
                <a:ea typeface="楷体" panose="02010609060101010101" pitchFamily="49" charset="-122"/>
              </a:rPr>
              <a:t>项目</a:t>
            </a:r>
            <a:r>
              <a:rPr lang="zh-CN" altLang="en-US" sz="5000" b="1" dirty="0">
                <a:solidFill>
                  <a:srgbClr val="FF0000"/>
                </a:solidFill>
                <a:latin typeface="Times New Roman" panose="02020603050405020304" pitchFamily="18" charset="0"/>
                <a:ea typeface="楷体" panose="02010609060101010101" pitchFamily="49" charset="-122"/>
              </a:rPr>
              <a:t>实施</a:t>
            </a:r>
            <a:endParaRPr lang="en-US" altLang="zh-CN" sz="50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254032331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a:xfrm>
            <a:off x="251520" y="2861806"/>
            <a:ext cx="8821738" cy="576263"/>
          </a:xfrm>
        </p:spPr>
        <p:txBody>
          <a:bodyPr/>
          <a:lstStyle/>
          <a:p>
            <a:pPr eaLnBrk="1" hangingPunct="1"/>
            <a:r>
              <a:rPr lang="zh-CN" altLang="en-US" dirty="0" smtClean="0">
                <a:ea typeface="楷体" panose="02010609060101010101" pitchFamily="49" charset="-122"/>
              </a:rPr>
              <a:t>任务</a:t>
            </a:r>
            <a:r>
              <a:rPr lang="zh-CN" altLang="en-US" dirty="0">
                <a:ea typeface="楷体" panose="02010609060101010101" pitchFamily="49" charset="-122"/>
              </a:rPr>
              <a:t>二</a:t>
            </a:r>
            <a:r>
              <a:rPr lang="zh-CN" altLang="en-US" dirty="0" smtClean="0">
                <a:ea typeface="楷体" panose="02010609060101010101" pitchFamily="49" charset="-122"/>
              </a:rPr>
              <a:t>：利用</a:t>
            </a:r>
            <a:r>
              <a:rPr lang="zh-CN" altLang="en-US" dirty="0">
                <a:ea typeface="楷体" panose="02010609060101010101" pitchFamily="49" charset="-122"/>
              </a:rPr>
              <a:t>隐写分析技术分析可疑图像</a:t>
            </a:r>
            <a:endParaRPr lang="en-US" altLang="zh-CN" dirty="0">
              <a:ea typeface="楷体" panose="02010609060101010101" pitchFamily="49" charset="-122"/>
            </a:endParaRPr>
          </a:p>
        </p:txBody>
      </p:sp>
      <p:sp>
        <p:nvSpPr>
          <p:cNvPr id="5" name="矩形 4"/>
          <p:cNvSpPr/>
          <p:nvPr/>
        </p:nvSpPr>
        <p:spPr>
          <a:xfrm>
            <a:off x="9505" y="54927"/>
            <a:ext cx="2762295" cy="861774"/>
          </a:xfrm>
          <a:prstGeom prst="rect">
            <a:avLst/>
          </a:prstGeom>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5000" b="1" dirty="0" smtClean="0">
                <a:solidFill>
                  <a:srgbClr val="FF0000"/>
                </a:solidFill>
                <a:latin typeface="Times New Roman" panose="02020603050405020304" pitchFamily="18" charset="0"/>
                <a:ea typeface="楷体" panose="02010609060101010101" pitchFamily="49" charset="-122"/>
              </a:rPr>
              <a:t>项目</a:t>
            </a:r>
            <a:r>
              <a:rPr lang="zh-CN" altLang="en-US" sz="5000" b="1" dirty="0">
                <a:solidFill>
                  <a:srgbClr val="FF0000"/>
                </a:solidFill>
                <a:latin typeface="Times New Roman" panose="02020603050405020304" pitchFamily="18" charset="0"/>
                <a:ea typeface="楷体" panose="02010609060101010101" pitchFamily="49" charset="-122"/>
              </a:rPr>
              <a:t>实施</a:t>
            </a:r>
            <a:endParaRPr lang="en-US" altLang="zh-CN" sz="50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182115526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Text Box 2"/>
          <p:cNvSpPr txBox="1">
            <a:spLocks noChangeArrowheads="1"/>
          </p:cNvSpPr>
          <p:nvPr/>
        </p:nvSpPr>
        <p:spPr bwMode="auto">
          <a:xfrm>
            <a:off x="822325" y="3927475"/>
            <a:ext cx="20732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sz="2400">
              <a:latin typeface="Times New Roman" panose="02020603050405020304" pitchFamily="18" charset="0"/>
            </a:endParaRPr>
          </a:p>
        </p:txBody>
      </p:sp>
      <p:sp>
        <p:nvSpPr>
          <p:cNvPr id="223235" name="Rectangle 3"/>
          <p:cNvSpPr>
            <a:spLocks noGrp="1"/>
          </p:cNvSpPr>
          <p:nvPr>
            <p:ph type="title"/>
          </p:nvPr>
        </p:nvSpPr>
        <p:spPr>
          <a:xfrm>
            <a:off x="457200" y="260350"/>
            <a:ext cx="8229600" cy="1143000"/>
          </a:xfrm>
        </p:spPr>
        <p:txBody>
          <a:bodyPr/>
          <a:lstStyle/>
          <a:p>
            <a:r>
              <a:rPr lang="zh-CN" altLang="en-US" smtClean="0">
                <a:solidFill>
                  <a:srgbClr val="003366"/>
                </a:solidFill>
                <a:ea typeface="楷体" panose="02010609060101010101" pitchFamily="49" charset="-122"/>
              </a:rPr>
              <a:t>隐写概述：什么是隐写</a:t>
            </a:r>
          </a:p>
        </p:txBody>
      </p:sp>
      <p:pic>
        <p:nvPicPr>
          <p:cNvPr id="22323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55750"/>
            <a:ext cx="9144000" cy="3673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7282173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Text Box 2"/>
          <p:cNvSpPr txBox="1">
            <a:spLocks noChangeArrowheads="1"/>
          </p:cNvSpPr>
          <p:nvPr/>
        </p:nvSpPr>
        <p:spPr bwMode="auto">
          <a:xfrm>
            <a:off x="822325" y="3927475"/>
            <a:ext cx="20732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sz="2400">
              <a:latin typeface="Times New Roman" panose="02020603050405020304" pitchFamily="18" charset="0"/>
            </a:endParaRPr>
          </a:p>
        </p:txBody>
      </p:sp>
      <p:sp>
        <p:nvSpPr>
          <p:cNvPr id="225283" name="Rectangle 3"/>
          <p:cNvSpPr>
            <a:spLocks noGrp="1"/>
          </p:cNvSpPr>
          <p:nvPr>
            <p:ph type="title"/>
          </p:nvPr>
        </p:nvSpPr>
        <p:spPr>
          <a:xfrm>
            <a:off x="457200" y="188913"/>
            <a:ext cx="8229600" cy="1143000"/>
          </a:xfrm>
        </p:spPr>
        <p:txBody>
          <a:bodyPr/>
          <a:lstStyle/>
          <a:p>
            <a:r>
              <a:rPr lang="zh-CN" altLang="en-US" smtClean="0">
                <a:solidFill>
                  <a:srgbClr val="003366"/>
                </a:solidFill>
                <a:ea typeface="楷体" panose="02010609060101010101" pitchFamily="49" charset="-122"/>
              </a:rPr>
              <a:t>隐写概述：什么是隐写</a:t>
            </a:r>
          </a:p>
        </p:txBody>
      </p:sp>
      <p:pic>
        <p:nvPicPr>
          <p:cNvPr id="22528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31950"/>
            <a:ext cx="9144000" cy="3452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5343993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Text Box 2"/>
          <p:cNvSpPr txBox="1">
            <a:spLocks noChangeArrowheads="1"/>
          </p:cNvSpPr>
          <p:nvPr/>
        </p:nvSpPr>
        <p:spPr bwMode="auto">
          <a:xfrm>
            <a:off x="822325" y="3927475"/>
            <a:ext cx="20732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sz="2400">
              <a:latin typeface="Times New Roman" panose="02020603050405020304" pitchFamily="18" charset="0"/>
            </a:endParaRPr>
          </a:p>
        </p:txBody>
      </p:sp>
      <p:sp>
        <p:nvSpPr>
          <p:cNvPr id="227331" name="Rectangle 3"/>
          <p:cNvSpPr>
            <a:spLocks noGrp="1"/>
          </p:cNvSpPr>
          <p:nvPr>
            <p:ph type="title"/>
          </p:nvPr>
        </p:nvSpPr>
        <p:spPr>
          <a:xfrm>
            <a:off x="457200" y="188913"/>
            <a:ext cx="8229600" cy="1143000"/>
          </a:xfrm>
        </p:spPr>
        <p:txBody>
          <a:bodyPr/>
          <a:lstStyle/>
          <a:p>
            <a:r>
              <a:rPr lang="zh-CN" altLang="en-US" smtClean="0">
                <a:solidFill>
                  <a:srgbClr val="003366"/>
                </a:solidFill>
                <a:ea typeface="楷体" panose="02010609060101010101" pitchFamily="49" charset="-122"/>
              </a:rPr>
              <a:t>隐写概述：什么是隐写</a:t>
            </a:r>
          </a:p>
        </p:txBody>
      </p:sp>
      <p:sp>
        <p:nvSpPr>
          <p:cNvPr id="227332" name="Rectangle 4"/>
          <p:cNvSpPr>
            <a:spLocks noChangeArrowheads="1"/>
          </p:cNvSpPr>
          <p:nvPr/>
        </p:nvSpPr>
        <p:spPr bwMode="auto">
          <a:xfrm>
            <a:off x="0" y="23145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graphicFrame>
        <p:nvGraphicFramePr>
          <p:cNvPr id="227333" name="Object 5"/>
          <p:cNvGraphicFramePr>
            <a:graphicFrameLocks noChangeAspect="1"/>
          </p:cNvGraphicFramePr>
          <p:nvPr/>
        </p:nvGraphicFramePr>
        <p:xfrm>
          <a:off x="179388" y="1700213"/>
          <a:ext cx="8964612" cy="4513262"/>
        </p:xfrm>
        <a:graphic>
          <a:graphicData uri="http://schemas.openxmlformats.org/presentationml/2006/ole">
            <mc:AlternateContent xmlns:mc="http://schemas.openxmlformats.org/markup-compatibility/2006">
              <mc:Choice xmlns:v="urn:schemas-microsoft-com:vml" Requires="v">
                <p:oleObj spid="_x0000_s1032" name="Visio" r:id="rId4" imgW="4816919" imgH="2426511" progId="Visio.Drawing.11">
                  <p:embed/>
                </p:oleObj>
              </mc:Choice>
              <mc:Fallback>
                <p:oleObj name="Visio" r:id="rId4" imgW="4816919" imgH="2426511"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9388" y="1700213"/>
                        <a:ext cx="8964612" cy="45132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05347083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2"/>
          <p:cNvSpPr>
            <a:spLocks noGrp="1"/>
          </p:cNvSpPr>
          <p:nvPr>
            <p:ph type="body" idx="1"/>
          </p:nvPr>
        </p:nvSpPr>
        <p:spPr/>
        <p:txBody>
          <a:bodyPr/>
          <a:lstStyle/>
          <a:p>
            <a:r>
              <a:rPr lang="zh-CN" altLang="en-US" smtClean="0">
                <a:solidFill>
                  <a:srgbClr val="003366"/>
                </a:solidFill>
                <a:latin typeface="楷体" panose="02010609060101010101" pitchFamily="49" charset="-122"/>
                <a:ea typeface="楷体" panose="02010609060101010101" pitchFamily="49" charset="-122"/>
              </a:rPr>
              <a:t>载体信号</a:t>
            </a:r>
            <a:r>
              <a:rPr lang="en-US" altLang="zh-CN" smtClean="0">
                <a:solidFill>
                  <a:srgbClr val="003366"/>
                </a:solidFill>
                <a:latin typeface="楷体" panose="02010609060101010101" pitchFamily="49" charset="-122"/>
                <a:ea typeface="楷体" panose="02010609060101010101" pitchFamily="49" charset="-122"/>
              </a:rPr>
              <a:t> + </a:t>
            </a:r>
            <a:r>
              <a:rPr lang="zh-CN" altLang="en-US" smtClean="0">
                <a:solidFill>
                  <a:srgbClr val="003366"/>
                </a:solidFill>
                <a:latin typeface="楷体" panose="02010609060101010101" pitchFamily="49" charset="-122"/>
                <a:ea typeface="楷体" panose="02010609060101010101" pitchFamily="49" charset="-122"/>
              </a:rPr>
              <a:t>隐秘信息 </a:t>
            </a:r>
            <a:r>
              <a:rPr lang="en-US" altLang="zh-CN" smtClean="0">
                <a:solidFill>
                  <a:srgbClr val="003366"/>
                </a:solidFill>
                <a:latin typeface="楷体" panose="02010609060101010101" pitchFamily="49" charset="-122"/>
                <a:ea typeface="楷体" panose="02010609060101010101" pitchFamily="49" charset="-122"/>
              </a:rPr>
              <a:t>= </a:t>
            </a:r>
            <a:r>
              <a:rPr lang="zh-CN" altLang="en-US" smtClean="0">
                <a:solidFill>
                  <a:srgbClr val="003366"/>
                </a:solidFill>
                <a:latin typeface="楷体" panose="02010609060101010101" pitchFamily="49" charset="-122"/>
                <a:ea typeface="楷体" panose="02010609060101010101" pitchFamily="49" charset="-122"/>
              </a:rPr>
              <a:t>载密信号</a:t>
            </a:r>
          </a:p>
          <a:p>
            <a:r>
              <a:rPr lang="zh-CN" altLang="en-US" smtClean="0">
                <a:solidFill>
                  <a:srgbClr val="003366"/>
                </a:solidFill>
                <a:latin typeface="楷体" panose="02010609060101010101" pitchFamily="49" charset="-122"/>
                <a:ea typeface="楷体" panose="02010609060101010101" pitchFamily="49" charset="-122"/>
              </a:rPr>
              <a:t>密码学</a:t>
            </a:r>
            <a:r>
              <a:rPr lang="en-US" altLang="zh-CN" smtClean="0">
                <a:solidFill>
                  <a:srgbClr val="003366"/>
                </a:solidFill>
                <a:latin typeface="楷体" panose="02010609060101010101" pitchFamily="49" charset="-122"/>
                <a:ea typeface="楷体" panose="02010609060101010101" pitchFamily="49" charset="-122"/>
              </a:rPr>
              <a:t>: </a:t>
            </a:r>
            <a:r>
              <a:rPr lang="zh-CN" altLang="en-US" smtClean="0">
                <a:solidFill>
                  <a:srgbClr val="003366"/>
                </a:solidFill>
                <a:latin typeface="楷体" panose="02010609060101010101" pitchFamily="49" charset="-122"/>
                <a:ea typeface="楷体" panose="02010609060101010101" pitchFamily="49" charset="-122"/>
              </a:rPr>
              <a:t>隐藏隐秘信息的内容</a:t>
            </a:r>
            <a:endParaRPr lang="en-US" altLang="zh-CN" smtClean="0">
              <a:solidFill>
                <a:srgbClr val="003366"/>
              </a:solidFill>
              <a:latin typeface="楷体" panose="02010609060101010101" pitchFamily="49" charset="-122"/>
              <a:ea typeface="楷体" panose="02010609060101010101" pitchFamily="49" charset="-122"/>
            </a:endParaRPr>
          </a:p>
          <a:p>
            <a:r>
              <a:rPr lang="zh-CN" altLang="en-US" smtClean="0">
                <a:solidFill>
                  <a:srgbClr val="003366"/>
                </a:solidFill>
                <a:latin typeface="楷体" panose="02010609060101010101" pitchFamily="49" charset="-122"/>
                <a:ea typeface="楷体" panose="02010609060101010101" pitchFamily="49" charset="-122"/>
              </a:rPr>
              <a:t>隐写术</a:t>
            </a:r>
            <a:r>
              <a:rPr lang="en-US" altLang="zh-CN" smtClean="0">
                <a:solidFill>
                  <a:srgbClr val="003366"/>
                </a:solidFill>
                <a:latin typeface="楷体" panose="02010609060101010101" pitchFamily="49" charset="-122"/>
                <a:ea typeface="楷体" panose="02010609060101010101" pitchFamily="49" charset="-122"/>
              </a:rPr>
              <a:t>: </a:t>
            </a:r>
            <a:r>
              <a:rPr lang="zh-CN" altLang="en-US" smtClean="0">
                <a:solidFill>
                  <a:srgbClr val="003366"/>
                </a:solidFill>
                <a:latin typeface="楷体" panose="02010609060101010101" pitchFamily="49" charset="-122"/>
                <a:ea typeface="楷体" panose="02010609060101010101" pitchFamily="49" charset="-122"/>
              </a:rPr>
              <a:t>隐藏通信本身</a:t>
            </a:r>
            <a:endParaRPr lang="en-US" altLang="zh-CN" smtClean="0">
              <a:solidFill>
                <a:srgbClr val="003366"/>
              </a:solidFill>
              <a:latin typeface="楷体" panose="02010609060101010101" pitchFamily="49" charset="-122"/>
              <a:ea typeface="楷体" panose="02010609060101010101" pitchFamily="49" charset="-122"/>
            </a:endParaRPr>
          </a:p>
        </p:txBody>
      </p:sp>
      <p:pic>
        <p:nvPicPr>
          <p:cNvPr id="22937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 y="4114800"/>
            <a:ext cx="1892300" cy="198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9380" name="Text Box 4"/>
          <p:cNvSpPr txBox="1">
            <a:spLocks noChangeArrowheads="1"/>
          </p:cNvSpPr>
          <p:nvPr/>
        </p:nvSpPr>
        <p:spPr bwMode="auto">
          <a:xfrm>
            <a:off x="822325" y="3927475"/>
            <a:ext cx="20732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sz="2400">
              <a:latin typeface="Times New Roman" panose="02020603050405020304" pitchFamily="18" charset="0"/>
            </a:endParaRPr>
          </a:p>
        </p:txBody>
      </p:sp>
      <p:sp>
        <p:nvSpPr>
          <p:cNvPr id="229381" name="Text Box 5"/>
          <p:cNvSpPr txBox="1">
            <a:spLocks noChangeArrowheads="1"/>
          </p:cNvSpPr>
          <p:nvPr/>
        </p:nvSpPr>
        <p:spPr bwMode="auto">
          <a:xfrm>
            <a:off x="3581400" y="4114800"/>
            <a:ext cx="1905000" cy="1965325"/>
          </a:xfrm>
          <a:prstGeom prst="rect">
            <a:avLst/>
          </a:prstGeom>
          <a:noFill/>
          <a:ln w="9525">
            <a:solidFill>
              <a:srgbClr val="0033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45720" tIns="0" rIns="0" bIns="0">
            <a:spAutoFit/>
          </a:bodyPr>
          <a:lstStyle/>
          <a:p>
            <a:r>
              <a:rPr lang="en-US" altLang="zh-CN" sz="1600">
                <a:solidFill>
                  <a:srgbClr val="003366"/>
                </a:solidFill>
                <a:latin typeface="Times New Roman" panose="02020603050405020304" pitchFamily="18" charset="0"/>
              </a:rPr>
              <a:t>101101011010101010100101000101101101101010100101011010101011110000101010100101110101101011010100101001000010011101010011110110111101110111010001</a:t>
            </a:r>
          </a:p>
        </p:txBody>
      </p:sp>
      <p:sp>
        <p:nvSpPr>
          <p:cNvPr id="229382" name="Text Box 6"/>
          <p:cNvSpPr txBox="1">
            <a:spLocks noChangeArrowheads="1"/>
          </p:cNvSpPr>
          <p:nvPr/>
        </p:nvSpPr>
        <p:spPr bwMode="auto">
          <a:xfrm>
            <a:off x="2962275" y="4724400"/>
            <a:ext cx="473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4000" b="1">
                <a:latin typeface="Times New Roman" panose="02020603050405020304" pitchFamily="18" charset="0"/>
              </a:rPr>
              <a:t>+</a:t>
            </a:r>
          </a:p>
        </p:txBody>
      </p:sp>
      <p:sp>
        <p:nvSpPr>
          <p:cNvPr id="229383" name="Text Box 7"/>
          <p:cNvSpPr txBox="1">
            <a:spLocks noChangeArrowheads="1"/>
          </p:cNvSpPr>
          <p:nvPr/>
        </p:nvSpPr>
        <p:spPr bwMode="auto">
          <a:xfrm>
            <a:off x="5622925" y="4724400"/>
            <a:ext cx="473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4000" b="1">
                <a:latin typeface="Times New Roman" panose="02020603050405020304" pitchFamily="18" charset="0"/>
              </a:rPr>
              <a:t>=</a:t>
            </a:r>
          </a:p>
        </p:txBody>
      </p:sp>
      <p:pic>
        <p:nvPicPr>
          <p:cNvPr id="229384"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61100" y="4114800"/>
            <a:ext cx="1892300" cy="198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9385" name="Rectangle 9"/>
          <p:cNvSpPr>
            <a:spLocks noGrp="1"/>
          </p:cNvSpPr>
          <p:nvPr>
            <p:ph type="title"/>
          </p:nvPr>
        </p:nvSpPr>
        <p:spPr>
          <a:xfrm>
            <a:off x="457200" y="260350"/>
            <a:ext cx="8229600" cy="1143000"/>
          </a:xfrm>
        </p:spPr>
        <p:txBody>
          <a:bodyPr/>
          <a:lstStyle/>
          <a:p>
            <a:r>
              <a:rPr lang="zh-CN" altLang="en-US" smtClean="0">
                <a:solidFill>
                  <a:srgbClr val="003366"/>
                </a:solidFill>
                <a:ea typeface="楷体" panose="02010609060101010101" pitchFamily="49" charset="-122"/>
              </a:rPr>
              <a:t>隐写概述：什么是隐写</a:t>
            </a:r>
          </a:p>
        </p:txBody>
      </p:sp>
    </p:spTree>
    <p:custDataLst>
      <p:tags r:id="rId1"/>
    </p:custDataLst>
    <p:extLst>
      <p:ext uri="{BB962C8B-B14F-4D97-AF65-F5344CB8AC3E}">
        <p14:creationId xmlns:p14="http://schemas.microsoft.com/office/powerpoint/2010/main" val="368899543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29379"/>
                                        </p:tgtEl>
                                        <p:attrNameLst>
                                          <p:attrName>style.visibility</p:attrName>
                                        </p:attrNameLst>
                                      </p:cBhvr>
                                      <p:to>
                                        <p:strVal val="visible"/>
                                      </p:to>
                                    </p:set>
                                    <p:animEffect transition="in" filter="blinds(horizontal)">
                                      <p:cBhvr>
                                        <p:cTn id="7" dur="500"/>
                                        <p:tgtEl>
                                          <p:spTgt spid="22937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29382"/>
                                        </p:tgtEl>
                                        <p:attrNameLst>
                                          <p:attrName>style.visibility</p:attrName>
                                        </p:attrNameLst>
                                      </p:cBhvr>
                                      <p:to>
                                        <p:strVal val="visible"/>
                                      </p:to>
                                    </p:set>
                                    <p:animEffect transition="in" filter="checkerboard(across)">
                                      <p:cBhvr>
                                        <p:cTn id="12" dur="500"/>
                                        <p:tgtEl>
                                          <p:spTgt spid="22938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29381"/>
                                        </p:tgtEl>
                                        <p:attrNameLst>
                                          <p:attrName>style.visibility</p:attrName>
                                        </p:attrNameLst>
                                      </p:cBhvr>
                                      <p:to>
                                        <p:strVal val="visible"/>
                                      </p:to>
                                    </p:set>
                                    <p:animEffect transition="in" filter="checkerboard(across)">
                                      <p:cBhvr>
                                        <p:cTn id="17" dur="500"/>
                                        <p:tgtEl>
                                          <p:spTgt spid="22938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229383"/>
                                        </p:tgtEl>
                                        <p:attrNameLst>
                                          <p:attrName>style.visibility</p:attrName>
                                        </p:attrNameLst>
                                      </p:cBhvr>
                                      <p:to>
                                        <p:strVal val="visible"/>
                                      </p:to>
                                    </p:set>
                                    <p:animEffect transition="in" filter="box(in)">
                                      <p:cBhvr>
                                        <p:cTn id="22" dur="500"/>
                                        <p:tgtEl>
                                          <p:spTgt spid="22938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8" presetClass="entr" presetSubtype="16" fill="hold" nodeType="clickEffect">
                                  <p:stCondLst>
                                    <p:cond delay="0"/>
                                  </p:stCondLst>
                                  <p:childTnLst>
                                    <p:set>
                                      <p:cBhvr>
                                        <p:cTn id="26" dur="1" fill="hold">
                                          <p:stCondLst>
                                            <p:cond delay="0"/>
                                          </p:stCondLst>
                                        </p:cTn>
                                        <p:tgtEl>
                                          <p:spTgt spid="229384"/>
                                        </p:tgtEl>
                                        <p:attrNameLst>
                                          <p:attrName>style.visibility</p:attrName>
                                        </p:attrNameLst>
                                      </p:cBhvr>
                                      <p:to>
                                        <p:strVal val="visible"/>
                                      </p:to>
                                    </p:set>
                                    <p:animEffect transition="in" filter="diamond(in)">
                                      <p:cBhvr>
                                        <p:cTn id="27" dur="500"/>
                                        <p:tgtEl>
                                          <p:spTgt spid="22938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229378">
                                            <p:txEl>
                                              <p:pRg st="1" end="1"/>
                                            </p:txEl>
                                          </p:spTgt>
                                        </p:tgtEl>
                                        <p:attrNameLst>
                                          <p:attrName>style.visibility</p:attrName>
                                        </p:attrNameLst>
                                      </p:cBhvr>
                                      <p:to>
                                        <p:strVal val="visible"/>
                                      </p:to>
                                    </p:set>
                                    <p:animEffect transition="in" filter="blinds(horizontal)">
                                      <p:cBhvr>
                                        <p:cTn id="32" dur="500"/>
                                        <p:tgtEl>
                                          <p:spTgt spid="229378">
                                            <p:txEl>
                                              <p:pRg st="1" end="1"/>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5" presetClass="entr" presetSubtype="10" fill="hold" nodeType="clickEffect">
                                  <p:stCondLst>
                                    <p:cond delay="0"/>
                                  </p:stCondLst>
                                  <p:childTnLst>
                                    <p:set>
                                      <p:cBhvr>
                                        <p:cTn id="36" dur="1" fill="hold">
                                          <p:stCondLst>
                                            <p:cond delay="0"/>
                                          </p:stCondLst>
                                        </p:cTn>
                                        <p:tgtEl>
                                          <p:spTgt spid="229378">
                                            <p:txEl>
                                              <p:pRg st="2" end="2"/>
                                            </p:txEl>
                                          </p:spTgt>
                                        </p:tgtEl>
                                        <p:attrNameLst>
                                          <p:attrName>style.visibility</p:attrName>
                                        </p:attrNameLst>
                                      </p:cBhvr>
                                      <p:to>
                                        <p:strVal val="visible"/>
                                      </p:to>
                                    </p:set>
                                    <p:animEffect transition="in" filter="checkerboard(across)">
                                      <p:cBhvr>
                                        <p:cTn id="37" dur="500"/>
                                        <p:tgtEl>
                                          <p:spTgt spid="22937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9381" grpId="0" animBg="1"/>
      <p:bldP spid="229382" grpId="0"/>
      <p:bldP spid="22938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Text Box 2"/>
          <p:cNvSpPr txBox="1">
            <a:spLocks noChangeArrowheads="1"/>
          </p:cNvSpPr>
          <p:nvPr/>
        </p:nvSpPr>
        <p:spPr bwMode="auto">
          <a:xfrm>
            <a:off x="822325" y="3629025"/>
            <a:ext cx="20732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sz="2400">
              <a:latin typeface="Times New Roman" panose="02020603050405020304" pitchFamily="18" charset="0"/>
            </a:endParaRPr>
          </a:p>
        </p:txBody>
      </p:sp>
      <p:sp>
        <p:nvSpPr>
          <p:cNvPr id="233475" name="Rectangle 3"/>
          <p:cNvSpPr>
            <a:spLocks noGrp="1"/>
          </p:cNvSpPr>
          <p:nvPr>
            <p:ph type="title"/>
          </p:nvPr>
        </p:nvSpPr>
        <p:spPr>
          <a:xfrm>
            <a:off x="457200" y="115888"/>
            <a:ext cx="8229600" cy="1143000"/>
          </a:xfrm>
        </p:spPr>
        <p:txBody>
          <a:bodyPr/>
          <a:lstStyle/>
          <a:p>
            <a:r>
              <a:rPr lang="zh-CN" altLang="en-US" smtClean="0">
                <a:solidFill>
                  <a:srgbClr val="003366"/>
                </a:solidFill>
                <a:ea typeface="楷体" panose="02010609060101010101" pitchFamily="49" charset="-122"/>
              </a:rPr>
              <a:t>隐写概述：隐写性能指标</a:t>
            </a:r>
            <a:endParaRPr lang="en-US" altLang="zh-CN" smtClean="0">
              <a:solidFill>
                <a:srgbClr val="003366"/>
              </a:solidFill>
              <a:ea typeface="楷体" panose="02010609060101010101" pitchFamily="49" charset="-122"/>
            </a:endParaRPr>
          </a:p>
        </p:txBody>
      </p:sp>
      <p:grpSp>
        <p:nvGrpSpPr>
          <p:cNvPr id="233476" name="Group 4"/>
          <p:cNvGrpSpPr>
            <a:grpSpLocks/>
          </p:cNvGrpSpPr>
          <p:nvPr/>
        </p:nvGrpSpPr>
        <p:grpSpPr bwMode="auto">
          <a:xfrm>
            <a:off x="2195513" y="1700213"/>
            <a:ext cx="2222500" cy="2222500"/>
            <a:chOff x="1398" y="950"/>
            <a:chExt cx="1400" cy="1400"/>
          </a:xfrm>
        </p:grpSpPr>
        <p:sp>
          <p:nvSpPr>
            <p:cNvPr id="233477" name="Freeform 5"/>
            <p:cNvSpPr>
              <a:spLocks/>
            </p:cNvSpPr>
            <p:nvPr/>
          </p:nvSpPr>
          <p:spPr bwMode="auto">
            <a:xfrm>
              <a:off x="1398" y="950"/>
              <a:ext cx="1400" cy="1400"/>
            </a:xfrm>
            <a:custGeom>
              <a:avLst/>
              <a:gdLst>
                <a:gd name="T0" fmla="*/ 0 w 2560"/>
                <a:gd name="T1" fmla="*/ 2560 h 2560"/>
                <a:gd name="T2" fmla="*/ 2560 w 2560"/>
                <a:gd name="T3" fmla="*/ 2560 h 2560"/>
                <a:gd name="T4" fmla="*/ 2560 w 2560"/>
                <a:gd name="T5" fmla="*/ 0 h 2560"/>
                <a:gd name="T6" fmla="*/ 0 w 2560"/>
                <a:gd name="T7" fmla="*/ 2560 h 2560"/>
              </a:gdLst>
              <a:ahLst/>
              <a:cxnLst>
                <a:cxn ang="0">
                  <a:pos x="T0" y="T1"/>
                </a:cxn>
                <a:cxn ang="0">
                  <a:pos x="T2" y="T3"/>
                </a:cxn>
                <a:cxn ang="0">
                  <a:pos x="T4" y="T5"/>
                </a:cxn>
                <a:cxn ang="0">
                  <a:pos x="T6" y="T7"/>
                </a:cxn>
              </a:cxnLst>
              <a:rect l="0" t="0" r="r" b="b"/>
              <a:pathLst>
                <a:path w="2560" h="2560">
                  <a:moveTo>
                    <a:pt x="0" y="2560"/>
                  </a:moveTo>
                  <a:lnTo>
                    <a:pt x="2560" y="2560"/>
                  </a:lnTo>
                  <a:lnTo>
                    <a:pt x="2560" y="0"/>
                  </a:lnTo>
                  <a:cubicBezTo>
                    <a:pt x="1146" y="0"/>
                    <a:pt x="0" y="1146"/>
                    <a:pt x="0" y="2560"/>
                  </a:cubicBezTo>
                  <a:close/>
                </a:path>
              </a:pathLst>
            </a:custGeom>
            <a:solidFill>
              <a:srgbClr val="FF99CC">
                <a:alpha val="80000"/>
              </a:srgbClr>
            </a:solidFill>
            <a:ln w="0">
              <a:solidFill>
                <a:srgbClr val="000000"/>
              </a:solidFill>
              <a:prstDash val="solid"/>
              <a:round/>
              <a:headEnd/>
              <a:tailEnd/>
            </a:ln>
          </p:spPr>
          <p:txBody>
            <a:bodyPr/>
            <a:lstStyle/>
            <a:p>
              <a:endParaRPr lang="zh-CN" altLang="en-US"/>
            </a:p>
          </p:txBody>
        </p:sp>
        <p:sp>
          <p:nvSpPr>
            <p:cNvPr id="233478" name="Rectangle 6"/>
            <p:cNvSpPr>
              <a:spLocks noChangeArrowheads="1"/>
            </p:cNvSpPr>
            <p:nvPr/>
          </p:nvSpPr>
          <p:spPr bwMode="auto">
            <a:xfrm rot="18900000">
              <a:off x="1989" y="1509"/>
              <a:ext cx="386" cy="230"/>
            </a:xfrm>
            <a:prstGeom prst="rect">
              <a:avLst/>
            </a:prstGeom>
            <a:solidFill>
              <a:srgbClr val="FF99CC">
                <a:alpha val="8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400" b="1">
                  <a:solidFill>
                    <a:srgbClr val="000080"/>
                  </a:solidFill>
                  <a:latin typeface="楷体" panose="02010609060101010101" pitchFamily="49" charset="-122"/>
                  <a:ea typeface="楷体" panose="02010609060101010101" pitchFamily="49" charset="-122"/>
                </a:rPr>
                <a:t>容量</a:t>
              </a:r>
              <a:endParaRPr lang="en-US" altLang="zh-CN" sz="2400" b="1">
                <a:latin typeface="楷体" panose="02010609060101010101" pitchFamily="49" charset="-122"/>
                <a:ea typeface="楷体" panose="02010609060101010101" pitchFamily="49" charset="-122"/>
              </a:endParaRPr>
            </a:p>
          </p:txBody>
        </p:sp>
        <p:sp>
          <p:nvSpPr>
            <p:cNvPr id="233479" name="Rectangle 7"/>
            <p:cNvSpPr>
              <a:spLocks noChangeArrowheads="1"/>
            </p:cNvSpPr>
            <p:nvPr/>
          </p:nvSpPr>
          <p:spPr bwMode="auto">
            <a:xfrm rot="18900000">
              <a:off x="2121" y="1575"/>
              <a:ext cx="1" cy="192"/>
            </a:xfrm>
            <a:prstGeom prst="rect">
              <a:avLst/>
            </a:prstGeom>
            <a:solidFill>
              <a:srgbClr val="FF99CC">
                <a:alpha val="8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endParaRPr lang="zh-CN" altLang="en-US" sz="2000" b="1"/>
            </a:p>
          </p:txBody>
        </p:sp>
      </p:grpSp>
      <p:grpSp>
        <p:nvGrpSpPr>
          <p:cNvPr id="233480" name="Group 8"/>
          <p:cNvGrpSpPr>
            <a:grpSpLocks/>
          </p:cNvGrpSpPr>
          <p:nvPr/>
        </p:nvGrpSpPr>
        <p:grpSpPr bwMode="auto">
          <a:xfrm>
            <a:off x="4427538" y="1700213"/>
            <a:ext cx="2222500" cy="2222500"/>
            <a:chOff x="2798" y="950"/>
            <a:chExt cx="1400" cy="1400"/>
          </a:xfrm>
        </p:grpSpPr>
        <p:sp>
          <p:nvSpPr>
            <p:cNvPr id="233481" name="Freeform 9"/>
            <p:cNvSpPr>
              <a:spLocks/>
            </p:cNvSpPr>
            <p:nvPr/>
          </p:nvSpPr>
          <p:spPr bwMode="auto">
            <a:xfrm>
              <a:off x="2798" y="950"/>
              <a:ext cx="1400" cy="1400"/>
            </a:xfrm>
            <a:custGeom>
              <a:avLst/>
              <a:gdLst>
                <a:gd name="T0" fmla="*/ 0 w 2560"/>
                <a:gd name="T1" fmla="*/ 2560 h 2560"/>
                <a:gd name="T2" fmla="*/ 2560 w 2560"/>
                <a:gd name="T3" fmla="*/ 2560 h 2560"/>
                <a:gd name="T4" fmla="*/ 0 w 2560"/>
                <a:gd name="T5" fmla="*/ 0 h 2560"/>
                <a:gd name="T6" fmla="*/ 0 w 2560"/>
                <a:gd name="T7" fmla="*/ 0 h 2560"/>
                <a:gd name="T8" fmla="*/ 0 w 2560"/>
                <a:gd name="T9" fmla="*/ 2560 h 2560"/>
              </a:gdLst>
              <a:ahLst/>
              <a:cxnLst>
                <a:cxn ang="0">
                  <a:pos x="T0" y="T1"/>
                </a:cxn>
                <a:cxn ang="0">
                  <a:pos x="T2" y="T3"/>
                </a:cxn>
                <a:cxn ang="0">
                  <a:pos x="T4" y="T5"/>
                </a:cxn>
                <a:cxn ang="0">
                  <a:pos x="T6" y="T7"/>
                </a:cxn>
                <a:cxn ang="0">
                  <a:pos x="T8" y="T9"/>
                </a:cxn>
              </a:cxnLst>
              <a:rect l="0" t="0" r="r" b="b"/>
              <a:pathLst>
                <a:path w="2560" h="2560">
                  <a:moveTo>
                    <a:pt x="0" y="2560"/>
                  </a:moveTo>
                  <a:lnTo>
                    <a:pt x="2560" y="2560"/>
                  </a:lnTo>
                  <a:cubicBezTo>
                    <a:pt x="2560" y="1146"/>
                    <a:pt x="1414" y="0"/>
                    <a:pt x="0" y="0"/>
                  </a:cubicBezTo>
                  <a:lnTo>
                    <a:pt x="0" y="0"/>
                  </a:lnTo>
                  <a:lnTo>
                    <a:pt x="0" y="2560"/>
                  </a:lnTo>
                  <a:close/>
                </a:path>
              </a:pathLst>
            </a:custGeom>
            <a:solidFill>
              <a:srgbClr val="AAAAFF"/>
            </a:solidFill>
            <a:ln w="0">
              <a:solidFill>
                <a:srgbClr val="000000"/>
              </a:solidFill>
              <a:prstDash val="solid"/>
              <a:round/>
              <a:headEnd/>
              <a:tailEnd/>
            </a:ln>
          </p:spPr>
          <p:txBody>
            <a:bodyPr/>
            <a:lstStyle/>
            <a:p>
              <a:endParaRPr lang="zh-CN" altLang="en-US"/>
            </a:p>
          </p:txBody>
        </p:sp>
        <p:sp>
          <p:nvSpPr>
            <p:cNvPr id="233482" name="Rectangle 10"/>
            <p:cNvSpPr>
              <a:spLocks noChangeArrowheads="1"/>
            </p:cNvSpPr>
            <p:nvPr/>
          </p:nvSpPr>
          <p:spPr bwMode="auto">
            <a:xfrm rot="2700000">
              <a:off x="3275" y="1673"/>
              <a:ext cx="579"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400" b="1">
                  <a:solidFill>
                    <a:srgbClr val="000080"/>
                  </a:solidFill>
                  <a:latin typeface="楷体" panose="02010609060101010101" pitchFamily="49" charset="-122"/>
                  <a:ea typeface="楷体" panose="02010609060101010101" pitchFamily="49" charset="-122"/>
                </a:rPr>
                <a:t>安全性</a:t>
              </a:r>
              <a:endParaRPr lang="en-US" altLang="zh-CN" sz="2400" b="1">
                <a:latin typeface="楷体" panose="02010609060101010101" pitchFamily="49" charset="-122"/>
                <a:ea typeface="楷体" panose="02010609060101010101" pitchFamily="49" charset="-122"/>
              </a:endParaRPr>
            </a:p>
          </p:txBody>
        </p:sp>
        <p:sp>
          <p:nvSpPr>
            <p:cNvPr id="233483" name="Rectangle 11"/>
            <p:cNvSpPr>
              <a:spLocks noChangeArrowheads="1"/>
            </p:cNvSpPr>
            <p:nvPr/>
          </p:nvSpPr>
          <p:spPr bwMode="auto">
            <a:xfrm rot="2700000">
              <a:off x="3386" y="1808"/>
              <a:ext cx="192"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wrap="none" lIns="0" tIns="0" rIns="0" bIns="0">
              <a:spAutoFit/>
            </a:bodyPr>
            <a:lstStyle/>
            <a:p>
              <a:endParaRPr lang="zh-CN" altLang="en-US" sz="2000" b="1"/>
            </a:p>
          </p:txBody>
        </p:sp>
      </p:grpSp>
      <p:grpSp>
        <p:nvGrpSpPr>
          <p:cNvPr id="233484" name="Group 12"/>
          <p:cNvGrpSpPr>
            <a:grpSpLocks/>
          </p:cNvGrpSpPr>
          <p:nvPr/>
        </p:nvGrpSpPr>
        <p:grpSpPr bwMode="auto">
          <a:xfrm>
            <a:off x="2195513" y="3932238"/>
            <a:ext cx="2222500" cy="2222500"/>
            <a:chOff x="1383" y="2341"/>
            <a:chExt cx="1400" cy="1400"/>
          </a:xfrm>
        </p:grpSpPr>
        <p:sp>
          <p:nvSpPr>
            <p:cNvPr id="233485" name="Freeform 13"/>
            <p:cNvSpPr>
              <a:spLocks/>
            </p:cNvSpPr>
            <p:nvPr/>
          </p:nvSpPr>
          <p:spPr bwMode="auto">
            <a:xfrm>
              <a:off x="1383" y="2341"/>
              <a:ext cx="1400" cy="1400"/>
            </a:xfrm>
            <a:custGeom>
              <a:avLst/>
              <a:gdLst>
                <a:gd name="T0" fmla="*/ 2560 w 2560"/>
                <a:gd name="T1" fmla="*/ 2560 h 2560"/>
                <a:gd name="T2" fmla="*/ 2560 w 2560"/>
                <a:gd name="T3" fmla="*/ 0 h 2560"/>
                <a:gd name="T4" fmla="*/ 0 w 2560"/>
                <a:gd name="T5" fmla="*/ 0 h 2560"/>
                <a:gd name="T6" fmla="*/ 2560 w 2560"/>
                <a:gd name="T7" fmla="*/ 2560 h 2560"/>
              </a:gdLst>
              <a:ahLst/>
              <a:cxnLst>
                <a:cxn ang="0">
                  <a:pos x="T0" y="T1"/>
                </a:cxn>
                <a:cxn ang="0">
                  <a:pos x="T2" y="T3"/>
                </a:cxn>
                <a:cxn ang="0">
                  <a:pos x="T4" y="T5"/>
                </a:cxn>
                <a:cxn ang="0">
                  <a:pos x="T6" y="T7"/>
                </a:cxn>
              </a:cxnLst>
              <a:rect l="0" t="0" r="r" b="b"/>
              <a:pathLst>
                <a:path w="2560" h="2560">
                  <a:moveTo>
                    <a:pt x="2560" y="2560"/>
                  </a:moveTo>
                  <a:lnTo>
                    <a:pt x="2560" y="0"/>
                  </a:lnTo>
                  <a:lnTo>
                    <a:pt x="0" y="0"/>
                  </a:lnTo>
                  <a:cubicBezTo>
                    <a:pt x="0" y="1414"/>
                    <a:pt x="1146" y="2560"/>
                    <a:pt x="2560" y="2560"/>
                  </a:cubicBezTo>
                  <a:close/>
                </a:path>
              </a:pathLst>
            </a:custGeom>
            <a:solidFill>
              <a:srgbClr val="FFFF66">
                <a:alpha val="80000"/>
              </a:srgbClr>
            </a:solidFill>
            <a:ln w="0">
              <a:solidFill>
                <a:srgbClr val="000000"/>
              </a:solidFill>
              <a:prstDash val="solid"/>
              <a:round/>
              <a:headEnd/>
              <a:tailEnd/>
            </a:ln>
          </p:spPr>
          <p:txBody>
            <a:bodyPr/>
            <a:lstStyle/>
            <a:p>
              <a:endParaRPr lang="zh-CN" altLang="en-US"/>
            </a:p>
          </p:txBody>
        </p:sp>
        <p:sp>
          <p:nvSpPr>
            <p:cNvPr id="233486" name="Rectangle 14"/>
            <p:cNvSpPr>
              <a:spLocks noChangeArrowheads="1"/>
            </p:cNvSpPr>
            <p:nvPr/>
          </p:nvSpPr>
          <p:spPr bwMode="auto">
            <a:xfrm rot="2700000">
              <a:off x="1863" y="3156"/>
              <a:ext cx="772" cy="230"/>
            </a:xfrm>
            <a:prstGeom prst="rect">
              <a:avLst/>
            </a:prstGeom>
            <a:solidFill>
              <a:srgbClr val="FFFF66">
                <a:alpha val="8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400" b="1">
                  <a:solidFill>
                    <a:srgbClr val="003366"/>
                  </a:solidFill>
                  <a:ea typeface="楷体" panose="02010609060101010101" pitchFamily="49" charset="-122"/>
                </a:rPr>
                <a:t>感知质量</a:t>
              </a:r>
              <a:endParaRPr lang="en-US" altLang="zh-CN" sz="2400" b="1">
                <a:solidFill>
                  <a:srgbClr val="003366"/>
                </a:solidFill>
                <a:ea typeface="楷体" panose="02010609060101010101" pitchFamily="49" charset="-122"/>
              </a:endParaRPr>
            </a:p>
          </p:txBody>
        </p:sp>
        <p:sp>
          <p:nvSpPr>
            <p:cNvPr id="233487" name="Rectangle 15"/>
            <p:cNvSpPr>
              <a:spLocks noChangeArrowheads="1"/>
            </p:cNvSpPr>
            <p:nvPr/>
          </p:nvSpPr>
          <p:spPr bwMode="auto">
            <a:xfrm rot="2700000">
              <a:off x="2009" y="3226"/>
              <a:ext cx="192" cy="1"/>
            </a:xfrm>
            <a:prstGeom prst="rect">
              <a:avLst/>
            </a:prstGeom>
            <a:solidFill>
              <a:srgbClr val="FFFF66">
                <a:alpha val="8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lIns="0" tIns="0" rIns="0" bIns="0">
              <a:spAutoFit/>
            </a:bodyPr>
            <a:lstStyle/>
            <a:p>
              <a:endParaRPr lang="zh-CN" altLang="en-US" sz="2000" b="1"/>
            </a:p>
          </p:txBody>
        </p:sp>
      </p:grpSp>
      <p:grpSp>
        <p:nvGrpSpPr>
          <p:cNvPr id="233488" name="Group 16"/>
          <p:cNvGrpSpPr>
            <a:grpSpLocks/>
          </p:cNvGrpSpPr>
          <p:nvPr/>
        </p:nvGrpSpPr>
        <p:grpSpPr bwMode="auto">
          <a:xfrm>
            <a:off x="4427538" y="3932238"/>
            <a:ext cx="2222500" cy="2222500"/>
            <a:chOff x="2798" y="2350"/>
            <a:chExt cx="1400" cy="1400"/>
          </a:xfrm>
        </p:grpSpPr>
        <p:sp>
          <p:nvSpPr>
            <p:cNvPr id="233489" name="Freeform 17"/>
            <p:cNvSpPr>
              <a:spLocks/>
            </p:cNvSpPr>
            <p:nvPr/>
          </p:nvSpPr>
          <p:spPr bwMode="auto">
            <a:xfrm>
              <a:off x="2798" y="2350"/>
              <a:ext cx="1400" cy="1400"/>
            </a:xfrm>
            <a:custGeom>
              <a:avLst/>
              <a:gdLst>
                <a:gd name="T0" fmla="*/ 2560 w 2560"/>
                <a:gd name="T1" fmla="*/ 0 h 2560"/>
                <a:gd name="T2" fmla="*/ 0 w 2560"/>
                <a:gd name="T3" fmla="*/ 0 h 2560"/>
                <a:gd name="T4" fmla="*/ 0 w 2560"/>
                <a:gd name="T5" fmla="*/ 2560 h 2560"/>
                <a:gd name="T6" fmla="*/ 2560 w 2560"/>
                <a:gd name="T7" fmla="*/ 0 h 2560"/>
                <a:gd name="T8" fmla="*/ 2560 w 2560"/>
                <a:gd name="T9" fmla="*/ 0 h 2560"/>
              </a:gdLst>
              <a:ahLst/>
              <a:cxnLst>
                <a:cxn ang="0">
                  <a:pos x="T0" y="T1"/>
                </a:cxn>
                <a:cxn ang="0">
                  <a:pos x="T2" y="T3"/>
                </a:cxn>
                <a:cxn ang="0">
                  <a:pos x="T4" y="T5"/>
                </a:cxn>
                <a:cxn ang="0">
                  <a:pos x="T6" y="T7"/>
                </a:cxn>
                <a:cxn ang="0">
                  <a:pos x="T8" y="T9"/>
                </a:cxn>
              </a:cxnLst>
              <a:rect l="0" t="0" r="r" b="b"/>
              <a:pathLst>
                <a:path w="2560" h="2560">
                  <a:moveTo>
                    <a:pt x="2560" y="0"/>
                  </a:moveTo>
                  <a:lnTo>
                    <a:pt x="0" y="0"/>
                  </a:lnTo>
                  <a:lnTo>
                    <a:pt x="0" y="2560"/>
                  </a:lnTo>
                  <a:cubicBezTo>
                    <a:pt x="1414" y="2560"/>
                    <a:pt x="2560" y="1414"/>
                    <a:pt x="2560" y="0"/>
                  </a:cubicBezTo>
                  <a:cubicBezTo>
                    <a:pt x="2560" y="0"/>
                    <a:pt x="2560" y="0"/>
                    <a:pt x="2560" y="0"/>
                  </a:cubicBezTo>
                  <a:close/>
                </a:path>
              </a:pathLst>
            </a:custGeom>
            <a:solidFill>
              <a:srgbClr val="66FF33">
                <a:alpha val="80000"/>
              </a:srgbClr>
            </a:solidFill>
            <a:ln w="0">
              <a:solidFill>
                <a:srgbClr val="000000"/>
              </a:solidFill>
              <a:prstDash val="solid"/>
              <a:round/>
              <a:headEnd/>
              <a:tailEnd/>
            </a:ln>
          </p:spPr>
          <p:txBody>
            <a:bodyPr/>
            <a:lstStyle/>
            <a:p>
              <a:endParaRPr lang="zh-CN" altLang="en-US"/>
            </a:p>
          </p:txBody>
        </p:sp>
        <p:sp>
          <p:nvSpPr>
            <p:cNvPr id="233490" name="Rectangle 18"/>
            <p:cNvSpPr>
              <a:spLocks noChangeArrowheads="1"/>
            </p:cNvSpPr>
            <p:nvPr/>
          </p:nvSpPr>
          <p:spPr bwMode="auto">
            <a:xfrm rot="18900000">
              <a:off x="3362" y="2844"/>
              <a:ext cx="579" cy="230"/>
            </a:xfrm>
            <a:prstGeom prst="rect">
              <a:avLst/>
            </a:prstGeom>
            <a:solidFill>
              <a:srgbClr val="66FF33">
                <a:alpha val="8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400" b="1">
                  <a:solidFill>
                    <a:srgbClr val="000080"/>
                  </a:solidFill>
                  <a:latin typeface="楷体" panose="02010609060101010101" pitchFamily="49" charset="-122"/>
                  <a:ea typeface="楷体" panose="02010609060101010101" pitchFamily="49" charset="-122"/>
                </a:rPr>
                <a:t>鲁棒性</a:t>
              </a:r>
              <a:endParaRPr lang="en-US" altLang="zh-CN" sz="2400" b="1">
                <a:latin typeface="楷体" panose="02010609060101010101" pitchFamily="49" charset="-122"/>
                <a:ea typeface="楷体" panose="02010609060101010101" pitchFamily="49" charset="-122"/>
              </a:endParaRPr>
            </a:p>
          </p:txBody>
        </p:sp>
        <p:sp>
          <p:nvSpPr>
            <p:cNvPr id="233491" name="Rectangle 19"/>
            <p:cNvSpPr>
              <a:spLocks noChangeArrowheads="1"/>
            </p:cNvSpPr>
            <p:nvPr/>
          </p:nvSpPr>
          <p:spPr bwMode="auto">
            <a:xfrm rot="18900000">
              <a:off x="3556" y="2914"/>
              <a:ext cx="1" cy="192"/>
            </a:xfrm>
            <a:prstGeom prst="rect">
              <a:avLst/>
            </a:prstGeom>
            <a:solidFill>
              <a:srgbClr val="66FF33">
                <a:alpha val="8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endParaRPr lang="zh-CN" altLang="en-US" sz="2000" b="1"/>
            </a:p>
          </p:txBody>
        </p:sp>
      </p:grpSp>
      <p:grpSp>
        <p:nvGrpSpPr>
          <p:cNvPr id="233492" name="Group 20"/>
          <p:cNvGrpSpPr>
            <a:grpSpLocks/>
          </p:cNvGrpSpPr>
          <p:nvPr/>
        </p:nvGrpSpPr>
        <p:grpSpPr bwMode="auto">
          <a:xfrm>
            <a:off x="3708400" y="3213100"/>
            <a:ext cx="1487488" cy="1501775"/>
            <a:chOff x="2336" y="1888"/>
            <a:chExt cx="952" cy="952"/>
          </a:xfrm>
        </p:grpSpPr>
        <p:sp>
          <p:nvSpPr>
            <p:cNvPr id="233493" name="Oval 21"/>
            <p:cNvSpPr>
              <a:spLocks noChangeArrowheads="1"/>
            </p:cNvSpPr>
            <p:nvPr/>
          </p:nvSpPr>
          <p:spPr bwMode="auto">
            <a:xfrm>
              <a:off x="2336" y="1888"/>
              <a:ext cx="952" cy="952"/>
            </a:xfrm>
            <a:prstGeom prst="ellipse">
              <a:avLst/>
            </a:prstGeom>
            <a:gradFill rotWithShape="1">
              <a:gsLst>
                <a:gs pos="0">
                  <a:srgbClr val="FFFFFF"/>
                </a:gs>
                <a:gs pos="100000">
                  <a:srgbClr val="FF3300">
                    <a:alpha val="70000"/>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3494" name="Text Box 22"/>
            <p:cNvSpPr txBox="1">
              <a:spLocks noChangeArrowheads="1"/>
            </p:cNvSpPr>
            <p:nvPr/>
          </p:nvSpPr>
          <p:spPr bwMode="auto">
            <a:xfrm>
              <a:off x="2472" y="2160"/>
              <a:ext cx="636" cy="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solidFill>
                    <a:srgbClr val="003366"/>
                  </a:solidFill>
                  <a:ea typeface="华文新魏" panose="02010800040101010101" pitchFamily="2" charset="-122"/>
                </a:rPr>
                <a:t>隐写</a:t>
              </a:r>
            </a:p>
          </p:txBody>
        </p:sp>
      </p:grpSp>
    </p:spTree>
    <p:custDataLst>
      <p:tags r:id="rId1"/>
    </p:custDataLst>
    <p:extLst>
      <p:ext uri="{BB962C8B-B14F-4D97-AF65-F5344CB8AC3E}">
        <p14:creationId xmlns:p14="http://schemas.microsoft.com/office/powerpoint/2010/main" val="230120907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9" fill="hold" nodeType="clickEffect">
                                  <p:stCondLst>
                                    <p:cond delay="0"/>
                                  </p:stCondLst>
                                  <p:childTnLst>
                                    <p:set>
                                      <p:cBhvr>
                                        <p:cTn id="6" dur="1" fill="hold">
                                          <p:stCondLst>
                                            <p:cond delay="0"/>
                                          </p:stCondLst>
                                        </p:cTn>
                                        <p:tgtEl>
                                          <p:spTgt spid="233476"/>
                                        </p:tgtEl>
                                        <p:attrNameLst>
                                          <p:attrName>style.visibility</p:attrName>
                                        </p:attrNameLst>
                                      </p:cBhvr>
                                      <p:to>
                                        <p:strVal val="visible"/>
                                      </p:to>
                                    </p:set>
                                    <p:anim calcmode="lin" valueType="num">
                                      <p:cBhvr additive="base">
                                        <p:cTn id="7" dur="500" fill="hold"/>
                                        <p:tgtEl>
                                          <p:spTgt spid="233476"/>
                                        </p:tgtEl>
                                        <p:attrNameLst>
                                          <p:attrName>ppt_x</p:attrName>
                                        </p:attrNameLst>
                                      </p:cBhvr>
                                      <p:tavLst>
                                        <p:tav tm="0">
                                          <p:val>
                                            <p:strVal val="0-#ppt_w/2"/>
                                          </p:val>
                                        </p:tav>
                                        <p:tav tm="100000">
                                          <p:val>
                                            <p:strVal val="#ppt_x"/>
                                          </p:val>
                                        </p:tav>
                                      </p:tavLst>
                                    </p:anim>
                                    <p:anim calcmode="lin" valueType="num">
                                      <p:cBhvr additive="base">
                                        <p:cTn id="8" dur="500" fill="hold"/>
                                        <p:tgtEl>
                                          <p:spTgt spid="233476"/>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3" fill="hold" nodeType="clickEffect">
                                  <p:stCondLst>
                                    <p:cond delay="0"/>
                                  </p:stCondLst>
                                  <p:childTnLst>
                                    <p:set>
                                      <p:cBhvr>
                                        <p:cTn id="12" dur="1" fill="hold">
                                          <p:stCondLst>
                                            <p:cond delay="0"/>
                                          </p:stCondLst>
                                        </p:cTn>
                                        <p:tgtEl>
                                          <p:spTgt spid="233480"/>
                                        </p:tgtEl>
                                        <p:attrNameLst>
                                          <p:attrName>style.visibility</p:attrName>
                                        </p:attrNameLst>
                                      </p:cBhvr>
                                      <p:to>
                                        <p:strVal val="visible"/>
                                      </p:to>
                                    </p:set>
                                    <p:anim calcmode="lin" valueType="num">
                                      <p:cBhvr additive="base">
                                        <p:cTn id="13" dur="500" fill="hold"/>
                                        <p:tgtEl>
                                          <p:spTgt spid="233480"/>
                                        </p:tgtEl>
                                        <p:attrNameLst>
                                          <p:attrName>ppt_x</p:attrName>
                                        </p:attrNameLst>
                                      </p:cBhvr>
                                      <p:tavLst>
                                        <p:tav tm="0">
                                          <p:val>
                                            <p:strVal val="1+#ppt_w/2"/>
                                          </p:val>
                                        </p:tav>
                                        <p:tav tm="100000">
                                          <p:val>
                                            <p:strVal val="#ppt_x"/>
                                          </p:val>
                                        </p:tav>
                                      </p:tavLst>
                                    </p:anim>
                                    <p:anim calcmode="lin" valueType="num">
                                      <p:cBhvr additive="base">
                                        <p:cTn id="14" dur="500" fill="hold"/>
                                        <p:tgtEl>
                                          <p:spTgt spid="233480"/>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12" fill="hold" nodeType="clickEffect">
                                  <p:stCondLst>
                                    <p:cond delay="0"/>
                                  </p:stCondLst>
                                  <p:childTnLst>
                                    <p:set>
                                      <p:cBhvr>
                                        <p:cTn id="18" dur="1" fill="hold">
                                          <p:stCondLst>
                                            <p:cond delay="0"/>
                                          </p:stCondLst>
                                        </p:cTn>
                                        <p:tgtEl>
                                          <p:spTgt spid="233484"/>
                                        </p:tgtEl>
                                        <p:attrNameLst>
                                          <p:attrName>style.visibility</p:attrName>
                                        </p:attrNameLst>
                                      </p:cBhvr>
                                      <p:to>
                                        <p:strVal val="visible"/>
                                      </p:to>
                                    </p:set>
                                    <p:anim calcmode="lin" valueType="num">
                                      <p:cBhvr additive="base">
                                        <p:cTn id="19" dur="500" fill="hold"/>
                                        <p:tgtEl>
                                          <p:spTgt spid="233484"/>
                                        </p:tgtEl>
                                        <p:attrNameLst>
                                          <p:attrName>ppt_x</p:attrName>
                                        </p:attrNameLst>
                                      </p:cBhvr>
                                      <p:tavLst>
                                        <p:tav tm="0">
                                          <p:val>
                                            <p:strVal val="0-#ppt_w/2"/>
                                          </p:val>
                                        </p:tav>
                                        <p:tav tm="100000">
                                          <p:val>
                                            <p:strVal val="#ppt_x"/>
                                          </p:val>
                                        </p:tav>
                                      </p:tavLst>
                                    </p:anim>
                                    <p:anim calcmode="lin" valueType="num">
                                      <p:cBhvr additive="base">
                                        <p:cTn id="20" dur="500" fill="hold"/>
                                        <p:tgtEl>
                                          <p:spTgt spid="23348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6" fill="hold" nodeType="clickEffect">
                                  <p:stCondLst>
                                    <p:cond delay="0"/>
                                  </p:stCondLst>
                                  <p:childTnLst>
                                    <p:set>
                                      <p:cBhvr>
                                        <p:cTn id="24" dur="1" fill="hold">
                                          <p:stCondLst>
                                            <p:cond delay="0"/>
                                          </p:stCondLst>
                                        </p:cTn>
                                        <p:tgtEl>
                                          <p:spTgt spid="233488"/>
                                        </p:tgtEl>
                                        <p:attrNameLst>
                                          <p:attrName>style.visibility</p:attrName>
                                        </p:attrNameLst>
                                      </p:cBhvr>
                                      <p:to>
                                        <p:strVal val="visible"/>
                                      </p:to>
                                    </p:set>
                                    <p:anim calcmode="lin" valueType="num">
                                      <p:cBhvr additive="base">
                                        <p:cTn id="25" dur="500" fill="hold"/>
                                        <p:tgtEl>
                                          <p:spTgt spid="233488"/>
                                        </p:tgtEl>
                                        <p:attrNameLst>
                                          <p:attrName>ppt_x</p:attrName>
                                        </p:attrNameLst>
                                      </p:cBhvr>
                                      <p:tavLst>
                                        <p:tav tm="0">
                                          <p:val>
                                            <p:strVal val="1+#ppt_w/2"/>
                                          </p:val>
                                        </p:tav>
                                        <p:tav tm="100000">
                                          <p:val>
                                            <p:strVal val="#ppt_x"/>
                                          </p:val>
                                        </p:tav>
                                      </p:tavLst>
                                    </p:anim>
                                    <p:anim calcmode="lin" valueType="num">
                                      <p:cBhvr additive="base">
                                        <p:cTn id="26" dur="500" fill="hold"/>
                                        <p:tgtEl>
                                          <p:spTgt spid="233488"/>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3" presetClass="entr" presetSubtype="16" fill="hold" nodeType="clickEffect">
                                  <p:stCondLst>
                                    <p:cond delay="0"/>
                                  </p:stCondLst>
                                  <p:childTnLst>
                                    <p:set>
                                      <p:cBhvr>
                                        <p:cTn id="30" dur="1" fill="hold">
                                          <p:stCondLst>
                                            <p:cond delay="0"/>
                                          </p:stCondLst>
                                        </p:cTn>
                                        <p:tgtEl>
                                          <p:spTgt spid="233492"/>
                                        </p:tgtEl>
                                        <p:attrNameLst>
                                          <p:attrName>style.visibility</p:attrName>
                                        </p:attrNameLst>
                                      </p:cBhvr>
                                      <p:to>
                                        <p:strVal val="visible"/>
                                      </p:to>
                                    </p:set>
                                    <p:anim calcmode="lin" valueType="num">
                                      <p:cBhvr>
                                        <p:cTn id="31" dur="500" fill="hold"/>
                                        <p:tgtEl>
                                          <p:spTgt spid="233492"/>
                                        </p:tgtEl>
                                        <p:attrNameLst>
                                          <p:attrName>ppt_w</p:attrName>
                                        </p:attrNameLst>
                                      </p:cBhvr>
                                      <p:tavLst>
                                        <p:tav tm="0">
                                          <p:val>
                                            <p:fltVal val="0"/>
                                          </p:val>
                                        </p:tav>
                                        <p:tav tm="100000">
                                          <p:val>
                                            <p:strVal val="#ppt_w"/>
                                          </p:val>
                                        </p:tav>
                                      </p:tavLst>
                                    </p:anim>
                                    <p:anim calcmode="lin" valueType="num">
                                      <p:cBhvr>
                                        <p:cTn id="32" dur="500" fill="hold"/>
                                        <p:tgtEl>
                                          <p:spTgt spid="233492"/>
                                        </p:tgtEl>
                                        <p:attrNameLst>
                                          <p:attrName>ppt_h</p:attrName>
                                        </p:attrNameLst>
                                      </p:cBhvr>
                                      <p:tavLst>
                                        <p:tav tm="0">
                                          <p:val>
                                            <p:fltVal val="0"/>
                                          </p:val>
                                        </p:tav>
                                        <p:tav tm="100000">
                                          <p:val>
                                            <p:strVal val="#ppt_h"/>
                                          </p:val>
                                        </p:tav>
                                      </p:tavLst>
                                    </p:anim>
                                  </p:childTnLst>
                                </p:cTn>
                              </p:par>
                              <p:par>
                                <p:cTn id="33" presetID="8" presetClass="emph" presetSubtype="0" fill="hold" nodeType="withEffect">
                                  <p:stCondLst>
                                    <p:cond delay="0"/>
                                  </p:stCondLst>
                                  <p:childTnLst>
                                    <p:animRot by="21600000">
                                      <p:cBhvr>
                                        <p:cTn id="34" dur="500" fill="hold"/>
                                        <p:tgtEl>
                                          <p:spTgt spid="23349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a:xfrm>
            <a:off x="107504" y="188640"/>
            <a:ext cx="2808312" cy="576263"/>
          </a:xfrm>
        </p:spPr>
        <p:txBody>
          <a:bodyPr/>
          <a:lstStyle/>
          <a:p>
            <a:pPr algn="l" eaLnBrk="1" hangingPunct="1"/>
            <a:r>
              <a:rPr lang="zh-CN" altLang="zh-CN" sz="5000" dirty="0">
                <a:solidFill>
                  <a:srgbClr val="FF0000"/>
                </a:solidFill>
                <a:latin typeface="Times New Roman" panose="02020603050405020304" pitchFamily="18" charset="0"/>
                <a:ea typeface="楷体" panose="02010609060101010101" pitchFamily="49" charset="-122"/>
                <a:cs typeface="+mn-cs"/>
              </a:rPr>
              <a:t>项目任务</a:t>
            </a:r>
            <a:endParaRPr lang="zh-CN" altLang="en-US" sz="5000" dirty="0">
              <a:solidFill>
                <a:srgbClr val="FF0000"/>
              </a:solidFill>
              <a:latin typeface="Times New Roman" panose="02020603050405020304" pitchFamily="18" charset="0"/>
              <a:ea typeface="楷体" panose="02010609060101010101" pitchFamily="49" charset="-122"/>
              <a:cs typeface="+mn-cs"/>
            </a:endParaRPr>
          </a:p>
        </p:txBody>
      </p:sp>
      <p:sp>
        <p:nvSpPr>
          <p:cNvPr id="9219" name="内容占位符 2"/>
          <p:cNvSpPr>
            <a:spLocks noGrp="1"/>
          </p:cNvSpPr>
          <p:nvPr>
            <p:ph idx="1"/>
          </p:nvPr>
        </p:nvSpPr>
        <p:spPr>
          <a:xfrm>
            <a:off x="323528" y="1196752"/>
            <a:ext cx="8229600" cy="5400600"/>
          </a:xfrm>
        </p:spPr>
        <p:txBody>
          <a:bodyPr/>
          <a:lstStyle/>
          <a:p>
            <a:r>
              <a:rPr lang="zh-CN" altLang="en-US" sz="3200" dirty="0" smtClean="0">
                <a:ea typeface="楷体" panose="02010609060101010101" pitchFamily="49" charset="-122"/>
              </a:rPr>
              <a:t>对</a:t>
            </a:r>
            <a:r>
              <a:rPr lang="zh-CN" altLang="en-US" sz="3200" dirty="0">
                <a:ea typeface="楷体" panose="02010609060101010101" pitchFamily="49" charset="-122"/>
              </a:rPr>
              <a:t>采用简单数据隐藏方式隐藏秘密信息的载体文件进行调查分析；</a:t>
            </a:r>
          </a:p>
          <a:p>
            <a:r>
              <a:rPr lang="zh-CN" altLang="en-US" sz="3200" dirty="0" smtClean="0">
                <a:ea typeface="楷体" panose="02010609060101010101" pitchFamily="49" charset="-122"/>
              </a:rPr>
              <a:t>对</a:t>
            </a:r>
            <a:r>
              <a:rPr lang="zh-CN" altLang="en-US" sz="3200" dirty="0">
                <a:ea typeface="楷体" panose="02010609060101010101" pitchFamily="49" charset="-122"/>
              </a:rPr>
              <a:t>采用数据隐写术隐藏秘密信息的载体图像进行调查分析。</a:t>
            </a:r>
            <a:endParaRPr lang="en-US" altLang="zh-CN" sz="3200" dirty="0">
              <a:ea typeface="楷体" panose="02010609060101010101" pitchFamily="49" charset="-122"/>
            </a:endParaRPr>
          </a:p>
          <a:p>
            <a:r>
              <a:rPr lang="zh-CN" altLang="en-US" sz="3200" dirty="0" smtClean="0">
                <a:ea typeface="楷体" panose="02010609060101010101" pitchFamily="49" charset="-122"/>
              </a:rPr>
              <a:t>鉴定</a:t>
            </a:r>
            <a:r>
              <a:rPr lang="zh-CN" altLang="en-US" sz="3200" dirty="0">
                <a:ea typeface="楷体" panose="02010609060101010101" pitchFamily="49" charset="-122"/>
              </a:rPr>
              <a:t>该数码图像的内容是否被篡改；</a:t>
            </a:r>
          </a:p>
          <a:p>
            <a:r>
              <a:rPr lang="zh-CN" altLang="en-US" sz="3200" dirty="0" smtClean="0">
                <a:ea typeface="楷体" panose="02010609060101010101" pitchFamily="49" charset="-122"/>
              </a:rPr>
              <a:t>如果</a:t>
            </a:r>
            <a:r>
              <a:rPr lang="zh-CN" altLang="en-US" sz="3200" dirty="0">
                <a:ea typeface="楷体" panose="02010609060101010101" pitchFamily="49" charset="-122"/>
              </a:rPr>
              <a:t>该图像的内容被篡改，找出图像中的哪些内容被篡改。</a:t>
            </a:r>
          </a:p>
        </p:txBody>
      </p:sp>
    </p:spTree>
    <p:extLst>
      <p:ext uri="{BB962C8B-B14F-4D97-AF65-F5344CB8AC3E}">
        <p14:creationId xmlns:p14="http://schemas.microsoft.com/office/powerpoint/2010/main" val="137778510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2"/>
          <p:cNvSpPr>
            <a:spLocks noGrp="1"/>
          </p:cNvSpPr>
          <p:nvPr>
            <p:ph type="title"/>
          </p:nvPr>
        </p:nvSpPr>
        <p:spPr>
          <a:xfrm>
            <a:off x="457200" y="115888"/>
            <a:ext cx="8229600" cy="1143000"/>
          </a:xfrm>
        </p:spPr>
        <p:txBody>
          <a:bodyPr/>
          <a:lstStyle/>
          <a:p>
            <a:r>
              <a:rPr lang="zh-CN" altLang="en-US" smtClean="0">
                <a:solidFill>
                  <a:srgbClr val="003366"/>
                </a:solidFill>
                <a:ea typeface="楷体" panose="02010609060101010101" pitchFamily="49" charset="-122"/>
              </a:rPr>
              <a:t>隐写概述：隐写性能指标</a:t>
            </a:r>
          </a:p>
        </p:txBody>
      </p:sp>
      <p:grpSp>
        <p:nvGrpSpPr>
          <p:cNvPr id="231427" name="Group 3"/>
          <p:cNvGrpSpPr>
            <a:grpSpLocks/>
          </p:cNvGrpSpPr>
          <p:nvPr/>
        </p:nvGrpSpPr>
        <p:grpSpPr bwMode="auto">
          <a:xfrm>
            <a:off x="2914650" y="2244725"/>
            <a:ext cx="3952875" cy="3694113"/>
            <a:chOff x="1655" y="1647"/>
            <a:chExt cx="2490" cy="2327"/>
          </a:xfrm>
        </p:grpSpPr>
        <p:sp>
          <p:nvSpPr>
            <p:cNvPr id="231428" name="Freeform 4"/>
            <p:cNvSpPr>
              <a:spLocks/>
            </p:cNvSpPr>
            <p:nvPr/>
          </p:nvSpPr>
          <p:spPr bwMode="gray">
            <a:xfrm>
              <a:off x="1660" y="2336"/>
              <a:ext cx="912" cy="1231"/>
            </a:xfrm>
            <a:custGeom>
              <a:avLst/>
              <a:gdLst>
                <a:gd name="T0" fmla="*/ 1233 w 1233"/>
                <a:gd name="T1" fmla="*/ 343 h 1764"/>
                <a:gd name="T2" fmla="*/ 413 w 1233"/>
                <a:gd name="T3" fmla="*/ 1764 h 1764"/>
                <a:gd name="T4" fmla="*/ 0 w 1233"/>
                <a:gd name="T5" fmla="*/ 1226 h 1764"/>
                <a:gd name="T6" fmla="*/ 6 w 1233"/>
                <a:gd name="T7" fmla="*/ 1098 h 1764"/>
                <a:gd name="T8" fmla="*/ 638 w 1233"/>
                <a:gd name="T9" fmla="*/ 0 h 1764"/>
                <a:gd name="T10" fmla="*/ 1233 w 1233"/>
                <a:gd name="T11" fmla="*/ 343 h 1764"/>
                <a:gd name="T12" fmla="*/ 1233 w 1233"/>
                <a:gd name="T13" fmla="*/ 343 h 1764"/>
              </a:gdLst>
              <a:ahLst/>
              <a:cxnLst>
                <a:cxn ang="0">
                  <a:pos x="T0" y="T1"/>
                </a:cxn>
                <a:cxn ang="0">
                  <a:pos x="T2" y="T3"/>
                </a:cxn>
                <a:cxn ang="0">
                  <a:pos x="T4" y="T5"/>
                </a:cxn>
                <a:cxn ang="0">
                  <a:pos x="T6" y="T7"/>
                </a:cxn>
                <a:cxn ang="0">
                  <a:pos x="T8" y="T9"/>
                </a:cxn>
                <a:cxn ang="0">
                  <a:pos x="T10" y="T11"/>
                </a:cxn>
                <a:cxn ang="0">
                  <a:pos x="T12" y="T13"/>
                </a:cxn>
              </a:cxnLst>
              <a:rect l="0" t="0" r="r" b="b"/>
              <a:pathLst>
                <a:path w="1233" h="1764">
                  <a:moveTo>
                    <a:pt x="1233" y="343"/>
                  </a:moveTo>
                  <a:lnTo>
                    <a:pt x="413" y="1764"/>
                  </a:lnTo>
                  <a:lnTo>
                    <a:pt x="0" y="1226"/>
                  </a:lnTo>
                  <a:lnTo>
                    <a:pt x="6" y="1098"/>
                  </a:lnTo>
                  <a:lnTo>
                    <a:pt x="638" y="0"/>
                  </a:lnTo>
                  <a:lnTo>
                    <a:pt x="1233" y="343"/>
                  </a:lnTo>
                  <a:lnTo>
                    <a:pt x="1233" y="343"/>
                  </a:lnTo>
                  <a:close/>
                </a:path>
              </a:pathLst>
            </a:custGeom>
            <a:gradFill rotWithShape="1">
              <a:gsLst>
                <a:gs pos="0">
                  <a:schemeClr val="hlink"/>
                </a:gs>
                <a:gs pos="100000">
                  <a:schemeClr val="hlink">
                    <a:gamma/>
                    <a:shade val="46275"/>
                    <a:invGamma/>
                  </a:schemeClr>
                </a:gs>
              </a:gsLst>
              <a:lin ang="5400000" scaled="1"/>
            </a:gradFill>
            <a:ln>
              <a:noFill/>
            </a:ln>
            <a:extLst>
              <a:ext uri="{91240B29-F687-4F45-9708-019B960494DF}">
                <a14:hiddenLine xmlns:a14="http://schemas.microsoft.com/office/drawing/2010/main" w="0">
                  <a:solidFill>
                    <a:srgbClr val="ABABAB"/>
                  </a:solidFill>
                  <a:prstDash val="solid"/>
                  <a:round/>
                  <a:headEnd/>
                  <a:tailEnd/>
                </a14:hiddenLine>
              </a:ext>
            </a:extLst>
          </p:spPr>
          <p:txBody>
            <a:bodyPr/>
            <a:lstStyle/>
            <a:p>
              <a:endParaRPr lang="zh-CN" altLang="en-US"/>
            </a:p>
          </p:txBody>
        </p:sp>
        <p:sp>
          <p:nvSpPr>
            <p:cNvPr id="231429" name="Freeform 5"/>
            <p:cNvSpPr>
              <a:spLocks/>
            </p:cNvSpPr>
            <p:nvPr/>
          </p:nvSpPr>
          <p:spPr bwMode="gray">
            <a:xfrm rot="7200000">
              <a:off x="2726" y="1655"/>
              <a:ext cx="860" cy="1305"/>
            </a:xfrm>
            <a:custGeom>
              <a:avLst/>
              <a:gdLst>
                <a:gd name="T0" fmla="*/ 1233 w 1233"/>
                <a:gd name="T1" fmla="*/ 343 h 1764"/>
                <a:gd name="T2" fmla="*/ 413 w 1233"/>
                <a:gd name="T3" fmla="*/ 1764 h 1764"/>
                <a:gd name="T4" fmla="*/ 0 w 1233"/>
                <a:gd name="T5" fmla="*/ 1226 h 1764"/>
                <a:gd name="T6" fmla="*/ 6 w 1233"/>
                <a:gd name="T7" fmla="*/ 1098 h 1764"/>
                <a:gd name="T8" fmla="*/ 638 w 1233"/>
                <a:gd name="T9" fmla="*/ 0 h 1764"/>
                <a:gd name="T10" fmla="*/ 1233 w 1233"/>
                <a:gd name="T11" fmla="*/ 343 h 1764"/>
                <a:gd name="T12" fmla="*/ 1233 w 1233"/>
                <a:gd name="T13" fmla="*/ 343 h 1764"/>
              </a:gdLst>
              <a:ahLst/>
              <a:cxnLst>
                <a:cxn ang="0">
                  <a:pos x="T0" y="T1"/>
                </a:cxn>
                <a:cxn ang="0">
                  <a:pos x="T2" y="T3"/>
                </a:cxn>
                <a:cxn ang="0">
                  <a:pos x="T4" y="T5"/>
                </a:cxn>
                <a:cxn ang="0">
                  <a:pos x="T6" y="T7"/>
                </a:cxn>
                <a:cxn ang="0">
                  <a:pos x="T8" y="T9"/>
                </a:cxn>
                <a:cxn ang="0">
                  <a:pos x="T10" y="T11"/>
                </a:cxn>
                <a:cxn ang="0">
                  <a:pos x="T12" y="T13"/>
                </a:cxn>
              </a:cxnLst>
              <a:rect l="0" t="0" r="r" b="b"/>
              <a:pathLst>
                <a:path w="1233" h="1764">
                  <a:moveTo>
                    <a:pt x="1233" y="343"/>
                  </a:moveTo>
                  <a:lnTo>
                    <a:pt x="413" y="1764"/>
                  </a:lnTo>
                  <a:lnTo>
                    <a:pt x="0" y="1226"/>
                  </a:lnTo>
                  <a:lnTo>
                    <a:pt x="6" y="1098"/>
                  </a:lnTo>
                  <a:lnTo>
                    <a:pt x="638" y="0"/>
                  </a:lnTo>
                  <a:lnTo>
                    <a:pt x="1233" y="343"/>
                  </a:lnTo>
                  <a:lnTo>
                    <a:pt x="1233" y="343"/>
                  </a:lnTo>
                  <a:close/>
                </a:path>
              </a:pathLst>
            </a:custGeom>
            <a:gradFill rotWithShape="1">
              <a:gsLst>
                <a:gs pos="0">
                  <a:schemeClr val="accent1"/>
                </a:gs>
                <a:gs pos="100000">
                  <a:schemeClr val="accent1">
                    <a:gamma/>
                    <a:shade val="46275"/>
                    <a:invGamma/>
                  </a:schemeClr>
                </a:gs>
              </a:gsLst>
              <a:lin ang="5400000" scaled="1"/>
            </a:gradFill>
            <a:ln>
              <a:noFill/>
            </a:ln>
            <a:extLst>
              <a:ext uri="{91240B29-F687-4F45-9708-019B960494DF}">
                <a14:hiddenLine xmlns:a14="http://schemas.microsoft.com/office/drawing/2010/main" w="0">
                  <a:solidFill>
                    <a:srgbClr val="ABABAB"/>
                  </a:solidFill>
                  <a:prstDash val="solid"/>
                  <a:round/>
                  <a:headEnd/>
                  <a:tailEnd/>
                </a14:hiddenLine>
              </a:ext>
            </a:extLst>
          </p:spPr>
          <p:txBody>
            <a:bodyPr/>
            <a:lstStyle/>
            <a:p>
              <a:endParaRPr lang="zh-CN" altLang="en-US"/>
            </a:p>
          </p:txBody>
        </p:sp>
        <p:grpSp>
          <p:nvGrpSpPr>
            <p:cNvPr id="231430" name="Group 6"/>
            <p:cNvGrpSpPr>
              <a:grpSpLocks/>
            </p:cNvGrpSpPr>
            <p:nvPr/>
          </p:nvGrpSpPr>
          <p:grpSpPr bwMode="auto">
            <a:xfrm>
              <a:off x="1712" y="1647"/>
              <a:ext cx="1480" cy="1302"/>
              <a:chOff x="1712" y="1389"/>
              <a:chExt cx="1480" cy="1302"/>
            </a:xfrm>
          </p:grpSpPr>
          <p:sp>
            <p:nvSpPr>
              <p:cNvPr id="231431" name="AutoShape 7"/>
              <p:cNvSpPr>
                <a:spLocks noChangeArrowheads="1"/>
              </p:cNvSpPr>
              <p:nvPr/>
            </p:nvSpPr>
            <p:spPr bwMode="gray">
              <a:xfrm rot="12600000">
                <a:off x="1712" y="2311"/>
                <a:ext cx="908" cy="380"/>
              </a:xfrm>
              <a:prstGeom prst="triangle">
                <a:avLst>
                  <a:gd name="adj" fmla="val 50000"/>
                </a:avLst>
              </a:prstGeom>
              <a:solidFill>
                <a:schemeClr val="accent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endParaRPr lang="zh-CN" altLang="en-US"/>
              </a:p>
            </p:txBody>
          </p:sp>
          <p:sp>
            <p:nvSpPr>
              <p:cNvPr id="231432" name="Freeform 8"/>
              <p:cNvSpPr>
                <a:spLocks/>
              </p:cNvSpPr>
              <p:nvPr/>
            </p:nvSpPr>
            <p:spPr bwMode="gray">
              <a:xfrm rot="7200000">
                <a:off x="1961" y="1810"/>
                <a:ext cx="948" cy="508"/>
              </a:xfrm>
              <a:custGeom>
                <a:avLst/>
                <a:gdLst>
                  <a:gd name="T0" fmla="*/ 750 w 750"/>
                  <a:gd name="T1" fmla="*/ 0 h 378"/>
                  <a:gd name="T2" fmla="*/ 0 w 750"/>
                  <a:gd name="T3" fmla="*/ 0 h 378"/>
                  <a:gd name="T4" fmla="*/ 2 w 750"/>
                  <a:gd name="T5" fmla="*/ 194 h 378"/>
                  <a:gd name="T6" fmla="*/ 28 w 750"/>
                  <a:gd name="T7" fmla="*/ 378 h 378"/>
                  <a:gd name="T8" fmla="*/ 750 w 750"/>
                  <a:gd name="T9" fmla="*/ 378 h 378"/>
                  <a:gd name="T10" fmla="*/ 750 w 750"/>
                  <a:gd name="T11" fmla="*/ 0 h 378"/>
                  <a:gd name="T12" fmla="*/ 750 w 750"/>
                  <a:gd name="T13" fmla="*/ 0 h 378"/>
                </a:gdLst>
                <a:ahLst/>
                <a:cxnLst>
                  <a:cxn ang="0">
                    <a:pos x="T0" y="T1"/>
                  </a:cxn>
                  <a:cxn ang="0">
                    <a:pos x="T2" y="T3"/>
                  </a:cxn>
                  <a:cxn ang="0">
                    <a:pos x="T4" y="T5"/>
                  </a:cxn>
                  <a:cxn ang="0">
                    <a:pos x="T6" y="T7"/>
                  </a:cxn>
                  <a:cxn ang="0">
                    <a:pos x="T8" y="T9"/>
                  </a:cxn>
                  <a:cxn ang="0">
                    <a:pos x="T10" y="T11"/>
                  </a:cxn>
                  <a:cxn ang="0">
                    <a:pos x="T12" y="T13"/>
                  </a:cxn>
                </a:cxnLst>
                <a:rect l="0" t="0" r="r" b="b"/>
                <a:pathLst>
                  <a:path w="750" h="378">
                    <a:moveTo>
                      <a:pt x="750" y="0"/>
                    </a:moveTo>
                    <a:lnTo>
                      <a:pt x="0" y="0"/>
                    </a:lnTo>
                    <a:lnTo>
                      <a:pt x="2" y="194"/>
                    </a:lnTo>
                    <a:lnTo>
                      <a:pt x="28" y="378"/>
                    </a:lnTo>
                    <a:lnTo>
                      <a:pt x="750" y="378"/>
                    </a:lnTo>
                    <a:lnTo>
                      <a:pt x="750" y="0"/>
                    </a:lnTo>
                    <a:lnTo>
                      <a:pt x="750" y="0"/>
                    </a:lnTo>
                    <a:close/>
                  </a:path>
                </a:pathLst>
              </a:custGeom>
              <a:solidFill>
                <a:schemeClr val="accent1"/>
              </a:solidFill>
              <a:ln>
                <a:noFill/>
              </a:ln>
              <a:extLst>
                <a:ext uri="{91240B29-F687-4F45-9708-019B960494DF}">
                  <a14:hiddenLine xmlns:a14="http://schemas.microsoft.com/office/drawing/2010/main" w="0">
                    <a:solidFill>
                      <a:srgbClr val="ABABAB"/>
                    </a:solidFill>
                    <a:prstDash val="solid"/>
                    <a:round/>
                    <a:headEnd/>
                    <a:tailEnd/>
                  </a14:hiddenLine>
                </a:ext>
              </a:extLst>
            </p:spPr>
            <p:txBody>
              <a:bodyPr/>
              <a:lstStyle/>
              <a:p>
                <a:endParaRPr lang="zh-CN" altLang="en-US"/>
              </a:p>
            </p:txBody>
          </p:sp>
          <p:sp>
            <p:nvSpPr>
              <p:cNvPr id="231433" name="Freeform 9"/>
              <p:cNvSpPr>
                <a:spLocks/>
              </p:cNvSpPr>
              <p:nvPr/>
            </p:nvSpPr>
            <p:spPr bwMode="gray">
              <a:xfrm rot="7200000">
                <a:off x="2637" y="1226"/>
                <a:ext cx="392" cy="718"/>
              </a:xfrm>
              <a:custGeom>
                <a:avLst/>
                <a:gdLst>
                  <a:gd name="T0" fmla="*/ 495 w 495"/>
                  <a:gd name="T1" fmla="*/ 285 h 971"/>
                  <a:gd name="T2" fmla="*/ 495 w 495"/>
                  <a:gd name="T3" fmla="*/ 971 h 971"/>
                  <a:gd name="T4" fmla="*/ 462 w 495"/>
                  <a:gd name="T5" fmla="*/ 964 h 971"/>
                  <a:gd name="T6" fmla="*/ 430 w 495"/>
                  <a:gd name="T7" fmla="*/ 953 h 971"/>
                  <a:gd name="T8" fmla="*/ 401 w 495"/>
                  <a:gd name="T9" fmla="*/ 931 h 971"/>
                  <a:gd name="T10" fmla="*/ 372 w 495"/>
                  <a:gd name="T11" fmla="*/ 898 h 971"/>
                  <a:gd name="T12" fmla="*/ 339 w 495"/>
                  <a:gd name="T13" fmla="*/ 855 h 971"/>
                  <a:gd name="T14" fmla="*/ 306 w 495"/>
                  <a:gd name="T15" fmla="*/ 801 h 971"/>
                  <a:gd name="T16" fmla="*/ 270 w 495"/>
                  <a:gd name="T17" fmla="*/ 732 h 971"/>
                  <a:gd name="T18" fmla="*/ 227 w 495"/>
                  <a:gd name="T19" fmla="*/ 648 h 971"/>
                  <a:gd name="T20" fmla="*/ 183 w 495"/>
                  <a:gd name="T21" fmla="*/ 554 h 971"/>
                  <a:gd name="T22" fmla="*/ 129 w 495"/>
                  <a:gd name="T23" fmla="*/ 438 h 971"/>
                  <a:gd name="T24" fmla="*/ 96 w 495"/>
                  <a:gd name="T25" fmla="*/ 369 h 971"/>
                  <a:gd name="T26" fmla="*/ 29 w 495"/>
                  <a:gd name="T27" fmla="*/ 211 h 971"/>
                  <a:gd name="T28" fmla="*/ 2 w 495"/>
                  <a:gd name="T29" fmla="*/ 127 h 971"/>
                  <a:gd name="T30" fmla="*/ 0 w 495"/>
                  <a:gd name="T31" fmla="*/ 60 h 971"/>
                  <a:gd name="T32" fmla="*/ 15 w 495"/>
                  <a:gd name="T33" fmla="*/ 0 h 971"/>
                  <a:gd name="T34" fmla="*/ 15 w 495"/>
                  <a:gd name="T35" fmla="*/ 43 h 971"/>
                  <a:gd name="T36" fmla="*/ 15 w 495"/>
                  <a:gd name="T37" fmla="*/ 72 h 971"/>
                  <a:gd name="T38" fmla="*/ 15 w 495"/>
                  <a:gd name="T39" fmla="*/ 99 h 971"/>
                  <a:gd name="T40" fmla="*/ 18 w 495"/>
                  <a:gd name="T41" fmla="*/ 126 h 971"/>
                  <a:gd name="T42" fmla="*/ 29 w 495"/>
                  <a:gd name="T43" fmla="*/ 162 h 971"/>
                  <a:gd name="T44" fmla="*/ 53 w 495"/>
                  <a:gd name="T45" fmla="*/ 198 h 971"/>
                  <a:gd name="T46" fmla="*/ 85 w 495"/>
                  <a:gd name="T47" fmla="*/ 231 h 971"/>
                  <a:gd name="T48" fmla="*/ 125 w 495"/>
                  <a:gd name="T49" fmla="*/ 260 h 971"/>
                  <a:gd name="T50" fmla="*/ 180 w 495"/>
                  <a:gd name="T51" fmla="*/ 278 h 971"/>
                  <a:gd name="T52" fmla="*/ 245 w 495"/>
                  <a:gd name="T53" fmla="*/ 282 h 971"/>
                  <a:gd name="T54" fmla="*/ 495 w 495"/>
                  <a:gd name="T55" fmla="*/ 285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solidFill>
                <a:schemeClr val="accent1"/>
              </a:solidFill>
              <a:ln>
                <a:noFill/>
              </a:ln>
              <a:extLst>
                <a:ext uri="{91240B29-F687-4F45-9708-019B960494DF}">
                  <a14:hiddenLine xmlns:a14="http://schemas.microsoft.com/office/drawing/2010/main" w="0">
                    <a:solidFill>
                      <a:srgbClr val="ABABAB"/>
                    </a:solidFill>
                    <a:prstDash val="solid"/>
                    <a:round/>
                    <a:headEnd/>
                    <a:tailEnd/>
                  </a14:hiddenLine>
                </a:ext>
              </a:extLst>
            </p:spPr>
            <p:txBody>
              <a:bodyPr/>
              <a:lstStyle/>
              <a:p>
                <a:endParaRPr lang="zh-CN" altLang="en-US"/>
              </a:p>
            </p:txBody>
          </p:sp>
        </p:grpSp>
        <p:sp>
          <p:nvSpPr>
            <p:cNvPr id="231434" name="Freeform 10"/>
            <p:cNvSpPr>
              <a:spLocks/>
            </p:cNvSpPr>
            <p:nvPr/>
          </p:nvSpPr>
          <p:spPr bwMode="gray">
            <a:xfrm rot="14400000">
              <a:off x="2798" y="2823"/>
              <a:ext cx="860" cy="1305"/>
            </a:xfrm>
            <a:custGeom>
              <a:avLst/>
              <a:gdLst>
                <a:gd name="T0" fmla="*/ 1233 w 1233"/>
                <a:gd name="T1" fmla="*/ 343 h 1764"/>
                <a:gd name="T2" fmla="*/ 413 w 1233"/>
                <a:gd name="T3" fmla="*/ 1764 h 1764"/>
                <a:gd name="T4" fmla="*/ 0 w 1233"/>
                <a:gd name="T5" fmla="*/ 1226 h 1764"/>
                <a:gd name="T6" fmla="*/ 6 w 1233"/>
                <a:gd name="T7" fmla="*/ 1098 h 1764"/>
                <a:gd name="T8" fmla="*/ 638 w 1233"/>
                <a:gd name="T9" fmla="*/ 0 h 1764"/>
                <a:gd name="T10" fmla="*/ 1233 w 1233"/>
                <a:gd name="T11" fmla="*/ 343 h 1764"/>
                <a:gd name="T12" fmla="*/ 1233 w 1233"/>
                <a:gd name="T13" fmla="*/ 343 h 1764"/>
              </a:gdLst>
              <a:ahLst/>
              <a:cxnLst>
                <a:cxn ang="0">
                  <a:pos x="T0" y="T1"/>
                </a:cxn>
                <a:cxn ang="0">
                  <a:pos x="T2" y="T3"/>
                </a:cxn>
                <a:cxn ang="0">
                  <a:pos x="T4" y="T5"/>
                </a:cxn>
                <a:cxn ang="0">
                  <a:pos x="T6" y="T7"/>
                </a:cxn>
                <a:cxn ang="0">
                  <a:pos x="T8" y="T9"/>
                </a:cxn>
                <a:cxn ang="0">
                  <a:pos x="T10" y="T11"/>
                </a:cxn>
                <a:cxn ang="0">
                  <a:pos x="T12" y="T13"/>
                </a:cxn>
              </a:cxnLst>
              <a:rect l="0" t="0" r="r" b="b"/>
              <a:pathLst>
                <a:path w="1233" h="1764">
                  <a:moveTo>
                    <a:pt x="1233" y="343"/>
                  </a:moveTo>
                  <a:lnTo>
                    <a:pt x="413" y="1764"/>
                  </a:lnTo>
                  <a:lnTo>
                    <a:pt x="0" y="1226"/>
                  </a:lnTo>
                  <a:lnTo>
                    <a:pt x="6" y="1098"/>
                  </a:lnTo>
                  <a:lnTo>
                    <a:pt x="638" y="0"/>
                  </a:lnTo>
                  <a:lnTo>
                    <a:pt x="1233" y="343"/>
                  </a:lnTo>
                  <a:lnTo>
                    <a:pt x="1233" y="343"/>
                  </a:lnTo>
                  <a:close/>
                </a:path>
              </a:pathLst>
            </a:custGeom>
            <a:gradFill rotWithShape="1">
              <a:gsLst>
                <a:gs pos="0">
                  <a:schemeClr val="folHlink"/>
                </a:gs>
                <a:gs pos="100000">
                  <a:schemeClr val="folHlink">
                    <a:gamma/>
                    <a:shade val="46275"/>
                    <a:invGamma/>
                  </a:schemeClr>
                </a:gs>
              </a:gsLst>
              <a:lin ang="5400000" scaled="1"/>
            </a:gradFill>
            <a:ln>
              <a:noFill/>
            </a:ln>
            <a:extLst>
              <a:ext uri="{91240B29-F687-4F45-9708-019B960494DF}">
                <a14:hiddenLine xmlns:a14="http://schemas.microsoft.com/office/drawing/2010/main" w="0">
                  <a:solidFill>
                    <a:srgbClr val="ABABAB"/>
                  </a:solidFill>
                  <a:prstDash val="solid"/>
                  <a:round/>
                  <a:headEnd/>
                  <a:tailEnd/>
                </a14:hiddenLine>
              </a:ext>
            </a:extLst>
          </p:spPr>
          <p:txBody>
            <a:bodyPr/>
            <a:lstStyle/>
            <a:p>
              <a:endParaRPr lang="zh-CN" altLang="en-US"/>
            </a:p>
          </p:txBody>
        </p:sp>
        <p:grpSp>
          <p:nvGrpSpPr>
            <p:cNvPr id="231435" name="Group 11"/>
            <p:cNvGrpSpPr>
              <a:grpSpLocks/>
            </p:cNvGrpSpPr>
            <p:nvPr/>
          </p:nvGrpSpPr>
          <p:grpSpPr bwMode="auto">
            <a:xfrm>
              <a:off x="2849" y="2249"/>
              <a:ext cx="1296" cy="1381"/>
              <a:chOff x="2854" y="1996"/>
              <a:chExt cx="1296" cy="1381"/>
            </a:xfrm>
          </p:grpSpPr>
          <p:sp>
            <p:nvSpPr>
              <p:cNvPr id="231436" name="AutoShape 12"/>
              <p:cNvSpPr>
                <a:spLocks noChangeArrowheads="1"/>
              </p:cNvSpPr>
              <p:nvPr/>
            </p:nvSpPr>
            <p:spPr bwMode="gray">
              <a:xfrm rot="19800000">
                <a:off x="2854" y="1996"/>
                <a:ext cx="906" cy="380"/>
              </a:xfrm>
              <a:prstGeom prst="triangle">
                <a:avLst>
                  <a:gd name="adj" fmla="val 50000"/>
                </a:avLst>
              </a:prstGeom>
              <a:solidFill>
                <a:schemeClr val="folHlink"/>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endParaRPr lang="zh-CN" altLang="en-US"/>
              </a:p>
            </p:txBody>
          </p:sp>
          <p:sp>
            <p:nvSpPr>
              <p:cNvPr id="231437" name="Freeform 13"/>
              <p:cNvSpPr>
                <a:spLocks/>
              </p:cNvSpPr>
              <p:nvPr/>
            </p:nvSpPr>
            <p:spPr bwMode="gray">
              <a:xfrm rot="14400000">
                <a:off x="3102" y="2371"/>
                <a:ext cx="948" cy="507"/>
              </a:xfrm>
              <a:custGeom>
                <a:avLst/>
                <a:gdLst>
                  <a:gd name="T0" fmla="*/ 750 w 750"/>
                  <a:gd name="T1" fmla="*/ 0 h 378"/>
                  <a:gd name="T2" fmla="*/ 0 w 750"/>
                  <a:gd name="T3" fmla="*/ 0 h 378"/>
                  <a:gd name="T4" fmla="*/ 2 w 750"/>
                  <a:gd name="T5" fmla="*/ 194 h 378"/>
                  <a:gd name="T6" fmla="*/ 28 w 750"/>
                  <a:gd name="T7" fmla="*/ 378 h 378"/>
                  <a:gd name="T8" fmla="*/ 750 w 750"/>
                  <a:gd name="T9" fmla="*/ 378 h 378"/>
                  <a:gd name="T10" fmla="*/ 750 w 750"/>
                  <a:gd name="T11" fmla="*/ 0 h 378"/>
                  <a:gd name="T12" fmla="*/ 750 w 750"/>
                  <a:gd name="T13" fmla="*/ 0 h 378"/>
                </a:gdLst>
                <a:ahLst/>
                <a:cxnLst>
                  <a:cxn ang="0">
                    <a:pos x="T0" y="T1"/>
                  </a:cxn>
                  <a:cxn ang="0">
                    <a:pos x="T2" y="T3"/>
                  </a:cxn>
                  <a:cxn ang="0">
                    <a:pos x="T4" y="T5"/>
                  </a:cxn>
                  <a:cxn ang="0">
                    <a:pos x="T6" y="T7"/>
                  </a:cxn>
                  <a:cxn ang="0">
                    <a:pos x="T8" y="T9"/>
                  </a:cxn>
                  <a:cxn ang="0">
                    <a:pos x="T10" y="T11"/>
                  </a:cxn>
                  <a:cxn ang="0">
                    <a:pos x="T12" y="T13"/>
                  </a:cxn>
                </a:cxnLst>
                <a:rect l="0" t="0" r="r" b="b"/>
                <a:pathLst>
                  <a:path w="750" h="378">
                    <a:moveTo>
                      <a:pt x="750" y="0"/>
                    </a:moveTo>
                    <a:lnTo>
                      <a:pt x="0" y="0"/>
                    </a:lnTo>
                    <a:lnTo>
                      <a:pt x="2" y="194"/>
                    </a:lnTo>
                    <a:lnTo>
                      <a:pt x="28" y="378"/>
                    </a:lnTo>
                    <a:lnTo>
                      <a:pt x="750" y="378"/>
                    </a:lnTo>
                    <a:lnTo>
                      <a:pt x="750" y="0"/>
                    </a:lnTo>
                    <a:lnTo>
                      <a:pt x="750" y="0"/>
                    </a:lnTo>
                    <a:close/>
                  </a:path>
                </a:pathLst>
              </a:custGeom>
              <a:solidFill>
                <a:schemeClr val="folHlink"/>
              </a:solidFill>
              <a:ln>
                <a:noFill/>
              </a:ln>
              <a:extLst>
                <a:ext uri="{91240B29-F687-4F45-9708-019B960494DF}">
                  <a14:hiddenLine xmlns:a14="http://schemas.microsoft.com/office/drawing/2010/main" w="0">
                    <a:solidFill>
                      <a:srgbClr val="ABABAB"/>
                    </a:solidFill>
                    <a:prstDash val="solid"/>
                    <a:round/>
                    <a:headEnd/>
                    <a:tailEnd/>
                  </a14:hiddenLine>
                </a:ext>
              </a:extLst>
            </p:spPr>
            <p:txBody>
              <a:bodyPr/>
              <a:lstStyle/>
              <a:p>
                <a:endParaRPr lang="zh-CN" altLang="en-US"/>
              </a:p>
            </p:txBody>
          </p:sp>
          <p:sp>
            <p:nvSpPr>
              <p:cNvPr id="231438" name="Freeform 14"/>
              <p:cNvSpPr>
                <a:spLocks/>
              </p:cNvSpPr>
              <p:nvPr/>
            </p:nvSpPr>
            <p:spPr bwMode="gray">
              <a:xfrm rot="14400000">
                <a:off x="3618" y="2845"/>
                <a:ext cx="346" cy="718"/>
              </a:xfrm>
              <a:custGeom>
                <a:avLst/>
                <a:gdLst>
                  <a:gd name="T0" fmla="*/ 495 w 495"/>
                  <a:gd name="T1" fmla="*/ 285 h 971"/>
                  <a:gd name="T2" fmla="*/ 495 w 495"/>
                  <a:gd name="T3" fmla="*/ 971 h 971"/>
                  <a:gd name="T4" fmla="*/ 462 w 495"/>
                  <a:gd name="T5" fmla="*/ 964 h 971"/>
                  <a:gd name="T6" fmla="*/ 430 w 495"/>
                  <a:gd name="T7" fmla="*/ 953 h 971"/>
                  <a:gd name="T8" fmla="*/ 401 w 495"/>
                  <a:gd name="T9" fmla="*/ 931 h 971"/>
                  <a:gd name="T10" fmla="*/ 372 w 495"/>
                  <a:gd name="T11" fmla="*/ 898 h 971"/>
                  <a:gd name="T12" fmla="*/ 339 w 495"/>
                  <a:gd name="T13" fmla="*/ 855 h 971"/>
                  <a:gd name="T14" fmla="*/ 306 w 495"/>
                  <a:gd name="T15" fmla="*/ 801 h 971"/>
                  <a:gd name="T16" fmla="*/ 270 w 495"/>
                  <a:gd name="T17" fmla="*/ 732 h 971"/>
                  <a:gd name="T18" fmla="*/ 227 w 495"/>
                  <a:gd name="T19" fmla="*/ 648 h 971"/>
                  <a:gd name="T20" fmla="*/ 183 w 495"/>
                  <a:gd name="T21" fmla="*/ 554 h 971"/>
                  <a:gd name="T22" fmla="*/ 129 w 495"/>
                  <a:gd name="T23" fmla="*/ 438 h 971"/>
                  <a:gd name="T24" fmla="*/ 96 w 495"/>
                  <a:gd name="T25" fmla="*/ 369 h 971"/>
                  <a:gd name="T26" fmla="*/ 29 w 495"/>
                  <a:gd name="T27" fmla="*/ 211 h 971"/>
                  <a:gd name="T28" fmla="*/ 2 w 495"/>
                  <a:gd name="T29" fmla="*/ 127 h 971"/>
                  <a:gd name="T30" fmla="*/ 0 w 495"/>
                  <a:gd name="T31" fmla="*/ 60 h 971"/>
                  <a:gd name="T32" fmla="*/ 15 w 495"/>
                  <a:gd name="T33" fmla="*/ 0 h 971"/>
                  <a:gd name="T34" fmla="*/ 15 w 495"/>
                  <a:gd name="T35" fmla="*/ 43 h 971"/>
                  <a:gd name="T36" fmla="*/ 15 w 495"/>
                  <a:gd name="T37" fmla="*/ 72 h 971"/>
                  <a:gd name="T38" fmla="*/ 15 w 495"/>
                  <a:gd name="T39" fmla="*/ 99 h 971"/>
                  <a:gd name="T40" fmla="*/ 18 w 495"/>
                  <a:gd name="T41" fmla="*/ 126 h 971"/>
                  <a:gd name="T42" fmla="*/ 29 w 495"/>
                  <a:gd name="T43" fmla="*/ 162 h 971"/>
                  <a:gd name="T44" fmla="*/ 53 w 495"/>
                  <a:gd name="T45" fmla="*/ 198 h 971"/>
                  <a:gd name="T46" fmla="*/ 85 w 495"/>
                  <a:gd name="T47" fmla="*/ 231 h 971"/>
                  <a:gd name="T48" fmla="*/ 125 w 495"/>
                  <a:gd name="T49" fmla="*/ 260 h 971"/>
                  <a:gd name="T50" fmla="*/ 180 w 495"/>
                  <a:gd name="T51" fmla="*/ 278 h 971"/>
                  <a:gd name="T52" fmla="*/ 245 w 495"/>
                  <a:gd name="T53" fmla="*/ 282 h 971"/>
                  <a:gd name="T54" fmla="*/ 495 w 495"/>
                  <a:gd name="T55" fmla="*/ 285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solidFill>
                <a:schemeClr val="folHlink"/>
              </a:solidFill>
              <a:ln>
                <a:noFill/>
              </a:ln>
              <a:extLst>
                <a:ext uri="{91240B29-F687-4F45-9708-019B960494DF}">
                  <a14:hiddenLine xmlns:a14="http://schemas.microsoft.com/office/drawing/2010/main" w="0">
                    <a:solidFill>
                      <a:srgbClr val="3399FF"/>
                    </a:solidFill>
                    <a:prstDash val="solid"/>
                    <a:round/>
                    <a:headEnd/>
                    <a:tailEnd/>
                  </a14:hiddenLine>
                </a:ext>
              </a:extLst>
            </p:spPr>
            <p:txBody>
              <a:bodyPr/>
              <a:lstStyle/>
              <a:p>
                <a:endParaRPr lang="zh-CN" altLang="en-US"/>
              </a:p>
            </p:txBody>
          </p:sp>
        </p:grpSp>
        <p:grpSp>
          <p:nvGrpSpPr>
            <p:cNvPr id="231439" name="Group 15"/>
            <p:cNvGrpSpPr>
              <a:grpSpLocks/>
            </p:cNvGrpSpPr>
            <p:nvPr/>
          </p:nvGrpSpPr>
          <p:grpSpPr bwMode="auto">
            <a:xfrm>
              <a:off x="1655" y="3095"/>
              <a:ext cx="1571" cy="879"/>
              <a:chOff x="1655" y="2837"/>
              <a:chExt cx="1571" cy="879"/>
            </a:xfrm>
          </p:grpSpPr>
          <p:sp>
            <p:nvSpPr>
              <p:cNvPr id="231440" name="Freeform 16"/>
              <p:cNvSpPr>
                <a:spLocks/>
              </p:cNvSpPr>
              <p:nvPr/>
            </p:nvSpPr>
            <p:spPr bwMode="gray">
              <a:xfrm>
                <a:off x="1655" y="2837"/>
                <a:ext cx="366" cy="692"/>
              </a:xfrm>
              <a:custGeom>
                <a:avLst/>
                <a:gdLst>
                  <a:gd name="T0" fmla="*/ 495 w 495"/>
                  <a:gd name="T1" fmla="*/ 285 h 971"/>
                  <a:gd name="T2" fmla="*/ 495 w 495"/>
                  <a:gd name="T3" fmla="*/ 971 h 971"/>
                  <a:gd name="T4" fmla="*/ 462 w 495"/>
                  <a:gd name="T5" fmla="*/ 964 h 971"/>
                  <a:gd name="T6" fmla="*/ 430 w 495"/>
                  <a:gd name="T7" fmla="*/ 953 h 971"/>
                  <a:gd name="T8" fmla="*/ 401 w 495"/>
                  <a:gd name="T9" fmla="*/ 931 h 971"/>
                  <a:gd name="T10" fmla="*/ 372 w 495"/>
                  <a:gd name="T11" fmla="*/ 898 h 971"/>
                  <a:gd name="T12" fmla="*/ 339 w 495"/>
                  <a:gd name="T13" fmla="*/ 855 h 971"/>
                  <a:gd name="T14" fmla="*/ 306 w 495"/>
                  <a:gd name="T15" fmla="*/ 801 h 971"/>
                  <a:gd name="T16" fmla="*/ 270 w 495"/>
                  <a:gd name="T17" fmla="*/ 732 h 971"/>
                  <a:gd name="T18" fmla="*/ 227 w 495"/>
                  <a:gd name="T19" fmla="*/ 648 h 971"/>
                  <a:gd name="T20" fmla="*/ 183 w 495"/>
                  <a:gd name="T21" fmla="*/ 554 h 971"/>
                  <a:gd name="T22" fmla="*/ 129 w 495"/>
                  <a:gd name="T23" fmla="*/ 438 h 971"/>
                  <a:gd name="T24" fmla="*/ 96 w 495"/>
                  <a:gd name="T25" fmla="*/ 369 h 971"/>
                  <a:gd name="T26" fmla="*/ 29 w 495"/>
                  <a:gd name="T27" fmla="*/ 211 h 971"/>
                  <a:gd name="T28" fmla="*/ 2 w 495"/>
                  <a:gd name="T29" fmla="*/ 127 h 971"/>
                  <a:gd name="T30" fmla="*/ 0 w 495"/>
                  <a:gd name="T31" fmla="*/ 60 h 971"/>
                  <a:gd name="T32" fmla="*/ 15 w 495"/>
                  <a:gd name="T33" fmla="*/ 0 h 971"/>
                  <a:gd name="T34" fmla="*/ 15 w 495"/>
                  <a:gd name="T35" fmla="*/ 43 h 971"/>
                  <a:gd name="T36" fmla="*/ 15 w 495"/>
                  <a:gd name="T37" fmla="*/ 72 h 971"/>
                  <a:gd name="T38" fmla="*/ 15 w 495"/>
                  <a:gd name="T39" fmla="*/ 99 h 971"/>
                  <a:gd name="T40" fmla="*/ 18 w 495"/>
                  <a:gd name="T41" fmla="*/ 126 h 971"/>
                  <a:gd name="T42" fmla="*/ 29 w 495"/>
                  <a:gd name="T43" fmla="*/ 162 h 971"/>
                  <a:gd name="T44" fmla="*/ 53 w 495"/>
                  <a:gd name="T45" fmla="*/ 198 h 971"/>
                  <a:gd name="T46" fmla="*/ 85 w 495"/>
                  <a:gd name="T47" fmla="*/ 231 h 971"/>
                  <a:gd name="T48" fmla="*/ 125 w 495"/>
                  <a:gd name="T49" fmla="*/ 260 h 971"/>
                  <a:gd name="T50" fmla="*/ 180 w 495"/>
                  <a:gd name="T51" fmla="*/ 278 h 971"/>
                  <a:gd name="T52" fmla="*/ 245 w 495"/>
                  <a:gd name="T53" fmla="*/ 282 h 971"/>
                  <a:gd name="T54" fmla="*/ 495 w 495"/>
                  <a:gd name="T55" fmla="*/ 285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solidFill>
                <a:schemeClr val="hlink"/>
              </a:solidFill>
              <a:ln>
                <a:noFill/>
              </a:ln>
              <a:extLst>
                <a:ext uri="{91240B29-F687-4F45-9708-019B960494DF}">
                  <a14:hiddenLine xmlns:a14="http://schemas.microsoft.com/office/drawing/2010/main" w="0">
                    <a:solidFill>
                      <a:srgbClr val="ABABAB"/>
                    </a:solidFill>
                    <a:prstDash val="solid"/>
                    <a:round/>
                    <a:headEnd/>
                    <a:tailEnd/>
                  </a14:hiddenLine>
                </a:ext>
              </a:extLst>
            </p:spPr>
            <p:txBody>
              <a:bodyPr/>
              <a:lstStyle/>
              <a:p>
                <a:endParaRPr lang="zh-CN" altLang="en-US"/>
              </a:p>
            </p:txBody>
          </p:sp>
          <p:sp>
            <p:nvSpPr>
              <p:cNvPr id="231441" name="AutoShape 17"/>
              <p:cNvSpPr>
                <a:spLocks noChangeArrowheads="1"/>
              </p:cNvSpPr>
              <p:nvPr/>
            </p:nvSpPr>
            <p:spPr bwMode="gray">
              <a:xfrm rot="5400000">
                <a:off x="2589" y="3078"/>
                <a:ext cx="872" cy="403"/>
              </a:xfrm>
              <a:prstGeom prst="triangle">
                <a:avLst>
                  <a:gd name="adj" fmla="val 50000"/>
                </a:avLst>
              </a:prstGeom>
              <a:solidFill>
                <a:schemeClr val="hlink"/>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endParaRPr lang="zh-CN" altLang="en-US"/>
              </a:p>
            </p:txBody>
          </p:sp>
          <p:sp>
            <p:nvSpPr>
              <p:cNvPr id="231442" name="Freeform 18"/>
              <p:cNvSpPr>
                <a:spLocks/>
              </p:cNvSpPr>
              <p:nvPr/>
            </p:nvSpPr>
            <p:spPr bwMode="gray">
              <a:xfrm>
                <a:off x="1985" y="3040"/>
                <a:ext cx="1005" cy="489"/>
              </a:xfrm>
              <a:custGeom>
                <a:avLst/>
                <a:gdLst>
                  <a:gd name="T0" fmla="*/ 750 w 750"/>
                  <a:gd name="T1" fmla="*/ 0 h 378"/>
                  <a:gd name="T2" fmla="*/ 0 w 750"/>
                  <a:gd name="T3" fmla="*/ 0 h 378"/>
                  <a:gd name="T4" fmla="*/ 2 w 750"/>
                  <a:gd name="T5" fmla="*/ 194 h 378"/>
                  <a:gd name="T6" fmla="*/ 28 w 750"/>
                  <a:gd name="T7" fmla="*/ 378 h 378"/>
                  <a:gd name="T8" fmla="*/ 750 w 750"/>
                  <a:gd name="T9" fmla="*/ 378 h 378"/>
                  <a:gd name="T10" fmla="*/ 750 w 750"/>
                  <a:gd name="T11" fmla="*/ 0 h 378"/>
                  <a:gd name="T12" fmla="*/ 750 w 750"/>
                  <a:gd name="T13" fmla="*/ 0 h 378"/>
                </a:gdLst>
                <a:ahLst/>
                <a:cxnLst>
                  <a:cxn ang="0">
                    <a:pos x="T0" y="T1"/>
                  </a:cxn>
                  <a:cxn ang="0">
                    <a:pos x="T2" y="T3"/>
                  </a:cxn>
                  <a:cxn ang="0">
                    <a:pos x="T4" y="T5"/>
                  </a:cxn>
                  <a:cxn ang="0">
                    <a:pos x="T6" y="T7"/>
                  </a:cxn>
                  <a:cxn ang="0">
                    <a:pos x="T8" y="T9"/>
                  </a:cxn>
                  <a:cxn ang="0">
                    <a:pos x="T10" y="T11"/>
                  </a:cxn>
                  <a:cxn ang="0">
                    <a:pos x="T12" y="T13"/>
                  </a:cxn>
                </a:cxnLst>
                <a:rect l="0" t="0" r="r" b="b"/>
                <a:pathLst>
                  <a:path w="750" h="378">
                    <a:moveTo>
                      <a:pt x="750" y="0"/>
                    </a:moveTo>
                    <a:lnTo>
                      <a:pt x="0" y="0"/>
                    </a:lnTo>
                    <a:lnTo>
                      <a:pt x="2" y="194"/>
                    </a:lnTo>
                    <a:lnTo>
                      <a:pt x="28" y="378"/>
                    </a:lnTo>
                    <a:lnTo>
                      <a:pt x="750" y="378"/>
                    </a:lnTo>
                    <a:lnTo>
                      <a:pt x="750" y="0"/>
                    </a:lnTo>
                    <a:lnTo>
                      <a:pt x="750" y="0"/>
                    </a:lnTo>
                    <a:close/>
                  </a:path>
                </a:pathLst>
              </a:custGeom>
              <a:solidFill>
                <a:schemeClr val="hlink"/>
              </a:solidFill>
              <a:ln>
                <a:noFill/>
              </a:ln>
              <a:extLst>
                <a:ext uri="{91240B29-F687-4F45-9708-019B960494DF}">
                  <a14:hiddenLine xmlns:a14="http://schemas.microsoft.com/office/drawing/2010/main" w="0">
                    <a:solidFill>
                      <a:srgbClr val="ABABAB"/>
                    </a:solidFill>
                    <a:prstDash val="solid"/>
                    <a:round/>
                    <a:headEnd/>
                    <a:tailEnd/>
                  </a14:hiddenLine>
                </a:ext>
              </a:extLst>
            </p:spPr>
            <p:txBody>
              <a:bodyPr/>
              <a:lstStyle/>
              <a:p>
                <a:endParaRPr lang="zh-CN" altLang="en-US"/>
              </a:p>
            </p:txBody>
          </p:sp>
        </p:grpSp>
      </p:grpSp>
      <p:sp>
        <p:nvSpPr>
          <p:cNvPr id="231443" name="Text Box 19"/>
          <p:cNvSpPr txBox="1">
            <a:spLocks noChangeArrowheads="1"/>
          </p:cNvSpPr>
          <p:nvPr/>
        </p:nvSpPr>
        <p:spPr bwMode="auto">
          <a:xfrm>
            <a:off x="673100" y="5016500"/>
            <a:ext cx="222726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eaLnBrk="0" hangingPunct="0"/>
            <a:r>
              <a:rPr lang="zh-CN" altLang="en-US" sz="2800" b="1">
                <a:solidFill>
                  <a:srgbClr val="003366"/>
                </a:solidFill>
                <a:ea typeface="楷体" panose="02010609060101010101" pitchFamily="49" charset="-122"/>
              </a:rPr>
              <a:t>感知保真度</a:t>
            </a:r>
          </a:p>
        </p:txBody>
      </p:sp>
      <p:sp>
        <p:nvSpPr>
          <p:cNvPr id="231444" name="Text Box 20"/>
          <p:cNvSpPr txBox="1">
            <a:spLocks noChangeArrowheads="1"/>
          </p:cNvSpPr>
          <p:nvPr/>
        </p:nvSpPr>
        <p:spPr bwMode="auto">
          <a:xfrm>
            <a:off x="6769100" y="4797425"/>
            <a:ext cx="2227263"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zh-CN" altLang="en-US" sz="2800" b="1">
                <a:solidFill>
                  <a:srgbClr val="003366"/>
                </a:solidFill>
                <a:ea typeface="楷体" panose="02010609060101010101" pitchFamily="49" charset="-122"/>
              </a:rPr>
              <a:t>存在安全性</a:t>
            </a:r>
          </a:p>
          <a:p>
            <a:pPr eaLnBrk="0" hangingPunct="0"/>
            <a:r>
              <a:rPr lang="zh-CN" altLang="en-US" sz="2800" b="1">
                <a:solidFill>
                  <a:srgbClr val="003366"/>
                </a:solidFill>
                <a:ea typeface="楷体" panose="02010609060101010101" pitchFamily="49" charset="-122"/>
              </a:rPr>
              <a:t>统计安全性</a:t>
            </a:r>
          </a:p>
        </p:txBody>
      </p:sp>
      <p:sp>
        <p:nvSpPr>
          <p:cNvPr id="231445" name="Text Box 21"/>
          <p:cNvSpPr txBox="1">
            <a:spLocks noChangeArrowheads="1"/>
          </p:cNvSpPr>
          <p:nvPr/>
        </p:nvSpPr>
        <p:spPr bwMode="auto">
          <a:xfrm>
            <a:off x="3187700" y="1816100"/>
            <a:ext cx="32607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r>
              <a:rPr lang="zh-CN" altLang="en-US" sz="2800" b="1">
                <a:solidFill>
                  <a:srgbClr val="003366"/>
                </a:solidFill>
                <a:ea typeface="楷体" panose="02010609060101010101" pitchFamily="49" charset="-122"/>
              </a:rPr>
              <a:t>隐写容量</a:t>
            </a:r>
          </a:p>
        </p:txBody>
      </p:sp>
      <p:grpSp>
        <p:nvGrpSpPr>
          <p:cNvPr id="231446" name="Group 22"/>
          <p:cNvGrpSpPr>
            <a:grpSpLocks/>
          </p:cNvGrpSpPr>
          <p:nvPr/>
        </p:nvGrpSpPr>
        <p:grpSpPr bwMode="auto">
          <a:xfrm>
            <a:off x="250825" y="1484313"/>
            <a:ext cx="2998788" cy="1601787"/>
            <a:chOff x="1997" y="1314"/>
            <a:chExt cx="1889" cy="1009"/>
          </a:xfrm>
        </p:grpSpPr>
        <p:grpSp>
          <p:nvGrpSpPr>
            <p:cNvPr id="231447" name="Group 23"/>
            <p:cNvGrpSpPr>
              <a:grpSpLocks/>
            </p:cNvGrpSpPr>
            <p:nvPr/>
          </p:nvGrpSpPr>
          <p:grpSpPr bwMode="auto">
            <a:xfrm>
              <a:off x="1997" y="1404"/>
              <a:ext cx="1889" cy="919"/>
              <a:chOff x="1973" y="1027"/>
              <a:chExt cx="1926" cy="937"/>
            </a:xfrm>
          </p:grpSpPr>
          <p:sp>
            <p:nvSpPr>
              <p:cNvPr id="231448" name="Oval 24"/>
              <p:cNvSpPr>
                <a:spLocks noChangeArrowheads="1"/>
              </p:cNvSpPr>
              <p:nvPr/>
            </p:nvSpPr>
            <p:spPr bwMode="gray">
              <a:xfrm>
                <a:off x="1994" y="1057"/>
                <a:ext cx="1905" cy="907"/>
              </a:xfrm>
              <a:prstGeom prst="ellipse">
                <a:avLst/>
              </a:prstGeom>
              <a:gradFill rotWithShape="1">
                <a:gsLst>
                  <a:gs pos="0">
                    <a:schemeClr val="hlink"/>
                  </a:gs>
                  <a:gs pos="100000">
                    <a:schemeClr val="hlink">
                      <a:gamma/>
                      <a:shade val="48627"/>
                      <a:invGamma/>
                    </a:schemeClr>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1449" name="Oval 25"/>
              <p:cNvSpPr>
                <a:spLocks noChangeArrowheads="1"/>
              </p:cNvSpPr>
              <p:nvPr/>
            </p:nvSpPr>
            <p:spPr bwMode="gray">
              <a:xfrm>
                <a:off x="1973" y="1027"/>
                <a:ext cx="1905" cy="907"/>
              </a:xfrm>
              <a:prstGeom prst="ellipse">
                <a:avLst/>
              </a:prstGeom>
              <a:gradFill rotWithShape="1">
                <a:gsLst>
                  <a:gs pos="0">
                    <a:schemeClr val="hlink">
                      <a:gamma/>
                      <a:tint val="44314"/>
                      <a:invGamma/>
                    </a:schemeClr>
                  </a:gs>
                  <a:gs pos="100000">
                    <a:schemeClr val="hlink"/>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231450" name="Oval 26"/>
            <p:cNvSpPr>
              <a:spLocks noChangeArrowheads="1"/>
            </p:cNvSpPr>
            <p:nvPr/>
          </p:nvSpPr>
          <p:spPr bwMode="gray">
            <a:xfrm>
              <a:off x="2086" y="1314"/>
              <a:ext cx="1691" cy="845"/>
            </a:xfrm>
            <a:prstGeom prst="ellipse">
              <a:avLst/>
            </a:prstGeom>
            <a:gradFill rotWithShape="1">
              <a:gsLst>
                <a:gs pos="0">
                  <a:schemeClr val="accent1">
                    <a:gamma/>
                    <a:shade val="46275"/>
                    <a:invGamma/>
                  </a:schemeClr>
                </a:gs>
                <a:gs pos="100000">
                  <a:schemeClr val="accent1"/>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231451" name="Oval 27"/>
            <p:cNvSpPr>
              <a:spLocks noChangeArrowheads="1"/>
            </p:cNvSpPr>
            <p:nvPr/>
          </p:nvSpPr>
          <p:spPr bwMode="gray">
            <a:xfrm>
              <a:off x="2108" y="1319"/>
              <a:ext cx="1650" cy="824"/>
            </a:xfrm>
            <a:prstGeom prst="ellipse">
              <a:avLst/>
            </a:prstGeom>
            <a:gradFill rotWithShape="1">
              <a:gsLst>
                <a:gs pos="0">
                  <a:schemeClr val="accent1">
                    <a:alpha val="0"/>
                  </a:schemeClr>
                </a:gs>
                <a:gs pos="100000">
                  <a:schemeClr val="accent1">
                    <a:gamma/>
                    <a:tint val="34902"/>
                    <a:invGamma/>
                  </a:schemeClr>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231452" name="Oval 28"/>
            <p:cNvSpPr>
              <a:spLocks noChangeArrowheads="1"/>
            </p:cNvSpPr>
            <p:nvPr/>
          </p:nvSpPr>
          <p:spPr bwMode="gray">
            <a:xfrm>
              <a:off x="2125" y="1327"/>
              <a:ext cx="1570" cy="770"/>
            </a:xfrm>
            <a:prstGeom prst="ellipse">
              <a:avLst/>
            </a:prstGeom>
            <a:gradFill rotWithShape="1">
              <a:gsLst>
                <a:gs pos="0">
                  <a:schemeClr val="accent1">
                    <a:gamma/>
                    <a:shade val="79216"/>
                    <a:invGamma/>
                  </a:schemeClr>
                </a:gs>
                <a:gs pos="100000">
                  <a:schemeClr val="accent1">
                    <a:alpha val="48000"/>
                  </a:schemeClr>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231453" name="Oval 29"/>
            <p:cNvSpPr>
              <a:spLocks noChangeArrowheads="1"/>
            </p:cNvSpPr>
            <p:nvPr/>
          </p:nvSpPr>
          <p:spPr bwMode="gray">
            <a:xfrm>
              <a:off x="2208" y="1344"/>
              <a:ext cx="1382" cy="624"/>
            </a:xfrm>
            <a:prstGeom prst="ellipse">
              <a:avLst/>
            </a:prstGeom>
            <a:gradFill rotWithShape="1">
              <a:gsLst>
                <a:gs pos="0">
                  <a:schemeClr val="accent1">
                    <a:gamma/>
                    <a:tint val="0"/>
                    <a:invGamma/>
                  </a:schemeClr>
                </a:gs>
                <a:gs pos="100000">
                  <a:schemeClr val="accent1">
                    <a:alpha val="38000"/>
                  </a:schemeClr>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grpSp>
      <p:sp>
        <p:nvSpPr>
          <p:cNvPr id="231454" name="Text Box 30"/>
          <p:cNvSpPr txBox="1">
            <a:spLocks noChangeArrowheads="1"/>
          </p:cNvSpPr>
          <p:nvPr/>
        </p:nvSpPr>
        <p:spPr bwMode="auto">
          <a:xfrm>
            <a:off x="1298575" y="1685925"/>
            <a:ext cx="8985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zh-CN" altLang="en-US" sz="2800" b="1">
                <a:solidFill>
                  <a:srgbClr val="003366"/>
                </a:solidFill>
                <a:ea typeface="楷体" panose="02010609060101010101" pitchFamily="49" charset="-122"/>
              </a:rPr>
              <a:t>隐写</a:t>
            </a:r>
            <a:endParaRPr lang="en-US" altLang="zh-CN" sz="2800">
              <a:solidFill>
                <a:srgbClr val="003366"/>
              </a:solidFill>
              <a:ea typeface="楷体" panose="02010609060101010101" pitchFamily="49" charset="-122"/>
            </a:endParaRPr>
          </a:p>
        </p:txBody>
      </p:sp>
      <p:sp>
        <p:nvSpPr>
          <p:cNvPr id="231455" name="Freeform 31"/>
          <p:cNvSpPr>
            <a:spLocks/>
          </p:cNvSpPr>
          <p:nvPr/>
        </p:nvSpPr>
        <p:spPr bwMode="gray">
          <a:xfrm flipH="1">
            <a:off x="1835150" y="3141663"/>
            <a:ext cx="903288" cy="1241425"/>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gs>
              <a:gs pos="100000">
                <a:schemeClr val="hlink">
                  <a:gamma/>
                  <a:tint val="31765"/>
                  <a:invGamma/>
                </a:schemeClr>
              </a:gs>
            </a:gsLst>
            <a:lin ang="0" scaled="1"/>
          </a:gradFill>
          <a:ln>
            <a:noFill/>
          </a:ln>
          <a:extLst>
            <a:ext uri="{91240B29-F687-4F45-9708-019B960494DF}">
              <a14:hiddenLine xmlns:a14="http://schemas.microsoft.com/office/drawing/2010/main" w="0">
                <a:solidFill>
                  <a:srgbClr val="00A06C"/>
                </a:solidFill>
                <a:prstDash val="solid"/>
                <a:round/>
                <a:headEnd/>
                <a:tailEnd/>
              </a14:hiddenLine>
            </a:ext>
          </a:extLst>
        </p:spPr>
        <p:txBody>
          <a:bodyPr/>
          <a:lstStyle/>
          <a:p>
            <a:endParaRPr lang="zh-CN" altLang="en-US"/>
          </a:p>
        </p:txBody>
      </p:sp>
    </p:spTree>
    <p:custDataLst>
      <p:tags r:id="rId1"/>
    </p:custDataLst>
    <p:extLst>
      <p:ext uri="{BB962C8B-B14F-4D97-AF65-F5344CB8AC3E}">
        <p14:creationId xmlns:p14="http://schemas.microsoft.com/office/powerpoint/2010/main" val="168848606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31445"/>
                                        </p:tgtEl>
                                        <p:attrNameLst>
                                          <p:attrName>style.visibility</p:attrName>
                                        </p:attrNameLst>
                                      </p:cBhvr>
                                      <p:to>
                                        <p:strVal val="visible"/>
                                      </p:to>
                                    </p:set>
                                    <p:anim calcmode="lin" valueType="num">
                                      <p:cBhvr additive="base">
                                        <p:cTn id="7" dur="500" fill="hold"/>
                                        <p:tgtEl>
                                          <p:spTgt spid="231445"/>
                                        </p:tgtEl>
                                        <p:attrNameLst>
                                          <p:attrName>ppt_x</p:attrName>
                                        </p:attrNameLst>
                                      </p:cBhvr>
                                      <p:tavLst>
                                        <p:tav tm="0">
                                          <p:val>
                                            <p:strVal val="#ppt_x"/>
                                          </p:val>
                                        </p:tav>
                                        <p:tav tm="100000">
                                          <p:val>
                                            <p:strVal val="#ppt_x"/>
                                          </p:val>
                                        </p:tav>
                                      </p:tavLst>
                                    </p:anim>
                                    <p:anim calcmode="lin" valueType="num">
                                      <p:cBhvr additive="base">
                                        <p:cTn id="8" dur="500" fill="hold"/>
                                        <p:tgtEl>
                                          <p:spTgt spid="231445"/>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31443"/>
                                        </p:tgtEl>
                                        <p:attrNameLst>
                                          <p:attrName>style.visibility</p:attrName>
                                        </p:attrNameLst>
                                      </p:cBhvr>
                                      <p:to>
                                        <p:strVal val="visible"/>
                                      </p:to>
                                    </p:set>
                                    <p:anim calcmode="lin" valueType="num">
                                      <p:cBhvr additive="base">
                                        <p:cTn id="13" dur="500" fill="hold"/>
                                        <p:tgtEl>
                                          <p:spTgt spid="231443"/>
                                        </p:tgtEl>
                                        <p:attrNameLst>
                                          <p:attrName>ppt_x</p:attrName>
                                        </p:attrNameLst>
                                      </p:cBhvr>
                                      <p:tavLst>
                                        <p:tav tm="0">
                                          <p:val>
                                            <p:strVal val="0-#ppt_w/2"/>
                                          </p:val>
                                        </p:tav>
                                        <p:tav tm="100000">
                                          <p:val>
                                            <p:strVal val="#ppt_x"/>
                                          </p:val>
                                        </p:tav>
                                      </p:tavLst>
                                    </p:anim>
                                    <p:anim calcmode="lin" valueType="num">
                                      <p:cBhvr additive="base">
                                        <p:cTn id="14" dur="500" fill="hold"/>
                                        <p:tgtEl>
                                          <p:spTgt spid="231443"/>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231444"/>
                                        </p:tgtEl>
                                        <p:attrNameLst>
                                          <p:attrName>style.visibility</p:attrName>
                                        </p:attrNameLst>
                                      </p:cBhvr>
                                      <p:to>
                                        <p:strVal val="visible"/>
                                      </p:to>
                                    </p:set>
                                    <p:anim calcmode="lin" valueType="num">
                                      <p:cBhvr additive="base">
                                        <p:cTn id="19" dur="500" fill="hold"/>
                                        <p:tgtEl>
                                          <p:spTgt spid="231444"/>
                                        </p:tgtEl>
                                        <p:attrNameLst>
                                          <p:attrName>ppt_x</p:attrName>
                                        </p:attrNameLst>
                                      </p:cBhvr>
                                      <p:tavLst>
                                        <p:tav tm="0">
                                          <p:val>
                                            <p:strVal val="1+#ppt_w/2"/>
                                          </p:val>
                                        </p:tav>
                                        <p:tav tm="100000">
                                          <p:val>
                                            <p:strVal val="#ppt_x"/>
                                          </p:val>
                                        </p:tav>
                                      </p:tavLst>
                                    </p:anim>
                                    <p:anim calcmode="lin" valueType="num">
                                      <p:cBhvr additive="base">
                                        <p:cTn id="20" dur="500" fill="hold"/>
                                        <p:tgtEl>
                                          <p:spTgt spid="231444"/>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5" presetClass="entr" presetSubtype="10" fill="hold" nodeType="clickEffect">
                                  <p:stCondLst>
                                    <p:cond delay="0"/>
                                  </p:stCondLst>
                                  <p:childTnLst>
                                    <p:set>
                                      <p:cBhvr>
                                        <p:cTn id="24" dur="1" fill="hold">
                                          <p:stCondLst>
                                            <p:cond delay="0"/>
                                          </p:stCondLst>
                                        </p:cTn>
                                        <p:tgtEl>
                                          <p:spTgt spid="231427"/>
                                        </p:tgtEl>
                                        <p:attrNameLst>
                                          <p:attrName>style.visibility</p:attrName>
                                        </p:attrNameLst>
                                      </p:cBhvr>
                                      <p:to>
                                        <p:strVal val="visible"/>
                                      </p:to>
                                    </p:set>
                                    <p:animEffect transition="in" filter="checkerboard(across)">
                                      <p:cBhvr>
                                        <p:cTn id="25" dur="500"/>
                                        <p:tgtEl>
                                          <p:spTgt spid="231427"/>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8" presetClass="emph" presetSubtype="0" fill="hold" nodeType="clickEffect">
                                  <p:stCondLst>
                                    <p:cond delay="0"/>
                                  </p:stCondLst>
                                  <p:childTnLst>
                                    <p:animRot by="21600000">
                                      <p:cBhvr>
                                        <p:cTn id="29" dur="500" fill="hold"/>
                                        <p:tgtEl>
                                          <p:spTgt spid="231427"/>
                                        </p:tgtEl>
                                        <p:attrNameLst>
                                          <p:attrName>r</p:attrName>
                                        </p:attrNameLst>
                                      </p:cBhvr>
                                    </p:animRot>
                                  </p:childTnLst>
                                </p:cTn>
                              </p:par>
                            </p:childTnLst>
                          </p:cTn>
                        </p:par>
                      </p:childTnLst>
                    </p:cTn>
                  </p:par>
                  <p:par>
                    <p:cTn id="30" fill="hold" nodeType="clickPar">
                      <p:stCondLst>
                        <p:cond delay="indefinite"/>
                      </p:stCondLst>
                      <p:childTnLst>
                        <p:par>
                          <p:cTn id="31" fill="hold" nodeType="withGroup">
                            <p:stCondLst>
                              <p:cond delay="0"/>
                            </p:stCondLst>
                            <p:childTnLst>
                              <p:par>
                                <p:cTn id="32" presetID="5" presetClass="entr" presetSubtype="10" fill="hold" nodeType="clickEffect">
                                  <p:stCondLst>
                                    <p:cond delay="0"/>
                                  </p:stCondLst>
                                  <p:childTnLst>
                                    <p:set>
                                      <p:cBhvr>
                                        <p:cTn id="33" dur="1" fill="hold">
                                          <p:stCondLst>
                                            <p:cond delay="0"/>
                                          </p:stCondLst>
                                        </p:cTn>
                                        <p:tgtEl>
                                          <p:spTgt spid="231446"/>
                                        </p:tgtEl>
                                        <p:attrNameLst>
                                          <p:attrName>style.visibility</p:attrName>
                                        </p:attrNameLst>
                                      </p:cBhvr>
                                      <p:to>
                                        <p:strVal val="visible"/>
                                      </p:to>
                                    </p:set>
                                    <p:animEffect transition="in" filter="checkerboard(across)">
                                      <p:cBhvr>
                                        <p:cTn id="34" dur="500"/>
                                        <p:tgtEl>
                                          <p:spTgt spid="231446"/>
                                        </p:tgtEl>
                                      </p:cBhvr>
                                    </p:animEffect>
                                  </p:childTnLst>
                                </p:cTn>
                              </p:par>
                              <p:par>
                                <p:cTn id="35" presetID="5" presetClass="entr" presetSubtype="10" fill="hold" grpId="0" nodeType="withEffect">
                                  <p:stCondLst>
                                    <p:cond delay="0"/>
                                  </p:stCondLst>
                                  <p:childTnLst>
                                    <p:set>
                                      <p:cBhvr>
                                        <p:cTn id="36" dur="1" fill="hold">
                                          <p:stCondLst>
                                            <p:cond delay="0"/>
                                          </p:stCondLst>
                                        </p:cTn>
                                        <p:tgtEl>
                                          <p:spTgt spid="231454"/>
                                        </p:tgtEl>
                                        <p:attrNameLst>
                                          <p:attrName>style.visibility</p:attrName>
                                        </p:attrNameLst>
                                      </p:cBhvr>
                                      <p:to>
                                        <p:strVal val="visible"/>
                                      </p:to>
                                    </p:set>
                                    <p:animEffect transition="in" filter="checkerboard(across)">
                                      <p:cBhvr>
                                        <p:cTn id="37" dur="500"/>
                                        <p:tgtEl>
                                          <p:spTgt spid="231454"/>
                                        </p:tgtEl>
                                      </p:cBhvr>
                                    </p:animEffect>
                                  </p:childTnLst>
                                </p:cTn>
                              </p:par>
                              <p:par>
                                <p:cTn id="38" presetID="5" presetClass="entr" presetSubtype="10" fill="hold" grpId="0" nodeType="withEffect">
                                  <p:stCondLst>
                                    <p:cond delay="0"/>
                                  </p:stCondLst>
                                  <p:childTnLst>
                                    <p:set>
                                      <p:cBhvr>
                                        <p:cTn id="39" dur="1" fill="hold">
                                          <p:stCondLst>
                                            <p:cond delay="0"/>
                                          </p:stCondLst>
                                        </p:cTn>
                                        <p:tgtEl>
                                          <p:spTgt spid="231455"/>
                                        </p:tgtEl>
                                        <p:attrNameLst>
                                          <p:attrName>style.visibility</p:attrName>
                                        </p:attrNameLst>
                                      </p:cBhvr>
                                      <p:to>
                                        <p:strVal val="visible"/>
                                      </p:to>
                                    </p:set>
                                    <p:animEffect transition="in" filter="checkerboard(across)">
                                      <p:cBhvr>
                                        <p:cTn id="40" dur="500"/>
                                        <p:tgtEl>
                                          <p:spTgt spid="2314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1443" grpId="0"/>
      <p:bldP spid="231444" grpId="0"/>
      <p:bldP spid="231445" grpId="0"/>
      <p:bldP spid="231454" grpId="0"/>
      <p:bldP spid="231455"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2"/>
          <p:cNvSpPr>
            <a:spLocks noGrp="1"/>
          </p:cNvSpPr>
          <p:nvPr>
            <p:ph type="title"/>
          </p:nvPr>
        </p:nvSpPr>
        <p:spPr/>
        <p:txBody>
          <a:bodyPr/>
          <a:lstStyle/>
          <a:p>
            <a:r>
              <a:rPr lang="zh-CN" altLang="en-US" b="1" smtClean="0">
                <a:solidFill>
                  <a:srgbClr val="003366"/>
                </a:solidFill>
                <a:latin typeface="Times New Roman" panose="02020603050405020304" pitchFamily="18" charset="0"/>
                <a:ea typeface="楷体" panose="02010609060101010101" pitchFamily="49" charset="-122"/>
              </a:rPr>
              <a:t>典型隐写算法</a:t>
            </a:r>
            <a:endParaRPr lang="en-US" altLang="zh-CN" b="1" smtClean="0">
              <a:solidFill>
                <a:srgbClr val="003366"/>
              </a:solidFill>
              <a:latin typeface="Times New Roman" panose="02020603050405020304" pitchFamily="18" charset="0"/>
              <a:ea typeface="楷体" panose="02010609060101010101" pitchFamily="49" charset="-122"/>
            </a:endParaRPr>
          </a:p>
        </p:txBody>
      </p:sp>
      <p:sp>
        <p:nvSpPr>
          <p:cNvPr id="235523" name="Rectangle 3"/>
          <p:cNvSpPr>
            <a:spLocks noGrp="1"/>
          </p:cNvSpPr>
          <p:nvPr>
            <p:ph type="body" sz="half" idx="1"/>
          </p:nvPr>
        </p:nvSpPr>
        <p:spPr>
          <a:xfrm>
            <a:off x="457200" y="1935163"/>
            <a:ext cx="8229600" cy="4389437"/>
          </a:xfrm>
        </p:spPr>
        <p:txBody>
          <a:bodyPr/>
          <a:lstStyle/>
          <a:p>
            <a:endParaRPr lang="en-US" altLang="zh-CN" sz="3200" b="1" smtClean="0">
              <a:solidFill>
                <a:srgbClr val="003366"/>
              </a:solidFill>
              <a:latin typeface="Times New Roman" panose="02020603050405020304" pitchFamily="18" charset="0"/>
              <a:ea typeface="楷体" panose="02010609060101010101" pitchFamily="49" charset="-122"/>
            </a:endParaRPr>
          </a:p>
          <a:p>
            <a:r>
              <a:rPr lang="en-US" altLang="zh-CN" sz="3200" b="1" smtClean="0">
                <a:solidFill>
                  <a:srgbClr val="003366"/>
                </a:solidFill>
                <a:latin typeface="Times New Roman" panose="02020603050405020304" pitchFamily="18" charset="0"/>
                <a:ea typeface="楷体" panose="02010609060101010101" pitchFamily="49" charset="-122"/>
              </a:rPr>
              <a:t>Least Significant Bit (LSB)</a:t>
            </a:r>
            <a:r>
              <a:rPr lang="zh-CN" altLang="en-US" sz="3200" b="1" smtClean="0">
                <a:solidFill>
                  <a:srgbClr val="003366"/>
                </a:solidFill>
                <a:latin typeface="Times New Roman" panose="02020603050405020304" pitchFamily="18" charset="0"/>
                <a:ea typeface="楷体" panose="02010609060101010101" pitchFamily="49" charset="-122"/>
              </a:rPr>
              <a:t>隐写算法。</a:t>
            </a:r>
          </a:p>
          <a:p>
            <a:endParaRPr lang="en-US" altLang="zh-CN" sz="3200" b="1" smtClean="0">
              <a:solidFill>
                <a:srgbClr val="003366"/>
              </a:solidFill>
              <a:latin typeface="Times New Roman" panose="02020603050405020304" pitchFamily="18" charset="0"/>
              <a:ea typeface="楷体" panose="02010609060101010101" pitchFamily="49" charset="-122"/>
            </a:endParaRPr>
          </a:p>
          <a:p>
            <a:r>
              <a:rPr lang="en-US" altLang="zh-CN" sz="3200" b="1" smtClean="0">
                <a:solidFill>
                  <a:srgbClr val="003366"/>
                </a:solidFill>
                <a:latin typeface="Times New Roman" panose="02020603050405020304" pitchFamily="18" charset="0"/>
                <a:ea typeface="楷体" panose="02010609060101010101" pitchFamily="49" charset="-122"/>
              </a:rPr>
              <a:t>LSB Match</a:t>
            </a:r>
            <a:r>
              <a:rPr lang="zh-CN" altLang="en-US" sz="3200" b="1" smtClean="0">
                <a:solidFill>
                  <a:srgbClr val="003366"/>
                </a:solidFill>
                <a:latin typeface="Times New Roman" panose="02020603050405020304" pitchFamily="18" charset="0"/>
                <a:ea typeface="楷体" panose="02010609060101010101" pitchFamily="49" charset="-122"/>
              </a:rPr>
              <a:t>隐写算法</a:t>
            </a:r>
          </a:p>
          <a:p>
            <a:endParaRPr lang="en-US" altLang="zh-CN" sz="2200" b="1" smtClean="0">
              <a:solidFill>
                <a:srgbClr val="003366"/>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185227818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2"/>
          <p:cNvSpPr>
            <a:spLocks noGrp="1"/>
          </p:cNvSpPr>
          <p:nvPr>
            <p:ph type="title"/>
          </p:nvPr>
        </p:nvSpPr>
        <p:spPr/>
        <p:txBody>
          <a:bodyPr/>
          <a:lstStyle/>
          <a:p>
            <a:r>
              <a:rPr lang="en-US" altLang="zh-CN" b="1" smtClean="0">
                <a:solidFill>
                  <a:srgbClr val="003366"/>
                </a:solidFill>
                <a:latin typeface="Times New Roman" panose="02020603050405020304" pitchFamily="18" charset="0"/>
                <a:ea typeface="楷体" panose="02010609060101010101" pitchFamily="49" charset="-122"/>
              </a:rPr>
              <a:t>LSB</a:t>
            </a:r>
            <a:r>
              <a:rPr lang="zh-CN" altLang="en-US" b="1" smtClean="0">
                <a:solidFill>
                  <a:srgbClr val="003366"/>
                </a:solidFill>
                <a:latin typeface="Times New Roman" panose="02020603050405020304" pitchFamily="18" charset="0"/>
                <a:ea typeface="楷体" panose="02010609060101010101" pitchFamily="49" charset="-122"/>
              </a:rPr>
              <a:t>隐写算法</a:t>
            </a:r>
            <a:endParaRPr lang="en-US" altLang="zh-CN" b="1" smtClean="0">
              <a:solidFill>
                <a:srgbClr val="003366"/>
              </a:solidFill>
              <a:latin typeface="Times New Roman" panose="02020603050405020304" pitchFamily="18" charset="0"/>
              <a:ea typeface="楷体" panose="02010609060101010101" pitchFamily="49" charset="-122"/>
            </a:endParaRPr>
          </a:p>
        </p:txBody>
      </p:sp>
      <p:sp>
        <p:nvSpPr>
          <p:cNvPr id="236547" name="Rectangle 3"/>
          <p:cNvSpPr>
            <a:spLocks noGrp="1"/>
          </p:cNvSpPr>
          <p:nvPr>
            <p:ph type="body" sz="half" idx="1"/>
          </p:nvPr>
        </p:nvSpPr>
        <p:spPr>
          <a:xfrm>
            <a:off x="457200" y="1935163"/>
            <a:ext cx="8229600" cy="4389437"/>
          </a:xfrm>
        </p:spPr>
        <p:txBody>
          <a:bodyPr/>
          <a:lstStyle/>
          <a:p>
            <a:endParaRPr lang="en-US" altLang="zh-CN" b="1" smtClean="0">
              <a:solidFill>
                <a:srgbClr val="003366"/>
              </a:solidFill>
              <a:latin typeface="Times New Roman" panose="02020603050405020304" pitchFamily="18" charset="0"/>
              <a:ea typeface="楷体" panose="02010609060101010101" pitchFamily="49" charset="-122"/>
            </a:endParaRPr>
          </a:p>
          <a:p>
            <a:r>
              <a:rPr lang="en-US" altLang="zh-CN" b="1" smtClean="0">
                <a:solidFill>
                  <a:srgbClr val="003366"/>
                </a:solidFill>
                <a:latin typeface="Times New Roman" panose="02020603050405020304" pitchFamily="18" charset="0"/>
                <a:ea typeface="楷体" panose="02010609060101010101" pitchFamily="49" charset="-122"/>
              </a:rPr>
              <a:t>LSB</a:t>
            </a:r>
            <a:r>
              <a:rPr lang="zh-CN" altLang="en-US" b="1" smtClean="0">
                <a:solidFill>
                  <a:srgbClr val="003366"/>
                </a:solidFill>
                <a:latin typeface="Times New Roman" panose="02020603050405020304" pitchFamily="18" charset="0"/>
                <a:ea typeface="楷体" panose="02010609060101010101" pitchFamily="49" charset="-122"/>
              </a:rPr>
              <a:t>隐写算法是隐写调制方法中最为简单的隐写调制方法，算法将载体图像嵌入域的最低位平面直接替换为隐秘信息比特流，接受者根据密钥在载密图像中直接提取出载密域最低比特位平面中的隐秘比特流并解密得到隐秘信息。</a:t>
            </a:r>
          </a:p>
          <a:p>
            <a:endParaRPr lang="zh-CN" altLang="en-US" b="1" smtClean="0">
              <a:solidFill>
                <a:srgbClr val="003366"/>
              </a:solidFill>
              <a:latin typeface="Times New Roman" panose="02020603050405020304" pitchFamily="18" charset="0"/>
              <a:ea typeface="楷体" panose="02010609060101010101" pitchFamily="49" charset="-122"/>
            </a:endParaRPr>
          </a:p>
          <a:p>
            <a:r>
              <a:rPr lang="en-US" altLang="zh-CN" b="1" smtClean="0">
                <a:solidFill>
                  <a:srgbClr val="003366"/>
                </a:solidFill>
                <a:latin typeface="Times New Roman" panose="02020603050405020304" pitchFamily="18" charset="0"/>
                <a:ea typeface="楷体" panose="02010609060101010101" pitchFamily="49" charset="-122"/>
              </a:rPr>
              <a:t>LSB</a:t>
            </a:r>
            <a:r>
              <a:rPr lang="zh-CN" altLang="en-US" b="1" smtClean="0">
                <a:solidFill>
                  <a:srgbClr val="003366"/>
                </a:solidFill>
                <a:latin typeface="Times New Roman" panose="02020603050405020304" pitchFamily="18" charset="0"/>
                <a:ea typeface="楷体" panose="02010609060101010101" pitchFamily="49" charset="-122"/>
              </a:rPr>
              <a:t>隐写算法可以在隐藏大量信息时仍然具有很好的感知质量，图像空域</a:t>
            </a:r>
            <a:r>
              <a:rPr lang="en-US" altLang="zh-CN" b="1" smtClean="0">
                <a:solidFill>
                  <a:srgbClr val="003366"/>
                </a:solidFill>
                <a:latin typeface="Times New Roman" panose="02020603050405020304" pitchFamily="18" charset="0"/>
                <a:ea typeface="楷体" panose="02010609060101010101" pitchFamily="49" charset="-122"/>
              </a:rPr>
              <a:t>LSB</a:t>
            </a:r>
            <a:r>
              <a:rPr lang="zh-CN" altLang="en-US" b="1" smtClean="0">
                <a:solidFill>
                  <a:srgbClr val="003366"/>
                </a:solidFill>
                <a:latin typeface="Times New Roman" panose="02020603050405020304" pitchFamily="18" charset="0"/>
                <a:ea typeface="楷体" panose="02010609060101010101" pitchFamily="49" charset="-122"/>
              </a:rPr>
              <a:t>算法的峰值信噪比（</a:t>
            </a:r>
            <a:r>
              <a:rPr lang="en-US" altLang="zh-CN" b="1" smtClean="0">
                <a:solidFill>
                  <a:srgbClr val="003366"/>
                </a:solidFill>
                <a:latin typeface="Times New Roman" panose="02020603050405020304" pitchFamily="18" charset="0"/>
                <a:ea typeface="楷体" panose="02010609060101010101" pitchFamily="49" charset="-122"/>
              </a:rPr>
              <a:t>peak signal-to-noise ratio</a:t>
            </a:r>
            <a:r>
              <a:rPr lang="zh-CN" altLang="en-US" b="1" smtClean="0">
                <a:solidFill>
                  <a:srgbClr val="003366"/>
                </a:solidFill>
                <a:latin typeface="Times New Roman" panose="02020603050405020304" pitchFamily="18" charset="0"/>
                <a:ea typeface="楷体" panose="02010609060101010101" pitchFamily="49" charset="-122"/>
              </a:rPr>
              <a:t>，</a:t>
            </a:r>
            <a:r>
              <a:rPr lang="en-US" altLang="zh-CN" b="1" smtClean="0">
                <a:solidFill>
                  <a:srgbClr val="003366"/>
                </a:solidFill>
                <a:latin typeface="Times New Roman" panose="02020603050405020304" pitchFamily="18" charset="0"/>
                <a:ea typeface="楷体" panose="02010609060101010101" pitchFamily="49" charset="-122"/>
              </a:rPr>
              <a:t>PSNR</a:t>
            </a:r>
            <a:r>
              <a:rPr lang="zh-CN" altLang="en-US" b="1" smtClean="0">
                <a:solidFill>
                  <a:srgbClr val="003366"/>
                </a:solidFill>
                <a:latin typeface="Times New Roman" panose="02020603050405020304" pitchFamily="18" charset="0"/>
                <a:ea typeface="楷体" panose="02010609060101010101" pitchFamily="49" charset="-122"/>
              </a:rPr>
              <a:t>）往往在</a:t>
            </a:r>
            <a:r>
              <a:rPr lang="en-US" altLang="zh-CN" b="1" smtClean="0">
                <a:solidFill>
                  <a:srgbClr val="003366"/>
                </a:solidFill>
                <a:latin typeface="Times New Roman" panose="02020603050405020304" pitchFamily="18" charset="0"/>
                <a:ea typeface="楷体" panose="02010609060101010101" pitchFamily="49" charset="-122"/>
              </a:rPr>
              <a:t>50dB</a:t>
            </a:r>
            <a:r>
              <a:rPr lang="zh-CN" altLang="en-US" b="1" smtClean="0">
                <a:solidFill>
                  <a:srgbClr val="003366"/>
                </a:solidFill>
                <a:latin typeface="Times New Roman" panose="02020603050405020304" pitchFamily="18" charset="0"/>
                <a:ea typeface="楷体" panose="02010609060101010101" pitchFamily="49" charset="-122"/>
              </a:rPr>
              <a:t>以上（人眼一般不能察觉</a:t>
            </a:r>
            <a:r>
              <a:rPr lang="en-US" altLang="zh-CN" b="1" smtClean="0">
                <a:solidFill>
                  <a:srgbClr val="003366"/>
                </a:solidFill>
                <a:latin typeface="Times New Roman" panose="02020603050405020304" pitchFamily="18" charset="0"/>
                <a:ea typeface="楷体" panose="02010609060101010101" pitchFamily="49" charset="-122"/>
              </a:rPr>
              <a:t>PSNR</a:t>
            </a:r>
            <a:r>
              <a:rPr lang="zh-CN" altLang="en-US" b="1" smtClean="0">
                <a:solidFill>
                  <a:srgbClr val="003366"/>
                </a:solidFill>
                <a:latin typeface="Times New Roman" panose="02020603050405020304" pitchFamily="18" charset="0"/>
                <a:ea typeface="楷体" panose="02010609060101010101" pitchFamily="49" charset="-122"/>
              </a:rPr>
              <a:t>在</a:t>
            </a:r>
            <a:r>
              <a:rPr lang="en-US" altLang="zh-CN" b="1" smtClean="0">
                <a:solidFill>
                  <a:srgbClr val="003366"/>
                </a:solidFill>
                <a:latin typeface="Times New Roman" panose="02020603050405020304" pitchFamily="18" charset="0"/>
                <a:ea typeface="楷体" panose="02010609060101010101" pitchFamily="49" charset="-122"/>
              </a:rPr>
              <a:t>38dB</a:t>
            </a:r>
            <a:r>
              <a:rPr lang="zh-CN" altLang="en-US" b="1" smtClean="0">
                <a:solidFill>
                  <a:srgbClr val="003366"/>
                </a:solidFill>
                <a:latin typeface="Times New Roman" panose="02020603050405020304" pitchFamily="18" charset="0"/>
                <a:ea typeface="楷体" panose="02010609060101010101" pitchFamily="49" charset="-122"/>
              </a:rPr>
              <a:t>以上的影响）。 </a:t>
            </a:r>
          </a:p>
        </p:txBody>
      </p:sp>
    </p:spTree>
    <p:extLst>
      <p:ext uri="{BB962C8B-B14F-4D97-AF65-F5344CB8AC3E}">
        <p14:creationId xmlns:p14="http://schemas.microsoft.com/office/powerpoint/2010/main" val="22536102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36547">
                                            <p:txEl>
                                              <p:pRg st="3" end="3"/>
                                            </p:txEl>
                                          </p:spTgt>
                                        </p:tgtEl>
                                        <p:attrNameLst>
                                          <p:attrName>style.visibility</p:attrName>
                                        </p:attrNameLst>
                                      </p:cBhvr>
                                      <p:to>
                                        <p:strVal val="visible"/>
                                      </p:to>
                                    </p:set>
                                    <p:animEffect transition="in" filter="blinds(horizontal)">
                                      <p:cBhvr>
                                        <p:cTn id="7" dur="500"/>
                                        <p:tgtEl>
                                          <p:spTgt spid="23654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2"/>
          <p:cNvSpPr>
            <a:spLocks noGrp="1"/>
          </p:cNvSpPr>
          <p:nvPr>
            <p:ph type="title"/>
          </p:nvPr>
        </p:nvSpPr>
        <p:spPr>
          <a:xfrm>
            <a:off x="395288" y="404813"/>
            <a:ext cx="8229600" cy="1143000"/>
          </a:xfrm>
        </p:spPr>
        <p:txBody>
          <a:bodyPr/>
          <a:lstStyle/>
          <a:p>
            <a:r>
              <a:rPr lang="zh-CN" altLang="en-US" smtClean="0"/>
              <a:t>简单</a:t>
            </a:r>
            <a:r>
              <a:rPr lang="en-US" altLang="zh-CN" smtClean="0"/>
              <a:t>LSB</a:t>
            </a:r>
            <a:r>
              <a:rPr lang="zh-CN" altLang="en-US" smtClean="0"/>
              <a:t>隐写</a:t>
            </a:r>
          </a:p>
        </p:txBody>
      </p:sp>
      <p:grpSp>
        <p:nvGrpSpPr>
          <p:cNvPr id="241668" name="Group 4"/>
          <p:cNvGrpSpPr>
            <a:grpSpLocks/>
          </p:cNvGrpSpPr>
          <p:nvPr/>
        </p:nvGrpSpPr>
        <p:grpSpPr bwMode="auto">
          <a:xfrm>
            <a:off x="1042988" y="1268413"/>
            <a:ext cx="6989762" cy="4248150"/>
            <a:chOff x="311" y="981"/>
            <a:chExt cx="4811" cy="2960"/>
          </a:xfrm>
        </p:grpSpPr>
        <p:grpSp>
          <p:nvGrpSpPr>
            <p:cNvPr id="241669" name="Group 5"/>
            <p:cNvGrpSpPr>
              <a:grpSpLocks/>
            </p:cNvGrpSpPr>
            <p:nvPr/>
          </p:nvGrpSpPr>
          <p:grpSpPr bwMode="auto">
            <a:xfrm>
              <a:off x="312" y="2823"/>
              <a:ext cx="2230" cy="400"/>
              <a:chOff x="6098" y="2396"/>
              <a:chExt cx="4680" cy="780"/>
            </a:xfrm>
          </p:grpSpPr>
          <p:sp>
            <p:nvSpPr>
              <p:cNvPr id="241670" name="AutoShape 6"/>
              <p:cNvSpPr>
                <a:spLocks noChangeArrowheads="1"/>
              </p:cNvSpPr>
              <p:nvPr/>
            </p:nvSpPr>
            <p:spPr bwMode="auto">
              <a:xfrm>
                <a:off x="7178" y="3020"/>
                <a:ext cx="720" cy="156"/>
              </a:xfrm>
              <a:prstGeom prst="parallelogram">
                <a:avLst>
                  <a:gd name="adj" fmla="val 115385"/>
                </a:avLst>
              </a:prstGeom>
              <a:solidFill>
                <a:srgbClr val="808080"/>
              </a:solidFill>
              <a:ln w="12700">
                <a:solidFill>
                  <a:srgbClr val="008000"/>
                </a:solidFill>
                <a:miter lim="800000"/>
                <a:headEnd/>
                <a:tailEnd/>
              </a:ln>
            </p:spPr>
            <p:txBody>
              <a:bodyPr/>
              <a:lstStyle/>
              <a:p>
                <a:endParaRPr lang="zh-CN" altLang="en-US"/>
              </a:p>
            </p:txBody>
          </p:sp>
          <p:sp>
            <p:nvSpPr>
              <p:cNvPr id="241671" name="AutoShape 7"/>
              <p:cNvSpPr>
                <a:spLocks noChangeArrowheads="1"/>
              </p:cNvSpPr>
              <p:nvPr/>
            </p:nvSpPr>
            <p:spPr bwMode="auto">
              <a:xfrm>
                <a:off x="9518" y="2396"/>
                <a:ext cx="720" cy="156"/>
              </a:xfrm>
              <a:prstGeom prst="parallelogram">
                <a:avLst>
                  <a:gd name="adj" fmla="val 115385"/>
                </a:avLst>
              </a:prstGeom>
              <a:solidFill>
                <a:srgbClr val="808080"/>
              </a:solidFill>
              <a:ln w="12700">
                <a:solidFill>
                  <a:srgbClr val="008000"/>
                </a:solidFill>
                <a:miter lim="800000"/>
                <a:headEnd/>
                <a:tailEnd/>
              </a:ln>
            </p:spPr>
            <p:txBody>
              <a:bodyPr/>
              <a:lstStyle/>
              <a:p>
                <a:endParaRPr lang="zh-CN" altLang="en-US"/>
              </a:p>
            </p:txBody>
          </p:sp>
          <p:sp>
            <p:nvSpPr>
              <p:cNvPr id="241672" name="AutoShape 8"/>
              <p:cNvSpPr>
                <a:spLocks noChangeArrowheads="1"/>
              </p:cNvSpPr>
              <p:nvPr/>
            </p:nvSpPr>
            <p:spPr bwMode="auto">
              <a:xfrm>
                <a:off x="6098" y="3020"/>
                <a:ext cx="720" cy="156"/>
              </a:xfrm>
              <a:prstGeom prst="parallelogram">
                <a:avLst>
                  <a:gd name="adj" fmla="val 115385"/>
                </a:avLst>
              </a:prstGeom>
              <a:solidFill>
                <a:srgbClr val="808080"/>
              </a:solidFill>
              <a:ln w="12700">
                <a:solidFill>
                  <a:srgbClr val="008000"/>
                </a:solidFill>
                <a:miter lim="800000"/>
                <a:headEnd/>
                <a:tailEnd/>
              </a:ln>
            </p:spPr>
            <p:txBody>
              <a:bodyPr/>
              <a:lstStyle/>
              <a:p>
                <a:endParaRPr lang="zh-CN" altLang="en-US"/>
              </a:p>
            </p:txBody>
          </p:sp>
          <p:sp>
            <p:nvSpPr>
              <p:cNvPr id="241673" name="AutoShape 9"/>
              <p:cNvSpPr>
                <a:spLocks noChangeArrowheads="1"/>
              </p:cNvSpPr>
              <p:nvPr/>
            </p:nvSpPr>
            <p:spPr bwMode="auto">
              <a:xfrm>
                <a:off x="8798" y="2552"/>
                <a:ext cx="720" cy="156"/>
              </a:xfrm>
              <a:prstGeom prst="parallelogram">
                <a:avLst>
                  <a:gd name="adj" fmla="val 115385"/>
                </a:avLst>
              </a:prstGeom>
              <a:solidFill>
                <a:srgbClr val="808080"/>
              </a:solidFill>
              <a:ln w="12700">
                <a:solidFill>
                  <a:srgbClr val="008000"/>
                </a:solidFill>
                <a:miter lim="800000"/>
                <a:headEnd/>
                <a:tailEnd/>
              </a:ln>
            </p:spPr>
            <p:txBody>
              <a:bodyPr/>
              <a:lstStyle/>
              <a:p>
                <a:endParaRPr lang="zh-CN" altLang="en-US"/>
              </a:p>
            </p:txBody>
          </p:sp>
          <p:sp>
            <p:nvSpPr>
              <p:cNvPr id="241674" name="AutoShape 10"/>
              <p:cNvSpPr>
                <a:spLocks noChangeArrowheads="1"/>
              </p:cNvSpPr>
              <p:nvPr/>
            </p:nvSpPr>
            <p:spPr bwMode="auto">
              <a:xfrm>
                <a:off x="6818" y="2864"/>
                <a:ext cx="720" cy="156"/>
              </a:xfrm>
              <a:prstGeom prst="parallelogram">
                <a:avLst>
                  <a:gd name="adj" fmla="val 115385"/>
                </a:avLst>
              </a:prstGeom>
              <a:solidFill>
                <a:srgbClr val="808080"/>
              </a:solidFill>
              <a:ln w="12700">
                <a:solidFill>
                  <a:srgbClr val="008000"/>
                </a:solidFill>
                <a:miter lim="800000"/>
                <a:headEnd/>
                <a:tailEnd/>
              </a:ln>
            </p:spPr>
            <p:txBody>
              <a:bodyPr/>
              <a:lstStyle/>
              <a:p>
                <a:endParaRPr lang="zh-CN" altLang="en-US"/>
              </a:p>
            </p:txBody>
          </p:sp>
          <p:sp>
            <p:nvSpPr>
              <p:cNvPr id="241675" name="AutoShape 11"/>
              <p:cNvSpPr>
                <a:spLocks noChangeArrowheads="1"/>
              </p:cNvSpPr>
              <p:nvPr/>
            </p:nvSpPr>
            <p:spPr bwMode="auto">
              <a:xfrm>
                <a:off x="8618" y="2708"/>
                <a:ext cx="720" cy="156"/>
              </a:xfrm>
              <a:prstGeom prst="parallelogram">
                <a:avLst>
                  <a:gd name="adj" fmla="val 115385"/>
                </a:avLst>
              </a:prstGeom>
              <a:solidFill>
                <a:srgbClr val="808080"/>
              </a:solidFill>
              <a:ln w="12700">
                <a:solidFill>
                  <a:srgbClr val="008000"/>
                </a:solidFill>
                <a:miter lim="800000"/>
                <a:headEnd/>
                <a:tailEnd/>
              </a:ln>
            </p:spPr>
            <p:txBody>
              <a:bodyPr/>
              <a:lstStyle/>
              <a:p>
                <a:endParaRPr lang="zh-CN" altLang="en-US"/>
              </a:p>
            </p:txBody>
          </p:sp>
          <p:sp>
            <p:nvSpPr>
              <p:cNvPr id="241676" name="AutoShape 12"/>
              <p:cNvSpPr>
                <a:spLocks noChangeArrowheads="1"/>
              </p:cNvSpPr>
              <p:nvPr/>
            </p:nvSpPr>
            <p:spPr bwMode="auto">
              <a:xfrm>
                <a:off x="7898" y="2864"/>
                <a:ext cx="720" cy="156"/>
              </a:xfrm>
              <a:prstGeom prst="parallelogram">
                <a:avLst>
                  <a:gd name="adj" fmla="val 115385"/>
                </a:avLst>
              </a:prstGeom>
              <a:solidFill>
                <a:srgbClr val="808080"/>
              </a:solidFill>
              <a:ln w="12700">
                <a:solidFill>
                  <a:srgbClr val="008000"/>
                </a:solidFill>
                <a:miter lim="800000"/>
                <a:headEnd/>
                <a:tailEnd/>
              </a:ln>
            </p:spPr>
            <p:txBody>
              <a:bodyPr/>
              <a:lstStyle/>
              <a:p>
                <a:endParaRPr lang="zh-CN" altLang="en-US"/>
              </a:p>
            </p:txBody>
          </p:sp>
          <p:sp>
            <p:nvSpPr>
              <p:cNvPr id="241677" name="AutoShape 13"/>
              <p:cNvSpPr>
                <a:spLocks noChangeArrowheads="1"/>
              </p:cNvSpPr>
              <p:nvPr/>
            </p:nvSpPr>
            <p:spPr bwMode="auto">
              <a:xfrm>
                <a:off x="9338" y="3020"/>
                <a:ext cx="720" cy="156"/>
              </a:xfrm>
              <a:prstGeom prst="parallelogram">
                <a:avLst>
                  <a:gd name="adj" fmla="val 115385"/>
                </a:avLst>
              </a:prstGeom>
              <a:solidFill>
                <a:srgbClr val="808080"/>
              </a:solidFill>
              <a:ln w="12700">
                <a:solidFill>
                  <a:srgbClr val="008000"/>
                </a:solidFill>
                <a:miter lim="800000"/>
                <a:headEnd/>
                <a:tailEnd/>
              </a:ln>
            </p:spPr>
            <p:txBody>
              <a:bodyPr/>
              <a:lstStyle/>
              <a:p>
                <a:endParaRPr lang="zh-CN" altLang="en-US"/>
              </a:p>
            </p:txBody>
          </p:sp>
          <p:sp>
            <p:nvSpPr>
              <p:cNvPr id="241678" name="AutoShape 14"/>
              <p:cNvSpPr>
                <a:spLocks noChangeArrowheads="1"/>
              </p:cNvSpPr>
              <p:nvPr/>
            </p:nvSpPr>
            <p:spPr bwMode="auto">
              <a:xfrm>
                <a:off x="8438" y="2396"/>
                <a:ext cx="720" cy="156"/>
              </a:xfrm>
              <a:prstGeom prst="parallelogram">
                <a:avLst>
                  <a:gd name="adj" fmla="val 115385"/>
                </a:avLst>
              </a:prstGeom>
              <a:solidFill>
                <a:srgbClr val="808080"/>
              </a:solidFill>
              <a:ln w="12700">
                <a:solidFill>
                  <a:srgbClr val="008000"/>
                </a:solidFill>
                <a:miter lim="800000"/>
                <a:headEnd/>
                <a:tailEnd/>
              </a:ln>
            </p:spPr>
            <p:txBody>
              <a:bodyPr/>
              <a:lstStyle/>
              <a:p>
                <a:endParaRPr lang="zh-CN" altLang="en-US"/>
              </a:p>
            </p:txBody>
          </p:sp>
          <p:sp>
            <p:nvSpPr>
              <p:cNvPr id="241679" name="AutoShape 15"/>
              <p:cNvSpPr>
                <a:spLocks noChangeArrowheads="1"/>
              </p:cNvSpPr>
              <p:nvPr/>
            </p:nvSpPr>
            <p:spPr bwMode="auto">
              <a:xfrm>
                <a:off x="8258" y="3020"/>
                <a:ext cx="720" cy="156"/>
              </a:xfrm>
              <a:prstGeom prst="parallelogram">
                <a:avLst>
                  <a:gd name="adj" fmla="val 115385"/>
                </a:avLst>
              </a:prstGeom>
              <a:solidFill>
                <a:srgbClr val="808080"/>
              </a:solidFill>
              <a:ln w="12700">
                <a:solidFill>
                  <a:srgbClr val="008000"/>
                </a:solidFill>
                <a:miter lim="800000"/>
                <a:headEnd/>
                <a:tailEnd/>
              </a:ln>
            </p:spPr>
            <p:txBody>
              <a:bodyPr/>
              <a:lstStyle/>
              <a:p>
                <a:endParaRPr lang="zh-CN" altLang="en-US"/>
              </a:p>
            </p:txBody>
          </p:sp>
          <p:sp>
            <p:nvSpPr>
              <p:cNvPr id="241680" name="AutoShape 16"/>
              <p:cNvSpPr>
                <a:spLocks noChangeArrowheads="1"/>
              </p:cNvSpPr>
              <p:nvPr/>
            </p:nvSpPr>
            <p:spPr bwMode="auto">
              <a:xfrm>
                <a:off x="7718" y="2552"/>
                <a:ext cx="720" cy="156"/>
              </a:xfrm>
              <a:prstGeom prst="parallelogram">
                <a:avLst>
                  <a:gd name="adj" fmla="val 115385"/>
                </a:avLst>
              </a:prstGeom>
              <a:solidFill>
                <a:srgbClr val="808080"/>
              </a:solidFill>
              <a:ln w="12700">
                <a:solidFill>
                  <a:srgbClr val="008000"/>
                </a:solidFill>
                <a:miter lim="800000"/>
                <a:headEnd/>
                <a:tailEnd/>
              </a:ln>
            </p:spPr>
            <p:txBody>
              <a:bodyPr/>
              <a:lstStyle/>
              <a:p>
                <a:endParaRPr lang="zh-CN" altLang="en-US"/>
              </a:p>
            </p:txBody>
          </p:sp>
          <p:sp>
            <p:nvSpPr>
              <p:cNvPr id="241681" name="AutoShape 17"/>
              <p:cNvSpPr>
                <a:spLocks noChangeArrowheads="1"/>
              </p:cNvSpPr>
              <p:nvPr/>
            </p:nvSpPr>
            <p:spPr bwMode="auto">
              <a:xfrm>
                <a:off x="9878" y="2552"/>
                <a:ext cx="720" cy="156"/>
              </a:xfrm>
              <a:prstGeom prst="parallelogram">
                <a:avLst>
                  <a:gd name="adj" fmla="val 115385"/>
                </a:avLst>
              </a:prstGeom>
              <a:solidFill>
                <a:srgbClr val="808080"/>
              </a:solidFill>
              <a:ln w="12700">
                <a:solidFill>
                  <a:srgbClr val="008000"/>
                </a:solidFill>
                <a:miter lim="800000"/>
                <a:headEnd/>
                <a:tailEnd/>
              </a:ln>
            </p:spPr>
            <p:txBody>
              <a:bodyPr/>
              <a:lstStyle/>
              <a:p>
                <a:endParaRPr lang="zh-CN" altLang="en-US"/>
              </a:p>
            </p:txBody>
          </p:sp>
          <p:sp>
            <p:nvSpPr>
              <p:cNvPr id="241682" name="AutoShape 18"/>
              <p:cNvSpPr>
                <a:spLocks noChangeArrowheads="1"/>
              </p:cNvSpPr>
              <p:nvPr/>
            </p:nvSpPr>
            <p:spPr bwMode="auto">
              <a:xfrm>
                <a:off x="7358" y="2396"/>
                <a:ext cx="720" cy="156"/>
              </a:xfrm>
              <a:prstGeom prst="parallelogram">
                <a:avLst>
                  <a:gd name="adj" fmla="val 115385"/>
                </a:avLst>
              </a:prstGeom>
              <a:solidFill>
                <a:srgbClr val="808080"/>
              </a:solidFill>
              <a:ln w="12700">
                <a:solidFill>
                  <a:srgbClr val="008000"/>
                </a:solidFill>
                <a:miter lim="800000"/>
                <a:headEnd/>
                <a:tailEnd/>
              </a:ln>
            </p:spPr>
            <p:txBody>
              <a:bodyPr/>
              <a:lstStyle/>
              <a:p>
                <a:endParaRPr lang="zh-CN" altLang="en-US"/>
              </a:p>
            </p:txBody>
          </p:sp>
          <p:sp>
            <p:nvSpPr>
              <p:cNvPr id="241683" name="AutoShape 19"/>
              <p:cNvSpPr>
                <a:spLocks noChangeArrowheads="1"/>
              </p:cNvSpPr>
              <p:nvPr/>
            </p:nvSpPr>
            <p:spPr bwMode="auto">
              <a:xfrm>
                <a:off x="7538" y="2708"/>
                <a:ext cx="720" cy="156"/>
              </a:xfrm>
              <a:prstGeom prst="parallelogram">
                <a:avLst>
                  <a:gd name="adj" fmla="val 115385"/>
                </a:avLst>
              </a:prstGeom>
              <a:solidFill>
                <a:srgbClr val="808080"/>
              </a:solidFill>
              <a:ln w="12700">
                <a:solidFill>
                  <a:srgbClr val="008000"/>
                </a:solidFill>
                <a:miter lim="800000"/>
                <a:headEnd/>
                <a:tailEnd/>
              </a:ln>
            </p:spPr>
            <p:txBody>
              <a:bodyPr/>
              <a:lstStyle/>
              <a:p>
                <a:endParaRPr lang="zh-CN" altLang="en-US"/>
              </a:p>
            </p:txBody>
          </p:sp>
          <p:sp>
            <p:nvSpPr>
              <p:cNvPr id="241684" name="AutoShape 20"/>
              <p:cNvSpPr>
                <a:spLocks noChangeArrowheads="1"/>
              </p:cNvSpPr>
              <p:nvPr/>
            </p:nvSpPr>
            <p:spPr bwMode="auto">
              <a:xfrm>
                <a:off x="6458" y="2708"/>
                <a:ext cx="720" cy="156"/>
              </a:xfrm>
              <a:prstGeom prst="parallelogram">
                <a:avLst>
                  <a:gd name="adj" fmla="val 115385"/>
                </a:avLst>
              </a:prstGeom>
              <a:solidFill>
                <a:srgbClr val="808080"/>
              </a:solidFill>
              <a:ln w="12700">
                <a:solidFill>
                  <a:srgbClr val="008000"/>
                </a:solidFill>
                <a:miter lim="800000"/>
                <a:headEnd/>
                <a:tailEnd/>
              </a:ln>
            </p:spPr>
            <p:txBody>
              <a:bodyPr/>
              <a:lstStyle/>
              <a:p>
                <a:endParaRPr lang="zh-CN" altLang="en-US"/>
              </a:p>
            </p:txBody>
          </p:sp>
          <p:sp>
            <p:nvSpPr>
              <p:cNvPr id="241685" name="AutoShape 21"/>
              <p:cNvSpPr>
                <a:spLocks noChangeArrowheads="1"/>
              </p:cNvSpPr>
              <p:nvPr/>
            </p:nvSpPr>
            <p:spPr bwMode="auto">
              <a:xfrm>
                <a:off x="8978" y="2864"/>
                <a:ext cx="720" cy="156"/>
              </a:xfrm>
              <a:prstGeom prst="parallelogram">
                <a:avLst>
                  <a:gd name="adj" fmla="val 115385"/>
                </a:avLst>
              </a:prstGeom>
              <a:solidFill>
                <a:srgbClr val="808080"/>
              </a:solidFill>
              <a:ln w="12700">
                <a:solidFill>
                  <a:srgbClr val="008000"/>
                </a:solidFill>
                <a:miter lim="800000"/>
                <a:headEnd/>
                <a:tailEnd/>
              </a:ln>
            </p:spPr>
            <p:txBody>
              <a:bodyPr/>
              <a:lstStyle/>
              <a:p>
                <a:endParaRPr lang="zh-CN" altLang="en-US"/>
              </a:p>
            </p:txBody>
          </p:sp>
          <p:sp>
            <p:nvSpPr>
              <p:cNvPr id="241686" name="AutoShape 22"/>
              <p:cNvSpPr>
                <a:spLocks noChangeArrowheads="1"/>
              </p:cNvSpPr>
              <p:nvPr/>
            </p:nvSpPr>
            <p:spPr bwMode="auto">
              <a:xfrm>
                <a:off x="8258" y="2552"/>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687" name="AutoShape 23"/>
              <p:cNvSpPr>
                <a:spLocks noChangeArrowheads="1"/>
              </p:cNvSpPr>
              <p:nvPr/>
            </p:nvSpPr>
            <p:spPr bwMode="auto">
              <a:xfrm>
                <a:off x="7358" y="2864"/>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688" name="AutoShape 24"/>
              <p:cNvSpPr>
                <a:spLocks noChangeArrowheads="1"/>
              </p:cNvSpPr>
              <p:nvPr/>
            </p:nvSpPr>
            <p:spPr bwMode="auto">
              <a:xfrm>
                <a:off x="6278" y="2864"/>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689" name="AutoShape 25"/>
              <p:cNvSpPr>
                <a:spLocks noChangeArrowheads="1"/>
              </p:cNvSpPr>
              <p:nvPr/>
            </p:nvSpPr>
            <p:spPr bwMode="auto">
              <a:xfrm>
                <a:off x="6818" y="2396"/>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690" name="AutoShape 26"/>
              <p:cNvSpPr>
                <a:spLocks noChangeArrowheads="1"/>
              </p:cNvSpPr>
              <p:nvPr/>
            </p:nvSpPr>
            <p:spPr bwMode="auto">
              <a:xfrm>
                <a:off x="8978" y="2396"/>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691" name="AutoShape 27"/>
              <p:cNvSpPr>
                <a:spLocks noChangeArrowheads="1"/>
              </p:cNvSpPr>
              <p:nvPr/>
            </p:nvSpPr>
            <p:spPr bwMode="auto">
              <a:xfrm>
                <a:off x="7898" y="2396"/>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692" name="AutoShape 28"/>
              <p:cNvSpPr>
                <a:spLocks noChangeArrowheads="1"/>
              </p:cNvSpPr>
              <p:nvPr/>
            </p:nvSpPr>
            <p:spPr bwMode="auto">
              <a:xfrm>
                <a:off x="9698" y="2711"/>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693" name="AutoShape 29"/>
              <p:cNvSpPr>
                <a:spLocks noChangeArrowheads="1"/>
              </p:cNvSpPr>
              <p:nvPr/>
            </p:nvSpPr>
            <p:spPr bwMode="auto">
              <a:xfrm>
                <a:off x="6998" y="2711"/>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694" name="AutoShape 30"/>
              <p:cNvSpPr>
                <a:spLocks noChangeArrowheads="1"/>
              </p:cNvSpPr>
              <p:nvPr/>
            </p:nvSpPr>
            <p:spPr bwMode="auto">
              <a:xfrm>
                <a:off x="7178" y="2552"/>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695" name="AutoShape 31"/>
              <p:cNvSpPr>
                <a:spLocks noChangeArrowheads="1"/>
              </p:cNvSpPr>
              <p:nvPr/>
            </p:nvSpPr>
            <p:spPr bwMode="auto">
              <a:xfrm>
                <a:off x="8438" y="2864"/>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696" name="AutoShape 32"/>
              <p:cNvSpPr>
                <a:spLocks noChangeArrowheads="1"/>
              </p:cNvSpPr>
              <p:nvPr/>
            </p:nvSpPr>
            <p:spPr bwMode="auto">
              <a:xfrm>
                <a:off x="8078" y="2711"/>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697" name="AutoShape 33"/>
              <p:cNvSpPr>
                <a:spLocks noChangeArrowheads="1"/>
              </p:cNvSpPr>
              <p:nvPr/>
            </p:nvSpPr>
            <p:spPr bwMode="auto">
              <a:xfrm>
                <a:off x="6638" y="3020"/>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698" name="AutoShape 34"/>
              <p:cNvSpPr>
                <a:spLocks noChangeArrowheads="1"/>
              </p:cNvSpPr>
              <p:nvPr/>
            </p:nvSpPr>
            <p:spPr bwMode="auto">
              <a:xfrm>
                <a:off x="7718" y="3020"/>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699" name="AutoShape 35"/>
              <p:cNvSpPr>
                <a:spLocks noChangeArrowheads="1"/>
              </p:cNvSpPr>
              <p:nvPr/>
            </p:nvSpPr>
            <p:spPr bwMode="auto">
              <a:xfrm>
                <a:off x="10058" y="2396"/>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700" name="AutoShape 36"/>
              <p:cNvSpPr>
                <a:spLocks noChangeArrowheads="1"/>
              </p:cNvSpPr>
              <p:nvPr/>
            </p:nvSpPr>
            <p:spPr bwMode="auto">
              <a:xfrm>
                <a:off x="6638" y="2552"/>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701" name="AutoShape 37"/>
              <p:cNvSpPr>
                <a:spLocks noChangeArrowheads="1"/>
              </p:cNvSpPr>
              <p:nvPr/>
            </p:nvSpPr>
            <p:spPr bwMode="auto">
              <a:xfrm>
                <a:off x="9518" y="2864"/>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702" name="AutoShape 38"/>
              <p:cNvSpPr>
                <a:spLocks noChangeArrowheads="1"/>
              </p:cNvSpPr>
              <p:nvPr/>
            </p:nvSpPr>
            <p:spPr bwMode="auto">
              <a:xfrm>
                <a:off x="8798" y="3020"/>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703" name="AutoShape 39"/>
              <p:cNvSpPr>
                <a:spLocks noChangeArrowheads="1"/>
              </p:cNvSpPr>
              <p:nvPr/>
            </p:nvSpPr>
            <p:spPr bwMode="auto">
              <a:xfrm>
                <a:off x="9158" y="2711"/>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704" name="AutoShape 40"/>
              <p:cNvSpPr>
                <a:spLocks noChangeArrowheads="1"/>
              </p:cNvSpPr>
              <p:nvPr/>
            </p:nvSpPr>
            <p:spPr bwMode="auto">
              <a:xfrm>
                <a:off x="9338" y="2552"/>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705" name="AutoShape 41"/>
              <p:cNvSpPr>
                <a:spLocks noChangeArrowheads="1"/>
              </p:cNvSpPr>
              <p:nvPr/>
            </p:nvSpPr>
            <p:spPr bwMode="auto">
              <a:xfrm>
                <a:off x="6098" y="2396"/>
                <a:ext cx="4680" cy="780"/>
              </a:xfrm>
              <a:prstGeom prst="parallelogram">
                <a:avLst>
                  <a:gd name="adj" fmla="val 115389"/>
                </a:avLst>
              </a:prstGeom>
              <a:noFill/>
              <a:ln w="127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241706" name="AutoShape 42"/>
            <p:cNvSpPr>
              <a:spLocks noChangeArrowheads="1"/>
            </p:cNvSpPr>
            <p:nvPr/>
          </p:nvSpPr>
          <p:spPr bwMode="auto">
            <a:xfrm>
              <a:off x="314" y="2665"/>
              <a:ext cx="2229" cy="400"/>
            </a:xfrm>
            <a:prstGeom prst="parallelogram">
              <a:avLst>
                <a:gd name="adj" fmla="val 107167"/>
              </a:avLst>
            </a:prstGeom>
            <a:solidFill>
              <a:srgbClr val="DDDDDD"/>
            </a:solidFill>
            <a:ln w="12700">
              <a:solidFill>
                <a:srgbClr val="FF0000"/>
              </a:solidFill>
              <a:prstDash val="dash"/>
              <a:miter lim="800000"/>
              <a:headEnd/>
              <a:tailEnd/>
            </a:ln>
          </p:spPr>
          <p:txBody>
            <a:bodyPr/>
            <a:lstStyle/>
            <a:p>
              <a:endParaRPr lang="zh-CN" altLang="en-US"/>
            </a:p>
          </p:txBody>
        </p:sp>
        <p:sp>
          <p:nvSpPr>
            <p:cNvPr id="241707" name="AutoShape 43"/>
            <p:cNvSpPr>
              <a:spLocks noChangeArrowheads="1"/>
            </p:cNvSpPr>
            <p:nvPr/>
          </p:nvSpPr>
          <p:spPr bwMode="auto">
            <a:xfrm>
              <a:off x="314" y="2503"/>
              <a:ext cx="2229" cy="400"/>
            </a:xfrm>
            <a:prstGeom prst="parallelogram">
              <a:avLst>
                <a:gd name="adj" fmla="val 107167"/>
              </a:avLst>
            </a:prstGeom>
            <a:solidFill>
              <a:srgbClr val="DDDDDD"/>
            </a:solidFill>
            <a:ln w="12700">
              <a:solidFill>
                <a:srgbClr val="FF0000"/>
              </a:solidFill>
              <a:prstDash val="dash"/>
              <a:miter lim="800000"/>
              <a:headEnd/>
              <a:tailEnd/>
            </a:ln>
          </p:spPr>
          <p:txBody>
            <a:bodyPr/>
            <a:lstStyle/>
            <a:p>
              <a:endParaRPr lang="zh-CN" altLang="en-US"/>
            </a:p>
          </p:txBody>
        </p:sp>
        <p:sp>
          <p:nvSpPr>
            <p:cNvPr id="241708" name="AutoShape 44"/>
            <p:cNvSpPr>
              <a:spLocks noChangeArrowheads="1"/>
            </p:cNvSpPr>
            <p:nvPr/>
          </p:nvSpPr>
          <p:spPr bwMode="auto">
            <a:xfrm>
              <a:off x="314" y="2347"/>
              <a:ext cx="2229" cy="399"/>
            </a:xfrm>
            <a:prstGeom prst="parallelogram">
              <a:avLst>
                <a:gd name="adj" fmla="val 107436"/>
              </a:avLst>
            </a:prstGeom>
            <a:solidFill>
              <a:srgbClr val="DDDDDD"/>
            </a:solidFill>
            <a:ln w="12700">
              <a:solidFill>
                <a:srgbClr val="FF0000"/>
              </a:solidFill>
              <a:prstDash val="dash"/>
              <a:miter lim="800000"/>
              <a:headEnd/>
              <a:tailEnd/>
            </a:ln>
          </p:spPr>
          <p:txBody>
            <a:bodyPr/>
            <a:lstStyle/>
            <a:p>
              <a:endParaRPr lang="zh-CN" altLang="en-US"/>
            </a:p>
          </p:txBody>
        </p:sp>
        <p:sp>
          <p:nvSpPr>
            <p:cNvPr id="241709" name="AutoShape 45"/>
            <p:cNvSpPr>
              <a:spLocks noChangeArrowheads="1"/>
            </p:cNvSpPr>
            <p:nvPr/>
          </p:nvSpPr>
          <p:spPr bwMode="auto">
            <a:xfrm>
              <a:off x="314" y="2185"/>
              <a:ext cx="2229" cy="400"/>
            </a:xfrm>
            <a:prstGeom prst="parallelogram">
              <a:avLst>
                <a:gd name="adj" fmla="val 107167"/>
              </a:avLst>
            </a:prstGeom>
            <a:solidFill>
              <a:srgbClr val="DDDDDD"/>
            </a:solidFill>
            <a:ln w="12700">
              <a:solidFill>
                <a:srgbClr val="FF0000"/>
              </a:solidFill>
              <a:prstDash val="dash"/>
              <a:miter lim="800000"/>
              <a:headEnd/>
              <a:tailEnd/>
            </a:ln>
          </p:spPr>
          <p:txBody>
            <a:bodyPr/>
            <a:lstStyle/>
            <a:p>
              <a:endParaRPr lang="zh-CN" altLang="en-US"/>
            </a:p>
          </p:txBody>
        </p:sp>
        <p:sp>
          <p:nvSpPr>
            <p:cNvPr id="241710" name="AutoShape 46"/>
            <p:cNvSpPr>
              <a:spLocks noChangeArrowheads="1"/>
            </p:cNvSpPr>
            <p:nvPr/>
          </p:nvSpPr>
          <p:spPr bwMode="auto">
            <a:xfrm>
              <a:off x="314" y="2024"/>
              <a:ext cx="2229" cy="400"/>
            </a:xfrm>
            <a:prstGeom prst="parallelogram">
              <a:avLst>
                <a:gd name="adj" fmla="val 107167"/>
              </a:avLst>
            </a:prstGeom>
            <a:solidFill>
              <a:srgbClr val="DDDDDD"/>
            </a:solidFill>
            <a:ln w="12700">
              <a:solidFill>
                <a:srgbClr val="FF0000"/>
              </a:solidFill>
              <a:prstDash val="dash"/>
              <a:miter lim="800000"/>
              <a:headEnd/>
              <a:tailEnd/>
            </a:ln>
          </p:spPr>
          <p:txBody>
            <a:bodyPr/>
            <a:lstStyle/>
            <a:p>
              <a:endParaRPr lang="zh-CN" altLang="en-US"/>
            </a:p>
          </p:txBody>
        </p:sp>
        <p:grpSp>
          <p:nvGrpSpPr>
            <p:cNvPr id="241711" name="Group 47"/>
            <p:cNvGrpSpPr>
              <a:grpSpLocks/>
            </p:cNvGrpSpPr>
            <p:nvPr/>
          </p:nvGrpSpPr>
          <p:grpSpPr bwMode="auto">
            <a:xfrm>
              <a:off x="311" y="1864"/>
              <a:ext cx="2229" cy="401"/>
              <a:chOff x="6278" y="3956"/>
              <a:chExt cx="4680" cy="783"/>
            </a:xfrm>
          </p:grpSpPr>
          <p:sp>
            <p:nvSpPr>
              <p:cNvPr id="241712" name="AutoShape 48"/>
              <p:cNvSpPr>
                <a:spLocks noChangeArrowheads="1"/>
              </p:cNvSpPr>
              <p:nvPr/>
            </p:nvSpPr>
            <p:spPr bwMode="auto">
              <a:xfrm>
                <a:off x="7358" y="4115"/>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713" name="AutoShape 49"/>
              <p:cNvSpPr>
                <a:spLocks noChangeArrowheads="1"/>
              </p:cNvSpPr>
              <p:nvPr/>
            </p:nvSpPr>
            <p:spPr bwMode="auto">
              <a:xfrm>
                <a:off x="8078" y="3956"/>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714" name="AutoShape 50"/>
              <p:cNvSpPr>
                <a:spLocks noChangeArrowheads="1"/>
              </p:cNvSpPr>
              <p:nvPr/>
            </p:nvSpPr>
            <p:spPr bwMode="auto">
              <a:xfrm>
                <a:off x="6998" y="3956"/>
                <a:ext cx="720" cy="156"/>
              </a:xfrm>
              <a:prstGeom prst="parallelogram">
                <a:avLst>
                  <a:gd name="adj" fmla="val 115385"/>
                </a:avLst>
              </a:prstGeom>
              <a:solidFill>
                <a:srgbClr val="808080"/>
              </a:solidFill>
              <a:ln w="12700">
                <a:solidFill>
                  <a:srgbClr val="008000"/>
                </a:solidFill>
                <a:miter lim="800000"/>
                <a:headEnd/>
                <a:tailEnd/>
              </a:ln>
            </p:spPr>
            <p:txBody>
              <a:bodyPr/>
              <a:lstStyle/>
              <a:p>
                <a:endParaRPr lang="zh-CN" altLang="en-US"/>
              </a:p>
            </p:txBody>
          </p:sp>
          <p:sp>
            <p:nvSpPr>
              <p:cNvPr id="241715" name="AutoShape 51"/>
              <p:cNvSpPr>
                <a:spLocks noChangeArrowheads="1"/>
              </p:cNvSpPr>
              <p:nvPr/>
            </p:nvSpPr>
            <p:spPr bwMode="auto">
              <a:xfrm>
                <a:off x="7538" y="3956"/>
                <a:ext cx="720" cy="156"/>
              </a:xfrm>
              <a:prstGeom prst="parallelogram">
                <a:avLst>
                  <a:gd name="adj" fmla="val 115385"/>
                </a:avLst>
              </a:prstGeom>
              <a:solidFill>
                <a:srgbClr val="808080"/>
              </a:solidFill>
              <a:ln w="12700">
                <a:solidFill>
                  <a:srgbClr val="008000"/>
                </a:solidFill>
                <a:miter lim="800000"/>
                <a:headEnd/>
                <a:tailEnd/>
              </a:ln>
            </p:spPr>
            <p:txBody>
              <a:bodyPr/>
              <a:lstStyle/>
              <a:p>
                <a:endParaRPr lang="zh-CN" altLang="en-US"/>
              </a:p>
            </p:txBody>
          </p:sp>
          <p:sp>
            <p:nvSpPr>
              <p:cNvPr id="241716" name="AutoShape 52"/>
              <p:cNvSpPr>
                <a:spLocks noChangeArrowheads="1"/>
              </p:cNvSpPr>
              <p:nvPr/>
            </p:nvSpPr>
            <p:spPr bwMode="auto">
              <a:xfrm>
                <a:off x="6818" y="4112"/>
                <a:ext cx="720" cy="156"/>
              </a:xfrm>
              <a:prstGeom prst="parallelogram">
                <a:avLst>
                  <a:gd name="adj" fmla="val 115385"/>
                </a:avLst>
              </a:prstGeom>
              <a:solidFill>
                <a:srgbClr val="808080"/>
              </a:solidFill>
              <a:ln w="12700">
                <a:solidFill>
                  <a:srgbClr val="008000"/>
                </a:solidFill>
                <a:miter lim="800000"/>
                <a:headEnd/>
                <a:tailEnd/>
              </a:ln>
            </p:spPr>
            <p:txBody>
              <a:bodyPr/>
              <a:lstStyle/>
              <a:p>
                <a:endParaRPr lang="zh-CN" altLang="en-US"/>
              </a:p>
            </p:txBody>
          </p:sp>
          <p:sp>
            <p:nvSpPr>
              <p:cNvPr id="241717" name="AutoShape 53"/>
              <p:cNvSpPr>
                <a:spLocks noChangeArrowheads="1"/>
              </p:cNvSpPr>
              <p:nvPr/>
            </p:nvSpPr>
            <p:spPr bwMode="auto">
              <a:xfrm>
                <a:off x="6638" y="4268"/>
                <a:ext cx="720" cy="156"/>
              </a:xfrm>
              <a:prstGeom prst="parallelogram">
                <a:avLst>
                  <a:gd name="adj" fmla="val 115385"/>
                </a:avLst>
              </a:prstGeom>
              <a:solidFill>
                <a:srgbClr val="808080"/>
              </a:solidFill>
              <a:ln w="12700">
                <a:solidFill>
                  <a:srgbClr val="008000"/>
                </a:solidFill>
                <a:miter lim="800000"/>
                <a:headEnd/>
                <a:tailEnd/>
              </a:ln>
            </p:spPr>
            <p:txBody>
              <a:bodyPr/>
              <a:lstStyle/>
              <a:p>
                <a:endParaRPr lang="zh-CN" altLang="en-US"/>
              </a:p>
            </p:txBody>
          </p:sp>
          <p:sp>
            <p:nvSpPr>
              <p:cNvPr id="241718" name="AutoShape 54"/>
              <p:cNvSpPr>
                <a:spLocks noChangeArrowheads="1"/>
              </p:cNvSpPr>
              <p:nvPr/>
            </p:nvSpPr>
            <p:spPr bwMode="auto">
              <a:xfrm>
                <a:off x="7898" y="4112"/>
                <a:ext cx="720" cy="156"/>
              </a:xfrm>
              <a:prstGeom prst="parallelogram">
                <a:avLst>
                  <a:gd name="adj" fmla="val 115385"/>
                </a:avLst>
              </a:prstGeom>
              <a:solidFill>
                <a:srgbClr val="808080"/>
              </a:solidFill>
              <a:ln w="12700">
                <a:solidFill>
                  <a:srgbClr val="008000"/>
                </a:solidFill>
                <a:miter lim="800000"/>
                <a:headEnd/>
                <a:tailEnd/>
              </a:ln>
            </p:spPr>
            <p:txBody>
              <a:bodyPr/>
              <a:lstStyle/>
              <a:p>
                <a:endParaRPr lang="zh-CN" altLang="en-US"/>
              </a:p>
            </p:txBody>
          </p:sp>
          <p:sp>
            <p:nvSpPr>
              <p:cNvPr id="241719" name="AutoShape 55"/>
              <p:cNvSpPr>
                <a:spLocks noChangeArrowheads="1"/>
              </p:cNvSpPr>
              <p:nvPr/>
            </p:nvSpPr>
            <p:spPr bwMode="auto">
              <a:xfrm>
                <a:off x="6998" y="4424"/>
                <a:ext cx="720" cy="156"/>
              </a:xfrm>
              <a:prstGeom prst="parallelogram">
                <a:avLst>
                  <a:gd name="adj" fmla="val 115385"/>
                </a:avLst>
              </a:prstGeom>
              <a:solidFill>
                <a:srgbClr val="808080"/>
              </a:solidFill>
              <a:ln w="12700">
                <a:solidFill>
                  <a:srgbClr val="008000"/>
                </a:solidFill>
                <a:miter lim="800000"/>
                <a:headEnd/>
                <a:tailEnd/>
              </a:ln>
            </p:spPr>
            <p:txBody>
              <a:bodyPr/>
              <a:lstStyle/>
              <a:p>
                <a:endParaRPr lang="zh-CN" altLang="en-US"/>
              </a:p>
            </p:txBody>
          </p:sp>
          <p:sp>
            <p:nvSpPr>
              <p:cNvPr id="241720" name="AutoShape 56"/>
              <p:cNvSpPr>
                <a:spLocks noChangeArrowheads="1"/>
              </p:cNvSpPr>
              <p:nvPr/>
            </p:nvSpPr>
            <p:spPr bwMode="auto">
              <a:xfrm>
                <a:off x="8618" y="3956"/>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721" name="AutoShape 57"/>
              <p:cNvSpPr>
                <a:spLocks noChangeArrowheads="1"/>
              </p:cNvSpPr>
              <p:nvPr/>
            </p:nvSpPr>
            <p:spPr bwMode="auto">
              <a:xfrm>
                <a:off x="8438" y="4115"/>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722" name="AutoShape 58"/>
              <p:cNvSpPr>
                <a:spLocks noChangeArrowheads="1"/>
              </p:cNvSpPr>
              <p:nvPr/>
            </p:nvSpPr>
            <p:spPr bwMode="auto">
              <a:xfrm>
                <a:off x="6458" y="4424"/>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723" name="AutoShape 59"/>
              <p:cNvSpPr>
                <a:spLocks noChangeArrowheads="1"/>
              </p:cNvSpPr>
              <p:nvPr/>
            </p:nvSpPr>
            <p:spPr bwMode="auto">
              <a:xfrm>
                <a:off x="7178" y="4268"/>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724" name="AutoShape 60"/>
              <p:cNvSpPr>
                <a:spLocks noChangeArrowheads="1"/>
              </p:cNvSpPr>
              <p:nvPr/>
            </p:nvSpPr>
            <p:spPr bwMode="auto">
              <a:xfrm>
                <a:off x="8798" y="4268"/>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725" name="AutoShape 61"/>
              <p:cNvSpPr>
                <a:spLocks noChangeArrowheads="1"/>
              </p:cNvSpPr>
              <p:nvPr/>
            </p:nvSpPr>
            <p:spPr bwMode="auto">
              <a:xfrm>
                <a:off x="7718" y="4268"/>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726" name="AutoShape 62"/>
              <p:cNvSpPr>
                <a:spLocks noChangeArrowheads="1"/>
              </p:cNvSpPr>
              <p:nvPr/>
            </p:nvSpPr>
            <p:spPr bwMode="auto">
              <a:xfrm>
                <a:off x="8078" y="4424"/>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727" name="AutoShape 63"/>
              <p:cNvSpPr>
                <a:spLocks noChangeArrowheads="1"/>
              </p:cNvSpPr>
              <p:nvPr/>
            </p:nvSpPr>
            <p:spPr bwMode="auto">
              <a:xfrm>
                <a:off x="9698" y="4424"/>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728" name="AutoShape 64"/>
              <p:cNvSpPr>
                <a:spLocks noChangeArrowheads="1"/>
              </p:cNvSpPr>
              <p:nvPr/>
            </p:nvSpPr>
            <p:spPr bwMode="auto">
              <a:xfrm>
                <a:off x="9158" y="3956"/>
                <a:ext cx="720" cy="156"/>
              </a:xfrm>
              <a:prstGeom prst="parallelogram">
                <a:avLst>
                  <a:gd name="adj" fmla="val 115385"/>
                </a:avLst>
              </a:prstGeom>
              <a:solidFill>
                <a:srgbClr val="808080"/>
              </a:solidFill>
              <a:ln w="12700">
                <a:solidFill>
                  <a:srgbClr val="008000"/>
                </a:solidFill>
                <a:miter lim="800000"/>
                <a:headEnd/>
                <a:tailEnd/>
              </a:ln>
            </p:spPr>
            <p:txBody>
              <a:bodyPr/>
              <a:lstStyle/>
              <a:p>
                <a:endParaRPr lang="zh-CN" altLang="en-US"/>
              </a:p>
            </p:txBody>
          </p:sp>
          <p:sp>
            <p:nvSpPr>
              <p:cNvPr id="241729" name="AutoShape 65"/>
              <p:cNvSpPr>
                <a:spLocks noChangeArrowheads="1"/>
              </p:cNvSpPr>
              <p:nvPr/>
            </p:nvSpPr>
            <p:spPr bwMode="auto">
              <a:xfrm>
                <a:off x="8978" y="4112"/>
                <a:ext cx="720" cy="156"/>
              </a:xfrm>
              <a:prstGeom prst="parallelogram">
                <a:avLst>
                  <a:gd name="adj" fmla="val 115385"/>
                </a:avLst>
              </a:prstGeom>
              <a:solidFill>
                <a:srgbClr val="808080"/>
              </a:solidFill>
              <a:ln w="12700">
                <a:solidFill>
                  <a:srgbClr val="008000"/>
                </a:solidFill>
                <a:miter lim="800000"/>
                <a:headEnd/>
                <a:tailEnd/>
              </a:ln>
            </p:spPr>
            <p:txBody>
              <a:bodyPr/>
              <a:lstStyle/>
              <a:p>
                <a:endParaRPr lang="zh-CN" altLang="en-US"/>
              </a:p>
            </p:txBody>
          </p:sp>
          <p:sp>
            <p:nvSpPr>
              <p:cNvPr id="241730" name="AutoShape 66"/>
              <p:cNvSpPr>
                <a:spLocks noChangeArrowheads="1"/>
              </p:cNvSpPr>
              <p:nvPr/>
            </p:nvSpPr>
            <p:spPr bwMode="auto">
              <a:xfrm>
                <a:off x="8258" y="4268"/>
                <a:ext cx="720" cy="156"/>
              </a:xfrm>
              <a:prstGeom prst="parallelogram">
                <a:avLst>
                  <a:gd name="adj" fmla="val 115385"/>
                </a:avLst>
              </a:prstGeom>
              <a:solidFill>
                <a:srgbClr val="808080"/>
              </a:solidFill>
              <a:ln w="12700">
                <a:solidFill>
                  <a:srgbClr val="008000"/>
                </a:solidFill>
                <a:miter lim="800000"/>
                <a:headEnd/>
                <a:tailEnd/>
              </a:ln>
            </p:spPr>
            <p:txBody>
              <a:bodyPr/>
              <a:lstStyle/>
              <a:p>
                <a:endParaRPr lang="zh-CN" altLang="en-US"/>
              </a:p>
            </p:txBody>
          </p:sp>
          <p:sp>
            <p:nvSpPr>
              <p:cNvPr id="241731" name="AutoShape 67"/>
              <p:cNvSpPr>
                <a:spLocks noChangeArrowheads="1"/>
              </p:cNvSpPr>
              <p:nvPr/>
            </p:nvSpPr>
            <p:spPr bwMode="auto">
              <a:xfrm>
                <a:off x="7538" y="4424"/>
                <a:ext cx="720" cy="156"/>
              </a:xfrm>
              <a:prstGeom prst="parallelogram">
                <a:avLst>
                  <a:gd name="adj" fmla="val 115385"/>
                </a:avLst>
              </a:prstGeom>
              <a:solidFill>
                <a:srgbClr val="808080"/>
              </a:solidFill>
              <a:ln w="12700">
                <a:solidFill>
                  <a:srgbClr val="008000"/>
                </a:solidFill>
                <a:miter lim="800000"/>
                <a:headEnd/>
                <a:tailEnd/>
              </a:ln>
            </p:spPr>
            <p:txBody>
              <a:bodyPr/>
              <a:lstStyle/>
              <a:p>
                <a:endParaRPr lang="zh-CN" altLang="en-US"/>
              </a:p>
            </p:txBody>
          </p:sp>
          <p:sp>
            <p:nvSpPr>
              <p:cNvPr id="241732" name="AutoShape 68"/>
              <p:cNvSpPr>
                <a:spLocks noChangeArrowheads="1"/>
              </p:cNvSpPr>
              <p:nvPr/>
            </p:nvSpPr>
            <p:spPr bwMode="auto">
              <a:xfrm>
                <a:off x="8618" y="4424"/>
                <a:ext cx="720" cy="156"/>
              </a:xfrm>
              <a:prstGeom prst="parallelogram">
                <a:avLst>
                  <a:gd name="adj" fmla="val 115385"/>
                </a:avLst>
              </a:prstGeom>
              <a:solidFill>
                <a:srgbClr val="808080"/>
              </a:solidFill>
              <a:ln w="12700">
                <a:solidFill>
                  <a:srgbClr val="008000"/>
                </a:solidFill>
                <a:miter lim="800000"/>
                <a:headEnd/>
                <a:tailEnd/>
              </a:ln>
            </p:spPr>
            <p:txBody>
              <a:bodyPr/>
              <a:lstStyle/>
              <a:p>
                <a:endParaRPr lang="zh-CN" altLang="en-US"/>
              </a:p>
            </p:txBody>
          </p:sp>
          <p:sp>
            <p:nvSpPr>
              <p:cNvPr id="241733" name="AutoShape 69"/>
              <p:cNvSpPr>
                <a:spLocks noChangeArrowheads="1"/>
              </p:cNvSpPr>
              <p:nvPr/>
            </p:nvSpPr>
            <p:spPr bwMode="auto">
              <a:xfrm>
                <a:off x="9158" y="4424"/>
                <a:ext cx="720" cy="156"/>
              </a:xfrm>
              <a:prstGeom prst="parallelogram">
                <a:avLst>
                  <a:gd name="adj" fmla="val 115385"/>
                </a:avLst>
              </a:prstGeom>
              <a:solidFill>
                <a:srgbClr val="808080"/>
              </a:solidFill>
              <a:ln w="12700">
                <a:solidFill>
                  <a:srgbClr val="008000"/>
                </a:solidFill>
                <a:miter lim="800000"/>
                <a:headEnd/>
                <a:tailEnd/>
              </a:ln>
            </p:spPr>
            <p:txBody>
              <a:bodyPr/>
              <a:lstStyle/>
              <a:p>
                <a:endParaRPr lang="zh-CN" altLang="en-US"/>
              </a:p>
            </p:txBody>
          </p:sp>
          <p:sp>
            <p:nvSpPr>
              <p:cNvPr id="241734" name="AutoShape 70"/>
              <p:cNvSpPr>
                <a:spLocks noChangeArrowheads="1"/>
              </p:cNvSpPr>
              <p:nvPr/>
            </p:nvSpPr>
            <p:spPr bwMode="auto">
              <a:xfrm>
                <a:off x="6278" y="4583"/>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735" name="AutoShape 71"/>
              <p:cNvSpPr>
                <a:spLocks noChangeArrowheads="1"/>
              </p:cNvSpPr>
              <p:nvPr/>
            </p:nvSpPr>
            <p:spPr bwMode="auto">
              <a:xfrm>
                <a:off x="9698" y="3956"/>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736" name="AutoShape 72"/>
              <p:cNvSpPr>
                <a:spLocks noChangeArrowheads="1"/>
              </p:cNvSpPr>
              <p:nvPr/>
            </p:nvSpPr>
            <p:spPr bwMode="auto">
              <a:xfrm>
                <a:off x="9338" y="4268"/>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737" name="AutoShape 73"/>
              <p:cNvSpPr>
                <a:spLocks noChangeArrowheads="1"/>
              </p:cNvSpPr>
              <p:nvPr/>
            </p:nvSpPr>
            <p:spPr bwMode="auto">
              <a:xfrm>
                <a:off x="9878" y="4268"/>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738" name="AutoShape 74"/>
              <p:cNvSpPr>
                <a:spLocks noChangeArrowheads="1"/>
              </p:cNvSpPr>
              <p:nvPr/>
            </p:nvSpPr>
            <p:spPr bwMode="auto">
              <a:xfrm>
                <a:off x="8978" y="4583"/>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739" name="AutoShape 75"/>
              <p:cNvSpPr>
                <a:spLocks noChangeArrowheads="1"/>
              </p:cNvSpPr>
              <p:nvPr/>
            </p:nvSpPr>
            <p:spPr bwMode="auto">
              <a:xfrm>
                <a:off x="8438" y="4583"/>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740" name="AutoShape 76"/>
              <p:cNvSpPr>
                <a:spLocks noChangeArrowheads="1"/>
              </p:cNvSpPr>
              <p:nvPr/>
            </p:nvSpPr>
            <p:spPr bwMode="auto">
              <a:xfrm>
                <a:off x="6818" y="4583"/>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741" name="AutoShape 77"/>
              <p:cNvSpPr>
                <a:spLocks noChangeArrowheads="1"/>
              </p:cNvSpPr>
              <p:nvPr/>
            </p:nvSpPr>
            <p:spPr bwMode="auto">
              <a:xfrm>
                <a:off x="10238" y="3956"/>
                <a:ext cx="720" cy="156"/>
              </a:xfrm>
              <a:prstGeom prst="parallelogram">
                <a:avLst>
                  <a:gd name="adj" fmla="val 115385"/>
                </a:avLst>
              </a:prstGeom>
              <a:solidFill>
                <a:srgbClr val="808080"/>
              </a:solidFill>
              <a:ln w="12700">
                <a:solidFill>
                  <a:srgbClr val="008000"/>
                </a:solidFill>
                <a:miter lim="800000"/>
                <a:headEnd/>
                <a:tailEnd/>
              </a:ln>
            </p:spPr>
            <p:txBody>
              <a:bodyPr/>
              <a:lstStyle/>
              <a:p>
                <a:endParaRPr lang="zh-CN" altLang="en-US"/>
              </a:p>
            </p:txBody>
          </p:sp>
          <p:sp>
            <p:nvSpPr>
              <p:cNvPr id="241742" name="AutoShape 78"/>
              <p:cNvSpPr>
                <a:spLocks noChangeArrowheads="1"/>
              </p:cNvSpPr>
              <p:nvPr/>
            </p:nvSpPr>
            <p:spPr bwMode="auto">
              <a:xfrm>
                <a:off x="9518" y="4112"/>
                <a:ext cx="720" cy="156"/>
              </a:xfrm>
              <a:prstGeom prst="parallelogram">
                <a:avLst>
                  <a:gd name="adj" fmla="val 115385"/>
                </a:avLst>
              </a:prstGeom>
              <a:solidFill>
                <a:srgbClr val="808080"/>
              </a:solidFill>
              <a:ln w="12700">
                <a:solidFill>
                  <a:srgbClr val="008000"/>
                </a:solidFill>
                <a:miter lim="800000"/>
                <a:headEnd/>
                <a:tailEnd/>
              </a:ln>
            </p:spPr>
            <p:txBody>
              <a:bodyPr/>
              <a:lstStyle/>
              <a:p>
                <a:endParaRPr lang="zh-CN" altLang="en-US"/>
              </a:p>
            </p:txBody>
          </p:sp>
          <p:sp>
            <p:nvSpPr>
              <p:cNvPr id="241743" name="AutoShape 79"/>
              <p:cNvSpPr>
                <a:spLocks noChangeArrowheads="1"/>
              </p:cNvSpPr>
              <p:nvPr/>
            </p:nvSpPr>
            <p:spPr bwMode="auto">
              <a:xfrm>
                <a:off x="10058" y="4112"/>
                <a:ext cx="720" cy="156"/>
              </a:xfrm>
              <a:prstGeom prst="parallelogram">
                <a:avLst>
                  <a:gd name="adj" fmla="val 115385"/>
                </a:avLst>
              </a:prstGeom>
              <a:solidFill>
                <a:srgbClr val="808080"/>
              </a:solidFill>
              <a:ln w="12700">
                <a:solidFill>
                  <a:srgbClr val="008000"/>
                </a:solidFill>
                <a:miter lim="800000"/>
                <a:headEnd/>
                <a:tailEnd/>
              </a:ln>
            </p:spPr>
            <p:txBody>
              <a:bodyPr/>
              <a:lstStyle/>
              <a:p>
                <a:endParaRPr lang="zh-CN" altLang="en-US"/>
              </a:p>
            </p:txBody>
          </p:sp>
          <p:sp>
            <p:nvSpPr>
              <p:cNvPr id="241744" name="AutoShape 80"/>
              <p:cNvSpPr>
                <a:spLocks noChangeArrowheads="1"/>
              </p:cNvSpPr>
              <p:nvPr/>
            </p:nvSpPr>
            <p:spPr bwMode="auto">
              <a:xfrm>
                <a:off x="9518" y="4580"/>
                <a:ext cx="720" cy="156"/>
              </a:xfrm>
              <a:prstGeom prst="parallelogram">
                <a:avLst>
                  <a:gd name="adj" fmla="val 115385"/>
                </a:avLst>
              </a:prstGeom>
              <a:solidFill>
                <a:srgbClr val="808080"/>
              </a:solidFill>
              <a:ln w="12700">
                <a:solidFill>
                  <a:srgbClr val="008000"/>
                </a:solidFill>
                <a:miter lim="800000"/>
                <a:headEnd/>
                <a:tailEnd/>
              </a:ln>
            </p:spPr>
            <p:txBody>
              <a:bodyPr/>
              <a:lstStyle/>
              <a:p>
                <a:endParaRPr lang="zh-CN" altLang="en-US"/>
              </a:p>
            </p:txBody>
          </p:sp>
          <p:sp>
            <p:nvSpPr>
              <p:cNvPr id="241745" name="AutoShape 81"/>
              <p:cNvSpPr>
                <a:spLocks noChangeArrowheads="1"/>
              </p:cNvSpPr>
              <p:nvPr/>
            </p:nvSpPr>
            <p:spPr bwMode="auto">
              <a:xfrm>
                <a:off x="7898" y="4580"/>
                <a:ext cx="720" cy="156"/>
              </a:xfrm>
              <a:prstGeom prst="parallelogram">
                <a:avLst>
                  <a:gd name="adj" fmla="val 115385"/>
                </a:avLst>
              </a:prstGeom>
              <a:solidFill>
                <a:srgbClr val="808080"/>
              </a:solidFill>
              <a:ln w="12700">
                <a:solidFill>
                  <a:srgbClr val="008000"/>
                </a:solidFill>
                <a:miter lim="800000"/>
                <a:headEnd/>
                <a:tailEnd/>
              </a:ln>
            </p:spPr>
            <p:txBody>
              <a:bodyPr/>
              <a:lstStyle/>
              <a:p>
                <a:endParaRPr lang="zh-CN" altLang="en-US"/>
              </a:p>
            </p:txBody>
          </p:sp>
          <p:sp>
            <p:nvSpPr>
              <p:cNvPr id="241746" name="AutoShape 82"/>
              <p:cNvSpPr>
                <a:spLocks noChangeArrowheads="1"/>
              </p:cNvSpPr>
              <p:nvPr/>
            </p:nvSpPr>
            <p:spPr bwMode="auto">
              <a:xfrm>
                <a:off x="7358" y="4580"/>
                <a:ext cx="720" cy="156"/>
              </a:xfrm>
              <a:prstGeom prst="parallelogram">
                <a:avLst>
                  <a:gd name="adj" fmla="val 115385"/>
                </a:avLst>
              </a:prstGeom>
              <a:solidFill>
                <a:srgbClr val="808080"/>
              </a:solidFill>
              <a:ln w="12700">
                <a:solidFill>
                  <a:srgbClr val="008000"/>
                </a:solidFill>
                <a:miter lim="800000"/>
                <a:headEnd/>
                <a:tailEnd/>
              </a:ln>
            </p:spPr>
            <p:txBody>
              <a:bodyPr/>
              <a:lstStyle/>
              <a:p>
                <a:endParaRPr lang="zh-CN" altLang="en-US"/>
              </a:p>
            </p:txBody>
          </p:sp>
          <p:sp>
            <p:nvSpPr>
              <p:cNvPr id="241747" name="AutoShape 83"/>
              <p:cNvSpPr>
                <a:spLocks noChangeArrowheads="1"/>
              </p:cNvSpPr>
              <p:nvPr/>
            </p:nvSpPr>
            <p:spPr bwMode="auto">
              <a:xfrm>
                <a:off x="6278" y="3956"/>
                <a:ext cx="4680" cy="780"/>
              </a:xfrm>
              <a:prstGeom prst="parallelogram">
                <a:avLst>
                  <a:gd name="adj" fmla="val 115389"/>
                </a:avLst>
              </a:prstGeom>
              <a:noFill/>
              <a:ln w="127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241748" name="Group 84"/>
            <p:cNvGrpSpPr>
              <a:grpSpLocks/>
            </p:cNvGrpSpPr>
            <p:nvPr/>
          </p:nvGrpSpPr>
          <p:grpSpPr bwMode="auto">
            <a:xfrm>
              <a:off x="312" y="1704"/>
              <a:ext cx="2230" cy="400"/>
              <a:chOff x="6098" y="3800"/>
              <a:chExt cx="4680" cy="780"/>
            </a:xfrm>
          </p:grpSpPr>
          <p:grpSp>
            <p:nvGrpSpPr>
              <p:cNvPr id="241749" name="Group 85"/>
              <p:cNvGrpSpPr>
                <a:grpSpLocks/>
              </p:cNvGrpSpPr>
              <p:nvPr/>
            </p:nvGrpSpPr>
            <p:grpSpPr bwMode="auto">
              <a:xfrm>
                <a:off x="6098" y="3800"/>
                <a:ext cx="3420" cy="780"/>
                <a:chOff x="6458" y="2708"/>
                <a:chExt cx="3420" cy="780"/>
              </a:xfrm>
            </p:grpSpPr>
            <p:sp>
              <p:nvSpPr>
                <p:cNvPr id="241750" name="AutoShape 86"/>
                <p:cNvSpPr>
                  <a:spLocks noChangeArrowheads="1"/>
                </p:cNvSpPr>
                <p:nvPr/>
              </p:nvSpPr>
              <p:spPr bwMode="auto">
                <a:xfrm>
                  <a:off x="7178" y="2708"/>
                  <a:ext cx="720" cy="156"/>
                </a:xfrm>
                <a:prstGeom prst="parallelogram">
                  <a:avLst>
                    <a:gd name="adj" fmla="val 115385"/>
                  </a:avLst>
                </a:prstGeom>
                <a:solidFill>
                  <a:srgbClr val="808080"/>
                </a:solidFill>
                <a:ln w="12700">
                  <a:solidFill>
                    <a:srgbClr val="008000"/>
                  </a:solidFill>
                  <a:miter lim="800000"/>
                  <a:headEnd/>
                  <a:tailEnd/>
                </a:ln>
              </p:spPr>
              <p:txBody>
                <a:bodyPr/>
                <a:lstStyle/>
                <a:p>
                  <a:endParaRPr lang="zh-CN" altLang="en-US"/>
                </a:p>
              </p:txBody>
            </p:sp>
            <p:sp>
              <p:nvSpPr>
                <p:cNvPr id="241751" name="AutoShape 87"/>
                <p:cNvSpPr>
                  <a:spLocks noChangeArrowheads="1"/>
                </p:cNvSpPr>
                <p:nvPr/>
              </p:nvSpPr>
              <p:spPr bwMode="auto">
                <a:xfrm>
                  <a:off x="6998" y="2864"/>
                  <a:ext cx="720" cy="156"/>
                </a:xfrm>
                <a:prstGeom prst="parallelogram">
                  <a:avLst>
                    <a:gd name="adj" fmla="val 115385"/>
                  </a:avLst>
                </a:prstGeom>
                <a:solidFill>
                  <a:srgbClr val="808080"/>
                </a:solidFill>
                <a:ln w="12700">
                  <a:solidFill>
                    <a:srgbClr val="008000"/>
                  </a:solidFill>
                  <a:miter lim="800000"/>
                  <a:headEnd/>
                  <a:tailEnd/>
                </a:ln>
              </p:spPr>
              <p:txBody>
                <a:bodyPr/>
                <a:lstStyle/>
                <a:p>
                  <a:endParaRPr lang="zh-CN" altLang="en-US"/>
                </a:p>
              </p:txBody>
            </p:sp>
            <p:sp>
              <p:nvSpPr>
                <p:cNvPr id="241752" name="AutoShape 88"/>
                <p:cNvSpPr>
                  <a:spLocks noChangeArrowheads="1"/>
                </p:cNvSpPr>
                <p:nvPr/>
              </p:nvSpPr>
              <p:spPr bwMode="auto">
                <a:xfrm>
                  <a:off x="7718" y="2708"/>
                  <a:ext cx="720" cy="156"/>
                </a:xfrm>
                <a:prstGeom prst="parallelogram">
                  <a:avLst>
                    <a:gd name="adj" fmla="val 115385"/>
                  </a:avLst>
                </a:prstGeom>
                <a:solidFill>
                  <a:srgbClr val="808080"/>
                </a:solidFill>
                <a:ln w="12700">
                  <a:solidFill>
                    <a:srgbClr val="008000"/>
                  </a:solidFill>
                  <a:miter lim="800000"/>
                  <a:headEnd/>
                  <a:tailEnd/>
                </a:ln>
              </p:spPr>
              <p:txBody>
                <a:bodyPr/>
                <a:lstStyle/>
                <a:p>
                  <a:endParaRPr lang="zh-CN" altLang="en-US"/>
                </a:p>
              </p:txBody>
            </p:sp>
            <p:sp>
              <p:nvSpPr>
                <p:cNvPr id="241753" name="AutoShape 89"/>
                <p:cNvSpPr>
                  <a:spLocks noChangeArrowheads="1"/>
                </p:cNvSpPr>
                <p:nvPr/>
              </p:nvSpPr>
              <p:spPr bwMode="auto">
                <a:xfrm>
                  <a:off x="7538" y="2864"/>
                  <a:ext cx="720" cy="156"/>
                </a:xfrm>
                <a:prstGeom prst="parallelogram">
                  <a:avLst>
                    <a:gd name="adj" fmla="val 115385"/>
                  </a:avLst>
                </a:prstGeom>
                <a:solidFill>
                  <a:srgbClr val="808080"/>
                </a:solidFill>
                <a:ln w="12700">
                  <a:solidFill>
                    <a:srgbClr val="008000"/>
                  </a:solidFill>
                  <a:miter lim="800000"/>
                  <a:headEnd/>
                  <a:tailEnd/>
                </a:ln>
              </p:spPr>
              <p:txBody>
                <a:bodyPr/>
                <a:lstStyle/>
                <a:p>
                  <a:endParaRPr lang="zh-CN" altLang="en-US"/>
                </a:p>
              </p:txBody>
            </p:sp>
            <p:sp>
              <p:nvSpPr>
                <p:cNvPr id="241754" name="AutoShape 90"/>
                <p:cNvSpPr>
                  <a:spLocks noChangeArrowheads="1"/>
                </p:cNvSpPr>
                <p:nvPr/>
              </p:nvSpPr>
              <p:spPr bwMode="auto">
                <a:xfrm>
                  <a:off x="8258" y="2708"/>
                  <a:ext cx="720" cy="156"/>
                </a:xfrm>
                <a:prstGeom prst="parallelogram">
                  <a:avLst>
                    <a:gd name="adj" fmla="val 115385"/>
                  </a:avLst>
                </a:prstGeom>
                <a:solidFill>
                  <a:srgbClr val="808080"/>
                </a:solidFill>
                <a:ln w="12700">
                  <a:solidFill>
                    <a:srgbClr val="008000"/>
                  </a:solidFill>
                  <a:miter lim="800000"/>
                  <a:headEnd/>
                  <a:tailEnd/>
                </a:ln>
              </p:spPr>
              <p:txBody>
                <a:bodyPr/>
                <a:lstStyle/>
                <a:p>
                  <a:endParaRPr lang="zh-CN" altLang="en-US"/>
                </a:p>
              </p:txBody>
            </p:sp>
            <p:sp>
              <p:nvSpPr>
                <p:cNvPr id="241755" name="AutoShape 91"/>
                <p:cNvSpPr>
                  <a:spLocks noChangeArrowheads="1"/>
                </p:cNvSpPr>
                <p:nvPr/>
              </p:nvSpPr>
              <p:spPr bwMode="auto">
                <a:xfrm>
                  <a:off x="6818" y="3020"/>
                  <a:ext cx="720" cy="156"/>
                </a:xfrm>
                <a:prstGeom prst="parallelogram">
                  <a:avLst>
                    <a:gd name="adj" fmla="val 115385"/>
                  </a:avLst>
                </a:prstGeom>
                <a:solidFill>
                  <a:srgbClr val="808080"/>
                </a:solidFill>
                <a:ln w="12700">
                  <a:solidFill>
                    <a:srgbClr val="008000"/>
                  </a:solidFill>
                  <a:miter lim="800000"/>
                  <a:headEnd/>
                  <a:tailEnd/>
                </a:ln>
              </p:spPr>
              <p:txBody>
                <a:bodyPr/>
                <a:lstStyle/>
                <a:p>
                  <a:endParaRPr lang="zh-CN" altLang="en-US"/>
                </a:p>
              </p:txBody>
            </p:sp>
            <p:sp>
              <p:nvSpPr>
                <p:cNvPr id="241756" name="AutoShape 92"/>
                <p:cNvSpPr>
                  <a:spLocks noChangeArrowheads="1"/>
                </p:cNvSpPr>
                <p:nvPr/>
              </p:nvSpPr>
              <p:spPr bwMode="auto">
                <a:xfrm>
                  <a:off x="9158" y="3332"/>
                  <a:ext cx="720" cy="156"/>
                </a:xfrm>
                <a:prstGeom prst="parallelogram">
                  <a:avLst>
                    <a:gd name="adj" fmla="val 115385"/>
                  </a:avLst>
                </a:prstGeom>
                <a:solidFill>
                  <a:srgbClr val="808080"/>
                </a:solidFill>
                <a:ln w="12700">
                  <a:solidFill>
                    <a:srgbClr val="008000"/>
                  </a:solidFill>
                  <a:miter lim="800000"/>
                  <a:headEnd/>
                  <a:tailEnd/>
                </a:ln>
              </p:spPr>
              <p:txBody>
                <a:bodyPr/>
                <a:lstStyle/>
                <a:p>
                  <a:endParaRPr lang="zh-CN" altLang="en-US"/>
                </a:p>
              </p:txBody>
            </p:sp>
            <p:sp>
              <p:nvSpPr>
                <p:cNvPr id="241757" name="AutoShape 93"/>
                <p:cNvSpPr>
                  <a:spLocks noChangeArrowheads="1"/>
                </p:cNvSpPr>
                <p:nvPr/>
              </p:nvSpPr>
              <p:spPr bwMode="auto">
                <a:xfrm>
                  <a:off x="8978" y="3020"/>
                  <a:ext cx="720" cy="156"/>
                </a:xfrm>
                <a:prstGeom prst="parallelogram">
                  <a:avLst>
                    <a:gd name="adj" fmla="val 115385"/>
                  </a:avLst>
                </a:prstGeom>
                <a:solidFill>
                  <a:srgbClr val="808080"/>
                </a:solidFill>
                <a:ln w="12700">
                  <a:solidFill>
                    <a:srgbClr val="008000"/>
                  </a:solidFill>
                  <a:miter lim="800000"/>
                  <a:headEnd/>
                  <a:tailEnd/>
                </a:ln>
              </p:spPr>
              <p:txBody>
                <a:bodyPr/>
                <a:lstStyle/>
                <a:p>
                  <a:endParaRPr lang="zh-CN" altLang="en-US"/>
                </a:p>
              </p:txBody>
            </p:sp>
            <p:sp>
              <p:nvSpPr>
                <p:cNvPr id="241758" name="AutoShape 94"/>
                <p:cNvSpPr>
                  <a:spLocks noChangeArrowheads="1"/>
                </p:cNvSpPr>
                <p:nvPr/>
              </p:nvSpPr>
              <p:spPr bwMode="auto">
                <a:xfrm>
                  <a:off x="6638" y="3176"/>
                  <a:ext cx="720" cy="156"/>
                </a:xfrm>
                <a:prstGeom prst="parallelogram">
                  <a:avLst>
                    <a:gd name="adj" fmla="val 115385"/>
                  </a:avLst>
                </a:prstGeom>
                <a:solidFill>
                  <a:srgbClr val="808080"/>
                </a:solidFill>
                <a:ln w="12700">
                  <a:solidFill>
                    <a:srgbClr val="008000"/>
                  </a:solidFill>
                  <a:miter lim="800000"/>
                  <a:headEnd/>
                  <a:tailEnd/>
                </a:ln>
              </p:spPr>
              <p:txBody>
                <a:bodyPr/>
                <a:lstStyle/>
                <a:p>
                  <a:endParaRPr lang="zh-CN" altLang="en-US"/>
                </a:p>
              </p:txBody>
            </p:sp>
            <p:sp>
              <p:nvSpPr>
                <p:cNvPr id="241759" name="AutoShape 95"/>
                <p:cNvSpPr>
                  <a:spLocks noChangeArrowheads="1"/>
                </p:cNvSpPr>
                <p:nvPr/>
              </p:nvSpPr>
              <p:spPr bwMode="auto">
                <a:xfrm>
                  <a:off x="8798" y="3176"/>
                  <a:ext cx="720" cy="156"/>
                </a:xfrm>
                <a:prstGeom prst="parallelogram">
                  <a:avLst>
                    <a:gd name="adj" fmla="val 115385"/>
                  </a:avLst>
                </a:prstGeom>
                <a:solidFill>
                  <a:srgbClr val="808080"/>
                </a:solidFill>
                <a:ln w="12700">
                  <a:solidFill>
                    <a:srgbClr val="008000"/>
                  </a:solidFill>
                  <a:miter lim="800000"/>
                  <a:headEnd/>
                  <a:tailEnd/>
                </a:ln>
              </p:spPr>
              <p:txBody>
                <a:bodyPr/>
                <a:lstStyle/>
                <a:p>
                  <a:endParaRPr lang="zh-CN" altLang="en-US"/>
                </a:p>
              </p:txBody>
            </p:sp>
            <p:sp>
              <p:nvSpPr>
                <p:cNvPr id="241760" name="AutoShape 96"/>
                <p:cNvSpPr>
                  <a:spLocks noChangeArrowheads="1"/>
                </p:cNvSpPr>
                <p:nvPr/>
              </p:nvSpPr>
              <p:spPr bwMode="auto">
                <a:xfrm>
                  <a:off x="8258" y="3176"/>
                  <a:ext cx="720" cy="156"/>
                </a:xfrm>
                <a:prstGeom prst="parallelogram">
                  <a:avLst>
                    <a:gd name="adj" fmla="val 115385"/>
                  </a:avLst>
                </a:prstGeom>
                <a:solidFill>
                  <a:srgbClr val="808080"/>
                </a:solidFill>
                <a:ln w="12700">
                  <a:solidFill>
                    <a:srgbClr val="008000"/>
                  </a:solidFill>
                  <a:miter lim="800000"/>
                  <a:headEnd/>
                  <a:tailEnd/>
                </a:ln>
              </p:spPr>
              <p:txBody>
                <a:bodyPr/>
                <a:lstStyle/>
                <a:p>
                  <a:endParaRPr lang="zh-CN" altLang="en-US"/>
                </a:p>
              </p:txBody>
            </p:sp>
            <p:sp>
              <p:nvSpPr>
                <p:cNvPr id="241761" name="AutoShape 97"/>
                <p:cNvSpPr>
                  <a:spLocks noChangeArrowheads="1"/>
                </p:cNvSpPr>
                <p:nvPr/>
              </p:nvSpPr>
              <p:spPr bwMode="auto">
                <a:xfrm>
                  <a:off x="6458" y="3332"/>
                  <a:ext cx="720" cy="156"/>
                </a:xfrm>
                <a:prstGeom prst="parallelogram">
                  <a:avLst>
                    <a:gd name="adj" fmla="val 115385"/>
                  </a:avLst>
                </a:prstGeom>
                <a:solidFill>
                  <a:srgbClr val="808080"/>
                </a:solidFill>
                <a:ln w="12700">
                  <a:solidFill>
                    <a:srgbClr val="008000"/>
                  </a:solidFill>
                  <a:miter lim="800000"/>
                  <a:headEnd/>
                  <a:tailEnd/>
                </a:ln>
              </p:spPr>
              <p:txBody>
                <a:bodyPr/>
                <a:lstStyle/>
                <a:p>
                  <a:endParaRPr lang="zh-CN" altLang="en-US"/>
                </a:p>
              </p:txBody>
            </p:sp>
            <p:sp>
              <p:nvSpPr>
                <p:cNvPr id="241762" name="AutoShape 98"/>
                <p:cNvSpPr>
                  <a:spLocks noChangeArrowheads="1"/>
                </p:cNvSpPr>
                <p:nvPr/>
              </p:nvSpPr>
              <p:spPr bwMode="auto">
                <a:xfrm>
                  <a:off x="6998" y="3332"/>
                  <a:ext cx="720" cy="156"/>
                </a:xfrm>
                <a:prstGeom prst="parallelogram">
                  <a:avLst>
                    <a:gd name="adj" fmla="val 115385"/>
                  </a:avLst>
                </a:prstGeom>
                <a:solidFill>
                  <a:srgbClr val="808080"/>
                </a:solidFill>
                <a:ln w="12700">
                  <a:solidFill>
                    <a:srgbClr val="008000"/>
                  </a:solidFill>
                  <a:miter lim="800000"/>
                  <a:headEnd/>
                  <a:tailEnd/>
                </a:ln>
              </p:spPr>
              <p:txBody>
                <a:bodyPr/>
                <a:lstStyle/>
                <a:p>
                  <a:endParaRPr lang="zh-CN" altLang="en-US"/>
                </a:p>
              </p:txBody>
            </p:sp>
            <p:sp>
              <p:nvSpPr>
                <p:cNvPr id="241763" name="AutoShape 99"/>
                <p:cNvSpPr>
                  <a:spLocks noChangeArrowheads="1"/>
                </p:cNvSpPr>
                <p:nvPr/>
              </p:nvSpPr>
              <p:spPr bwMode="auto">
                <a:xfrm>
                  <a:off x="7538" y="3332"/>
                  <a:ext cx="720" cy="156"/>
                </a:xfrm>
                <a:prstGeom prst="parallelogram">
                  <a:avLst>
                    <a:gd name="adj" fmla="val 115385"/>
                  </a:avLst>
                </a:prstGeom>
                <a:solidFill>
                  <a:srgbClr val="808080"/>
                </a:solidFill>
                <a:ln w="12700">
                  <a:solidFill>
                    <a:srgbClr val="008000"/>
                  </a:solidFill>
                  <a:miter lim="800000"/>
                  <a:headEnd/>
                  <a:tailEnd/>
                </a:ln>
              </p:spPr>
              <p:txBody>
                <a:bodyPr/>
                <a:lstStyle/>
                <a:p>
                  <a:endParaRPr lang="zh-CN" altLang="en-US"/>
                </a:p>
              </p:txBody>
            </p:sp>
            <p:sp>
              <p:nvSpPr>
                <p:cNvPr id="241764" name="AutoShape 100"/>
                <p:cNvSpPr>
                  <a:spLocks noChangeArrowheads="1"/>
                </p:cNvSpPr>
                <p:nvPr/>
              </p:nvSpPr>
              <p:spPr bwMode="auto">
                <a:xfrm>
                  <a:off x="8078" y="3332"/>
                  <a:ext cx="720" cy="156"/>
                </a:xfrm>
                <a:prstGeom prst="parallelogram">
                  <a:avLst>
                    <a:gd name="adj" fmla="val 115385"/>
                  </a:avLst>
                </a:prstGeom>
                <a:solidFill>
                  <a:srgbClr val="808080"/>
                </a:solidFill>
                <a:ln w="12700">
                  <a:solidFill>
                    <a:srgbClr val="008000"/>
                  </a:solidFill>
                  <a:miter lim="800000"/>
                  <a:headEnd/>
                  <a:tailEnd/>
                </a:ln>
              </p:spPr>
              <p:txBody>
                <a:bodyPr/>
                <a:lstStyle/>
                <a:p>
                  <a:endParaRPr lang="zh-CN" altLang="en-US"/>
                </a:p>
              </p:txBody>
            </p:sp>
            <p:sp>
              <p:nvSpPr>
                <p:cNvPr id="241765" name="AutoShape 101"/>
                <p:cNvSpPr>
                  <a:spLocks noChangeArrowheads="1"/>
                </p:cNvSpPr>
                <p:nvPr/>
              </p:nvSpPr>
              <p:spPr bwMode="auto">
                <a:xfrm>
                  <a:off x="8618" y="3332"/>
                  <a:ext cx="720" cy="156"/>
                </a:xfrm>
                <a:prstGeom prst="parallelogram">
                  <a:avLst>
                    <a:gd name="adj" fmla="val 115385"/>
                  </a:avLst>
                </a:prstGeom>
                <a:solidFill>
                  <a:srgbClr val="808080"/>
                </a:solidFill>
                <a:ln w="12700">
                  <a:solidFill>
                    <a:srgbClr val="008000"/>
                  </a:solidFill>
                  <a:miter lim="800000"/>
                  <a:headEnd/>
                  <a:tailEnd/>
                </a:ln>
              </p:spPr>
              <p:txBody>
                <a:bodyPr/>
                <a:lstStyle/>
                <a:p>
                  <a:endParaRPr lang="zh-CN" altLang="en-US"/>
                </a:p>
              </p:txBody>
            </p:sp>
          </p:grpSp>
          <p:grpSp>
            <p:nvGrpSpPr>
              <p:cNvPr id="241766" name="Group 102"/>
              <p:cNvGrpSpPr>
                <a:grpSpLocks/>
              </p:cNvGrpSpPr>
              <p:nvPr/>
            </p:nvGrpSpPr>
            <p:grpSpPr bwMode="auto">
              <a:xfrm>
                <a:off x="6818" y="3800"/>
                <a:ext cx="3960" cy="780"/>
                <a:chOff x="4838" y="2552"/>
                <a:chExt cx="3960" cy="780"/>
              </a:xfrm>
            </p:grpSpPr>
            <p:sp>
              <p:nvSpPr>
                <p:cNvPr id="241767" name="AutoShape 103"/>
                <p:cNvSpPr>
                  <a:spLocks noChangeArrowheads="1"/>
                </p:cNvSpPr>
                <p:nvPr/>
              </p:nvSpPr>
              <p:spPr bwMode="auto">
                <a:xfrm>
                  <a:off x="5558" y="2864"/>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768" name="AutoShape 104"/>
                <p:cNvSpPr>
                  <a:spLocks noChangeArrowheads="1"/>
                </p:cNvSpPr>
                <p:nvPr/>
              </p:nvSpPr>
              <p:spPr bwMode="auto">
                <a:xfrm>
                  <a:off x="6278" y="2708"/>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769" name="AutoShape 105"/>
                <p:cNvSpPr>
                  <a:spLocks noChangeArrowheads="1"/>
                </p:cNvSpPr>
                <p:nvPr/>
              </p:nvSpPr>
              <p:spPr bwMode="auto">
                <a:xfrm>
                  <a:off x="6458" y="2552"/>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770" name="AutoShape 106"/>
                <p:cNvSpPr>
                  <a:spLocks noChangeArrowheads="1"/>
                </p:cNvSpPr>
                <p:nvPr/>
              </p:nvSpPr>
              <p:spPr bwMode="auto">
                <a:xfrm>
                  <a:off x="5018" y="2864"/>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771" name="AutoShape 107"/>
                <p:cNvSpPr>
                  <a:spLocks noChangeArrowheads="1"/>
                </p:cNvSpPr>
                <p:nvPr/>
              </p:nvSpPr>
              <p:spPr bwMode="auto">
                <a:xfrm>
                  <a:off x="5738" y="2708"/>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772" name="AutoShape 108"/>
                <p:cNvSpPr>
                  <a:spLocks noChangeArrowheads="1"/>
                </p:cNvSpPr>
                <p:nvPr/>
              </p:nvSpPr>
              <p:spPr bwMode="auto">
                <a:xfrm>
                  <a:off x="6098" y="2864"/>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773" name="AutoShape 109"/>
                <p:cNvSpPr>
                  <a:spLocks noChangeArrowheads="1"/>
                </p:cNvSpPr>
                <p:nvPr/>
              </p:nvSpPr>
              <p:spPr bwMode="auto">
                <a:xfrm>
                  <a:off x="6998" y="2552"/>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774" name="AutoShape 110"/>
                <p:cNvSpPr>
                  <a:spLocks noChangeArrowheads="1"/>
                </p:cNvSpPr>
                <p:nvPr/>
              </p:nvSpPr>
              <p:spPr bwMode="auto">
                <a:xfrm>
                  <a:off x="4838" y="3020"/>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775" name="AutoShape 111"/>
                <p:cNvSpPr>
                  <a:spLocks noChangeArrowheads="1"/>
                </p:cNvSpPr>
                <p:nvPr/>
              </p:nvSpPr>
              <p:spPr bwMode="auto">
                <a:xfrm>
                  <a:off x="5378" y="3020"/>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776" name="AutoShape 112"/>
                <p:cNvSpPr>
                  <a:spLocks noChangeArrowheads="1"/>
                </p:cNvSpPr>
                <p:nvPr/>
              </p:nvSpPr>
              <p:spPr bwMode="auto">
                <a:xfrm>
                  <a:off x="6818" y="2708"/>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777" name="AutoShape 113"/>
                <p:cNvSpPr>
                  <a:spLocks noChangeArrowheads="1"/>
                </p:cNvSpPr>
                <p:nvPr/>
              </p:nvSpPr>
              <p:spPr bwMode="auto">
                <a:xfrm>
                  <a:off x="6998" y="3020"/>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778" name="AutoShape 114"/>
                <p:cNvSpPr>
                  <a:spLocks noChangeArrowheads="1"/>
                </p:cNvSpPr>
                <p:nvPr/>
              </p:nvSpPr>
              <p:spPr bwMode="auto">
                <a:xfrm>
                  <a:off x="7178" y="2864"/>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779" name="AutoShape 115"/>
                <p:cNvSpPr>
                  <a:spLocks noChangeArrowheads="1"/>
                </p:cNvSpPr>
                <p:nvPr/>
              </p:nvSpPr>
              <p:spPr bwMode="auto">
                <a:xfrm>
                  <a:off x="7358" y="2708"/>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780" name="AutoShape 116"/>
                <p:cNvSpPr>
                  <a:spLocks noChangeArrowheads="1"/>
                </p:cNvSpPr>
                <p:nvPr/>
              </p:nvSpPr>
              <p:spPr bwMode="auto">
                <a:xfrm>
                  <a:off x="7538" y="2552"/>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781" name="AutoShape 117"/>
                <p:cNvSpPr>
                  <a:spLocks noChangeArrowheads="1"/>
                </p:cNvSpPr>
                <p:nvPr/>
              </p:nvSpPr>
              <p:spPr bwMode="auto">
                <a:xfrm>
                  <a:off x="8078" y="2552"/>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782" name="AutoShape 118"/>
                <p:cNvSpPr>
                  <a:spLocks noChangeArrowheads="1"/>
                </p:cNvSpPr>
                <p:nvPr/>
              </p:nvSpPr>
              <p:spPr bwMode="auto">
                <a:xfrm>
                  <a:off x="7898" y="2708"/>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783" name="AutoShape 119"/>
                <p:cNvSpPr>
                  <a:spLocks noChangeArrowheads="1"/>
                </p:cNvSpPr>
                <p:nvPr/>
              </p:nvSpPr>
              <p:spPr bwMode="auto">
                <a:xfrm>
                  <a:off x="7718" y="2864"/>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784" name="AutoShape 120"/>
                <p:cNvSpPr>
                  <a:spLocks noChangeArrowheads="1"/>
                </p:cNvSpPr>
                <p:nvPr/>
              </p:nvSpPr>
              <p:spPr bwMode="auto">
                <a:xfrm>
                  <a:off x="7538" y="3020"/>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sp>
              <p:nvSpPr>
                <p:cNvPr id="241785" name="AutoShape 121"/>
                <p:cNvSpPr>
                  <a:spLocks noChangeArrowheads="1"/>
                </p:cNvSpPr>
                <p:nvPr/>
              </p:nvSpPr>
              <p:spPr bwMode="auto">
                <a:xfrm>
                  <a:off x="7358" y="3176"/>
                  <a:ext cx="720" cy="156"/>
                </a:xfrm>
                <a:prstGeom prst="parallelogram">
                  <a:avLst>
                    <a:gd name="adj" fmla="val 115385"/>
                  </a:avLst>
                </a:prstGeom>
                <a:solidFill>
                  <a:srgbClr val="FFFF99"/>
                </a:solidFill>
                <a:ln w="12700">
                  <a:solidFill>
                    <a:srgbClr val="008000"/>
                  </a:solidFill>
                  <a:miter lim="800000"/>
                  <a:headEnd/>
                  <a:tailEnd/>
                </a:ln>
              </p:spPr>
              <p:txBody>
                <a:bodyPr/>
                <a:lstStyle/>
                <a:p>
                  <a:endParaRPr lang="zh-CN" altLang="en-US"/>
                </a:p>
              </p:txBody>
            </p:sp>
          </p:grpSp>
          <p:sp>
            <p:nvSpPr>
              <p:cNvPr id="241786" name="AutoShape 122"/>
              <p:cNvSpPr>
                <a:spLocks noChangeArrowheads="1"/>
              </p:cNvSpPr>
              <p:nvPr/>
            </p:nvSpPr>
            <p:spPr bwMode="auto">
              <a:xfrm>
                <a:off x="6098" y="3800"/>
                <a:ext cx="4680" cy="780"/>
              </a:xfrm>
              <a:prstGeom prst="parallelogram">
                <a:avLst>
                  <a:gd name="adj" fmla="val 115389"/>
                </a:avLst>
              </a:prstGeom>
              <a:noFill/>
              <a:ln w="127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241787" name="AutoShape 123"/>
            <p:cNvSpPr>
              <a:spLocks/>
            </p:cNvSpPr>
            <p:nvPr/>
          </p:nvSpPr>
          <p:spPr bwMode="auto">
            <a:xfrm>
              <a:off x="1168" y="3609"/>
              <a:ext cx="726" cy="236"/>
            </a:xfrm>
            <a:prstGeom prst="callout2">
              <a:avLst>
                <a:gd name="adj1" fmla="val 30509"/>
                <a:gd name="adj2" fmla="val -6611"/>
                <a:gd name="adj3" fmla="val 30509"/>
                <a:gd name="adj4" fmla="val -33745"/>
                <a:gd name="adj5" fmla="val -171611"/>
                <a:gd name="adj6" fmla="val -61708"/>
              </a:avLst>
            </a:prstGeom>
            <a:noFill/>
            <a:ln w="12700">
              <a:solidFill>
                <a:srgbClr val="000080"/>
              </a:solidFill>
              <a:miter lim="800000"/>
              <a:headEnd/>
              <a:tailEnd type="triangle" w="sm" len="lg"/>
            </a:ln>
            <a:extLst>
              <a:ext uri="{909E8E84-426E-40DD-AFC4-6F175D3DCCD1}">
                <a14:hiddenFill xmlns:a14="http://schemas.microsoft.com/office/drawing/2010/main">
                  <a:solidFill>
                    <a:srgbClr val="FFFFFF"/>
                  </a:solidFill>
                </a14:hiddenFill>
              </a:ext>
            </a:extLst>
          </p:spPr>
          <p:txBody>
            <a:bodyPr lIns="0" tIns="0" rIns="0" bIns="0"/>
            <a:lstStyle/>
            <a:p>
              <a:pPr eaLnBrk="0" hangingPunct="0"/>
              <a:r>
                <a:rPr lang="en-US" altLang="zh-CN" sz="2000">
                  <a:solidFill>
                    <a:srgbClr val="04003C"/>
                  </a:solidFill>
                  <a:latin typeface="Tw Cen MT" panose="020B0602020104020603" pitchFamily="34" charset="0"/>
                  <a:ea typeface="隶书" panose="02010509060101010101" pitchFamily="49" charset="-122"/>
                </a:rPr>
                <a:t>LSB </a:t>
              </a:r>
              <a:r>
                <a:rPr lang="zh-CN" altLang="en-US" sz="2000">
                  <a:solidFill>
                    <a:srgbClr val="04003C"/>
                  </a:solidFill>
                  <a:latin typeface="Tw Cen MT" panose="020B0602020104020603" pitchFamily="34" charset="0"/>
                  <a:ea typeface="隶书" panose="02010509060101010101" pitchFamily="49" charset="-122"/>
                </a:rPr>
                <a:t>平面</a:t>
              </a:r>
              <a:endParaRPr lang="en-US" altLang="zh-CN" sz="2000">
                <a:solidFill>
                  <a:srgbClr val="04003C"/>
                </a:solidFill>
                <a:latin typeface="Tw Cen MT" panose="020B0602020104020603" pitchFamily="34" charset="0"/>
                <a:ea typeface="隶书" panose="02010509060101010101" pitchFamily="49" charset="-122"/>
              </a:endParaRPr>
            </a:p>
          </p:txBody>
        </p:sp>
        <p:sp>
          <p:nvSpPr>
            <p:cNvPr id="241788" name="AutoShape 124"/>
            <p:cNvSpPr>
              <a:spLocks/>
            </p:cNvSpPr>
            <p:nvPr/>
          </p:nvSpPr>
          <p:spPr bwMode="auto">
            <a:xfrm>
              <a:off x="1635" y="1207"/>
              <a:ext cx="793" cy="234"/>
            </a:xfrm>
            <a:prstGeom prst="callout2">
              <a:avLst>
                <a:gd name="adj1" fmla="val 30769"/>
                <a:gd name="adj2" fmla="val -6051"/>
                <a:gd name="adj3" fmla="val 30769"/>
                <a:gd name="adj4" fmla="val -40981"/>
                <a:gd name="adj5" fmla="val 248718"/>
                <a:gd name="adj6" fmla="val -76417"/>
              </a:avLst>
            </a:prstGeom>
            <a:noFill/>
            <a:ln w="12700">
              <a:solidFill>
                <a:srgbClr val="000080"/>
              </a:solidFill>
              <a:miter lim="800000"/>
              <a:headEnd/>
              <a:tailEnd type="triangle" w="sm" len="lg"/>
            </a:ln>
            <a:extLst>
              <a:ext uri="{909E8E84-426E-40DD-AFC4-6F175D3DCCD1}">
                <a14:hiddenFill xmlns:a14="http://schemas.microsoft.com/office/drawing/2010/main">
                  <a:solidFill>
                    <a:srgbClr val="FFFFFF"/>
                  </a:solidFill>
                </a14:hiddenFill>
              </a:ext>
            </a:extLst>
          </p:spPr>
          <p:txBody>
            <a:bodyPr lIns="0" tIns="0" rIns="0" bIns="0"/>
            <a:lstStyle/>
            <a:p>
              <a:pPr eaLnBrk="0" hangingPunct="0"/>
              <a:r>
                <a:rPr lang="en-US" altLang="zh-CN" sz="2000">
                  <a:solidFill>
                    <a:srgbClr val="04003C"/>
                  </a:solidFill>
                  <a:latin typeface="Tw Cen MT" panose="020B0602020104020603" pitchFamily="34" charset="0"/>
                  <a:ea typeface="隶书" panose="02010509060101010101" pitchFamily="49" charset="-122"/>
                </a:rPr>
                <a:t>MSB </a:t>
              </a:r>
              <a:r>
                <a:rPr lang="zh-CN" altLang="en-US" sz="2000">
                  <a:solidFill>
                    <a:srgbClr val="04003C"/>
                  </a:solidFill>
                  <a:latin typeface="Tw Cen MT" panose="020B0602020104020603" pitchFamily="34" charset="0"/>
                  <a:ea typeface="隶书" panose="02010509060101010101" pitchFamily="49" charset="-122"/>
                </a:rPr>
                <a:t>平面</a:t>
              </a:r>
              <a:endParaRPr lang="en-US" altLang="zh-CN" sz="2000">
                <a:solidFill>
                  <a:srgbClr val="04003C"/>
                </a:solidFill>
                <a:latin typeface="Tw Cen MT" panose="020B0602020104020603" pitchFamily="34" charset="0"/>
                <a:ea typeface="隶书" panose="02010509060101010101" pitchFamily="49" charset="-122"/>
              </a:endParaRPr>
            </a:p>
          </p:txBody>
        </p:sp>
        <p:grpSp>
          <p:nvGrpSpPr>
            <p:cNvPr id="241789" name="Group 125"/>
            <p:cNvGrpSpPr>
              <a:grpSpLocks/>
            </p:cNvGrpSpPr>
            <p:nvPr/>
          </p:nvGrpSpPr>
          <p:grpSpPr bwMode="auto">
            <a:xfrm>
              <a:off x="3312" y="2741"/>
              <a:ext cx="1810" cy="800"/>
              <a:chOff x="1780" y="5984"/>
              <a:chExt cx="3801" cy="1560"/>
            </a:xfrm>
          </p:grpSpPr>
          <p:sp>
            <p:nvSpPr>
              <p:cNvPr id="241790" name="Rectangle 126"/>
              <p:cNvSpPr>
                <a:spLocks noChangeArrowheads="1"/>
              </p:cNvSpPr>
              <p:nvPr/>
            </p:nvSpPr>
            <p:spPr bwMode="auto">
              <a:xfrm>
                <a:off x="1780" y="5984"/>
                <a:ext cx="543" cy="312"/>
              </a:xfrm>
              <a:prstGeom prst="rect">
                <a:avLst/>
              </a:prstGeom>
              <a:solidFill>
                <a:srgbClr val="CCFFCC"/>
              </a:solidFill>
              <a:ln w="12700">
                <a:solidFill>
                  <a:srgbClr val="008000"/>
                </a:solidFill>
                <a:miter lim="800000"/>
                <a:headEnd/>
                <a:tailEnd/>
              </a:ln>
            </p:spPr>
            <p:txBody>
              <a:bodyPr/>
              <a:lstStyle/>
              <a:p>
                <a:endParaRPr lang="zh-CN" altLang="en-US"/>
              </a:p>
            </p:txBody>
          </p:sp>
          <p:sp>
            <p:nvSpPr>
              <p:cNvPr id="241791" name="Rectangle 127"/>
              <p:cNvSpPr>
                <a:spLocks noChangeArrowheads="1"/>
              </p:cNvSpPr>
              <p:nvPr/>
            </p:nvSpPr>
            <p:spPr bwMode="auto">
              <a:xfrm>
                <a:off x="2866" y="5984"/>
                <a:ext cx="543" cy="312"/>
              </a:xfrm>
              <a:prstGeom prst="rect">
                <a:avLst/>
              </a:prstGeom>
              <a:solidFill>
                <a:srgbClr val="CCFFCC"/>
              </a:solidFill>
              <a:ln w="12700">
                <a:solidFill>
                  <a:srgbClr val="008000"/>
                </a:solidFill>
                <a:miter lim="800000"/>
                <a:headEnd/>
                <a:tailEnd/>
              </a:ln>
            </p:spPr>
            <p:txBody>
              <a:bodyPr/>
              <a:lstStyle/>
              <a:p>
                <a:endParaRPr lang="zh-CN" altLang="en-US"/>
              </a:p>
            </p:txBody>
          </p:sp>
          <p:sp>
            <p:nvSpPr>
              <p:cNvPr id="241792" name="Rectangle 128"/>
              <p:cNvSpPr>
                <a:spLocks noChangeArrowheads="1"/>
              </p:cNvSpPr>
              <p:nvPr/>
            </p:nvSpPr>
            <p:spPr bwMode="auto">
              <a:xfrm>
                <a:off x="1780" y="6608"/>
                <a:ext cx="543" cy="312"/>
              </a:xfrm>
              <a:prstGeom prst="rect">
                <a:avLst/>
              </a:prstGeom>
              <a:solidFill>
                <a:srgbClr val="CCFFCC"/>
              </a:solidFill>
              <a:ln w="12700">
                <a:solidFill>
                  <a:srgbClr val="008000"/>
                </a:solidFill>
                <a:miter lim="800000"/>
                <a:headEnd/>
                <a:tailEnd/>
              </a:ln>
            </p:spPr>
            <p:txBody>
              <a:bodyPr/>
              <a:lstStyle/>
              <a:p>
                <a:endParaRPr lang="zh-CN" altLang="en-US"/>
              </a:p>
            </p:txBody>
          </p:sp>
          <p:sp>
            <p:nvSpPr>
              <p:cNvPr id="241793" name="Rectangle 129"/>
              <p:cNvSpPr>
                <a:spLocks noChangeArrowheads="1"/>
              </p:cNvSpPr>
              <p:nvPr/>
            </p:nvSpPr>
            <p:spPr bwMode="auto">
              <a:xfrm>
                <a:off x="2866" y="6296"/>
                <a:ext cx="543" cy="312"/>
              </a:xfrm>
              <a:prstGeom prst="rect">
                <a:avLst/>
              </a:prstGeom>
              <a:solidFill>
                <a:srgbClr val="CCFFCC"/>
              </a:solidFill>
              <a:ln w="12700">
                <a:solidFill>
                  <a:srgbClr val="008000"/>
                </a:solidFill>
                <a:miter lim="800000"/>
                <a:headEnd/>
                <a:tailEnd/>
              </a:ln>
            </p:spPr>
            <p:txBody>
              <a:bodyPr/>
              <a:lstStyle/>
              <a:p>
                <a:endParaRPr lang="zh-CN" altLang="en-US"/>
              </a:p>
            </p:txBody>
          </p:sp>
          <p:sp>
            <p:nvSpPr>
              <p:cNvPr id="241794" name="Rectangle 130"/>
              <p:cNvSpPr>
                <a:spLocks noChangeArrowheads="1"/>
              </p:cNvSpPr>
              <p:nvPr/>
            </p:nvSpPr>
            <p:spPr bwMode="auto">
              <a:xfrm>
                <a:off x="1780" y="6920"/>
                <a:ext cx="543" cy="312"/>
              </a:xfrm>
              <a:prstGeom prst="rect">
                <a:avLst/>
              </a:prstGeom>
              <a:solidFill>
                <a:srgbClr val="CCFFCC"/>
              </a:solidFill>
              <a:ln w="12700">
                <a:solidFill>
                  <a:srgbClr val="008000"/>
                </a:solidFill>
                <a:miter lim="800000"/>
                <a:headEnd/>
                <a:tailEnd/>
              </a:ln>
            </p:spPr>
            <p:txBody>
              <a:bodyPr/>
              <a:lstStyle/>
              <a:p>
                <a:endParaRPr lang="zh-CN" altLang="en-US"/>
              </a:p>
            </p:txBody>
          </p:sp>
          <p:sp>
            <p:nvSpPr>
              <p:cNvPr id="241795" name="Rectangle 131"/>
              <p:cNvSpPr>
                <a:spLocks noChangeArrowheads="1"/>
              </p:cNvSpPr>
              <p:nvPr/>
            </p:nvSpPr>
            <p:spPr bwMode="auto">
              <a:xfrm>
                <a:off x="2323" y="6608"/>
                <a:ext cx="543" cy="312"/>
              </a:xfrm>
              <a:prstGeom prst="rect">
                <a:avLst/>
              </a:prstGeom>
              <a:solidFill>
                <a:srgbClr val="CCFFCC"/>
              </a:solidFill>
              <a:ln w="12700">
                <a:solidFill>
                  <a:srgbClr val="008000"/>
                </a:solidFill>
                <a:miter lim="800000"/>
                <a:headEnd/>
                <a:tailEnd/>
              </a:ln>
            </p:spPr>
            <p:txBody>
              <a:bodyPr/>
              <a:lstStyle/>
              <a:p>
                <a:endParaRPr lang="zh-CN" altLang="en-US"/>
              </a:p>
            </p:txBody>
          </p:sp>
          <p:sp>
            <p:nvSpPr>
              <p:cNvPr id="241796" name="Rectangle 132"/>
              <p:cNvSpPr>
                <a:spLocks noChangeArrowheads="1"/>
              </p:cNvSpPr>
              <p:nvPr/>
            </p:nvSpPr>
            <p:spPr bwMode="auto">
              <a:xfrm>
                <a:off x="2866" y="6920"/>
                <a:ext cx="543" cy="312"/>
              </a:xfrm>
              <a:prstGeom prst="rect">
                <a:avLst/>
              </a:prstGeom>
              <a:solidFill>
                <a:srgbClr val="CCFFCC"/>
              </a:solidFill>
              <a:ln w="12700">
                <a:solidFill>
                  <a:srgbClr val="008000"/>
                </a:solidFill>
                <a:miter lim="800000"/>
                <a:headEnd/>
                <a:tailEnd/>
              </a:ln>
            </p:spPr>
            <p:txBody>
              <a:bodyPr/>
              <a:lstStyle/>
              <a:p>
                <a:endParaRPr lang="zh-CN" altLang="en-US"/>
              </a:p>
            </p:txBody>
          </p:sp>
          <p:sp>
            <p:nvSpPr>
              <p:cNvPr id="241797" name="Rectangle 133"/>
              <p:cNvSpPr>
                <a:spLocks noChangeArrowheads="1"/>
              </p:cNvSpPr>
              <p:nvPr/>
            </p:nvSpPr>
            <p:spPr bwMode="auto">
              <a:xfrm>
                <a:off x="2866" y="7232"/>
                <a:ext cx="543" cy="312"/>
              </a:xfrm>
              <a:prstGeom prst="rect">
                <a:avLst/>
              </a:prstGeom>
              <a:solidFill>
                <a:srgbClr val="CCFFCC"/>
              </a:solidFill>
              <a:ln w="12700">
                <a:solidFill>
                  <a:srgbClr val="008000"/>
                </a:solidFill>
                <a:miter lim="800000"/>
                <a:headEnd/>
                <a:tailEnd/>
              </a:ln>
            </p:spPr>
            <p:txBody>
              <a:bodyPr/>
              <a:lstStyle/>
              <a:p>
                <a:endParaRPr lang="zh-CN" altLang="en-US"/>
              </a:p>
            </p:txBody>
          </p:sp>
          <p:sp>
            <p:nvSpPr>
              <p:cNvPr id="241798" name="Rectangle 134"/>
              <p:cNvSpPr>
                <a:spLocks noChangeArrowheads="1"/>
              </p:cNvSpPr>
              <p:nvPr/>
            </p:nvSpPr>
            <p:spPr bwMode="auto">
              <a:xfrm>
                <a:off x="3409" y="6920"/>
                <a:ext cx="543" cy="312"/>
              </a:xfrm>
              <a:prstGeom prst="rect">
                <a:avLst/>
              </a:prstGeom>
              <a:solidFill>
                <a:srgbClr val="CCFFCC"/>
              </a:solidFill>
              <a:ln w="12700">
                <a:solidFill>
                  <a:srgbClr val="008000"/>
                </a:solidFill>
                <a:miter lim="800000"/>
                <a:headEnd/>
                <a:tailEnd/>
              </a:ln>
            </p:spPr>
            <p:txBody>
              <a:bodyPr/>
              <a:lstStyle/>
              <a:p>
                <a:endParaRPr lang="zh-CN" altLang="en-US"/>
              </a:p>
            </p:txBody>
          </p:sp>
          <p:sp>
            <p:nvSpPr>
              <p:cNvPr id="241799" name="Rectangle 135"/>
              <p:cNvSpPr>
                <a:spLocks noChangeArrowheads="1"/>
              </p:cNvSpPr>
              <p:nvPr/>
            </p:nvSpPr>
            <p:spPr bwMode="auto">
              <a:xfrm>
                <a:off x="3409" y="6608"/>
                <a:ext cx="543" cy="312"/>
              </a:xfrm>
              <a:prstGeom prst="rect">
                <a:avLst/>
              </a:prstGeom>
              <a:solidFill>
                <a:srgbClr val="CCFFCC"/>
              </a:solidFill>
              <a:ln w="12700">
                <a:solidFill>
                  <a:srgbClr val="008000"/>
                </a:solidFill>
                <a:miter lim="800000"/>
                <a:headEnd/>
                <a:tailEnd/>
              </a:ln>
            </p:spPr>
            <p:txBody>
              <a:bodyPr/>
              <a:lstStyle/>
              <a:p>
                <a:endParaRPr lang="zh-CN" altLang="en-US"/>
              </a:p>
            </p:txBody>
          </p:sp>
          <p:sp>
            <p:nvSpPr>
              <p:cNvPr id="241800" name="Rectangle 136"/>
              <p:cNvSpPr>
                <a:spLocks noChangeArrowheads="1"/>
              </p:cNvSpPr>
              <p:nvPr/>
            </p:nvSpPr>
            <p:spPr bwMode="auto">
              <a:xfrm>
                <a:off x="3409" y="6296"/>
                <a:ext cx="543" cy="312"/>
              </a:xfrm>
              <a:prstGeom prst="rect">
                <a:avLst/>
              </a:prstGeom>
              <a:solidFill>
                <a:srgbClr val="CCFFCC"/>
              </a:solidFill>
              <a:ln w="12700">
                <a:solidFill>
                  <a:srgbClr val="008000"/>
                </a:solidFill>
                <a:miter lim="800000"/>
                <a:headEnd/>
                <a:tailEnd/>
              </a:ln>
            </p:spPr>
            <p:txBody>
              <a:bodyPr/>
              <a:lstStyle/>
              <a:p>
                <a:endParaRPr lang="zh-CN" altLang="en-US"/>
              </a:p>
            </p:txBody>
          </p:sp>
          <p:sp>
            <p:nvSpPr>
              <p:cNvPr id="241801" name="Rectangle 137"/>
              <p:cNvSpPr>
                <a:spLocks noChangeArrowheads="1"/>
              </p:cNvSpPr>
              <p:nvPr/>
            </p:nvSpPr>
            <p:spPr bwMode="auto">
              <a:xfrm>
                <a:off x="3952" y="6296"/>
                <a:ext cx="543" cy="312"/>
              </a:xfrm>
              <a:prstGeom prst="rect">
                <a:avLst/>
              </a:prstGeom>
              <a:solidFill>
                <a:srgbClr val="CCFFCC"/>
              </a:solidFill>
              <a:ln w="12700">
                <a:solidFill>
                  <a:srgbClr val="008000"/>
                </a:solidFill>
                <a:miter lim="800000"/>
                <a:headEnd/>
                <a:tailEnd/>
              </a:ln>
            </p:spPr>
            <p:txBody>
              <a:bodyPr/>
              <a:lstStyle/>
              <a:p>
                <a:endParaRPr lang="zh-CN" altLang="en-US"/>
              </a:p>
            </p:txBody>
          </p:sp>
          <p:sp>
            <p:nvSpPr>
              <p:cNvPr id="241802" name="Rectangle 138"/>
              <p:cNvSpPr>
                <a:spLocks noChangeArrowheads="1"/>
              </p:cNvSpPr>
              <p:nvPr/>
            </p:nvSpPr>
            <p:spPr bwMode="auto">
              <a:xfrm>
                <a:off x="4495" y="5984"/>
                <a:ext cx="543" cy="312"/>
              </a:xfrm>
              <a:prstGeom prst="rect">
                <a:avLst/>
              </a:prstGeom>
              <a:solidFill>
                <a:srgbClr val="CCFFCC"/>
              </a:solidFill>
              <a:ln w="12700">
                <a:solidFill>
                  <a:srgbClr val="008000"/>
                </a:solidFill>
                <a:miter lim="800000"/>
                <a:headEnd/>
                <a:tailEnd/>
              </a:ln>
            </p:spPr>
            <p:txBody>
              <a:bodyPr/>
              <a:lstStyle/>
              <a:p>
                <a:endParaRPr lang="zh-CN" altLang="en-US"/>
              </a:p>
            </p:txBody>
          </p:sp>
          <p:sp>
            <p:nvSpPr>
              <p:cNvPr id="241803" name="Rectangle 139"/>
              <p:cNvSpPr>
                <a:spLocks noChangeArrowheads="1"/>
              </p:cNvSpPr>
              <p:nvPr/>
            </p:nvSpPr>
            <p:spPr bwMode="auto">
              <a:xfrm>
                <a:off x="5038" y="6608"/>
                <a:ext cx="543" cy="312"/>
              </a:xfrm>
              <a:prstGeom prst="rect">
                <a:avLst/>
              </a:prstGeom>
              <a:solidFill>
                <a:srgbClr val="CCFFCC"/>
              </a:solidFill>
              <a:ln w="12700">
                <a:solidFill>
                  <a:srgbClr val="008000"/>
                </a:solidFill>
                <a:miter lim="800000"/>
                <a:headEnd/>
                <a:tailEnd/>
              </a:ln>
            </p:spPr>
            <p:txBody>
              <a:bodyPr/>
              <a:lstStyle/>
              <a:p>
                <a:endParaRPr lang="zh-CN" altLang="en-US"/>
              </a:p>
            </p:txBody>
          </p:sp>
          <p:sp>
            <p:nvSpPr>
              <p:cNvPr id="241804" name="Rectangle 140"/>
              <p:cNvSpPr>
                <a:spLocks noChangeArrowheads="1"/>
              </p:cNvSpPr>
              <p:nvPr/>
            </p:nvSpPr>
            <p:spPr bwMode="auto">
              <a:xfrm>
                <a:off x="5038" y="6296"/>
                <a:ext cx="543" cy="312"/>
              </a:xfrm>
              <a:prstGeom prst="rect">
                <a:avLst/>
              </a:prstGeom>
              <a:solidFill>
                <a:srgbClr val="CCFFCC"/>
              </a:solidFill>
              <a:ln w="12700">
                <a:solidFill>
                  <a:srgbClr val="008000"/>
                </a:solidFill>
                <a:miter lim="800000"/>
                <a:headEnd/>
                <a:tailEnd/>
              </a:ln>
            </p:spPr>
            <p:txBody>
              <a:bodyPr/>
              <a:lstStyle/>
              <a:p>
                <a:endParaRPr lang="zh-CN" altLang="en-US"/>
              </a:p>
            </p:txBody>
          </p:sp>
          <p:sp>
            <p:nvSpPr>
              <p:cNvPr id="241805" name="Rectangle 141"/>
              <p:cNvSpPr>
                <a:spLocks noChangeArrowheads="1"/>
              </p:cNvSpPr>
              <p:nvPr/>
            </p:nvSpPr>
            <p:spPr bwMode="auto">
              <a:xfrm>
                <a:off x="4495" y="6296"/>
                <a:ext cx="543" cy="312"/>
              </a:xfrm>
              <a:prstGeom prst="rect">
                <a:avLst/>
              </a:prstGeom>
              <a:solidFill>
                <a:srgbClr val="CCFFCC"/>
              </a:solidFill>
              <a:ln w="12700">
                <a:solidFill>
                  <a:srgbClr val="008000"/>
                </a:solidFill>
                <a:miter lim="800000"/>
                <a:headEnd/>
                <a:tailEnd/>
              </a:ln>
            </p:spPr>
            <p:txBody>
              <a:bodyPr/>
              <a:lstStyle/>
              <a:p>
                <a:endParaRPr lang="zh-CN" altLang="en-US"/>
              </a:p>
            </p:txBody>
          </p:sp>
          <p:sp>
            <p:nvSpPr>
              <p:cNvPr id="241806" name="Rectangle 142"/>
              <p:cNvSpPr>
                <a:spLocks noChangeArrowheads="1"/>
              </p:cNvSpPr>
              <p:nvPr/>
            </p:nvSpPr>
            <p:spPr bwMode="auto">
              <a:xfrm>
                <a:off x="5038" y="7232"/>
                <a:ext cx="543" cy="312"/>
              </a:xfrm>
              <a:prstGeom prst="rect">
                <a:avLst/>
              </a:prstGeom>
              <a:solidFill>
                <a:srgbClr val="CCFFCC"/>
              </a:solidFill>
              <a:ln w="12700">
                <a:solidFill>
                  <a:srgbClr val="008000"/>
                </a:solidFill>
                <a:miter lim="800000"/>
                <a:headEnd/>
                <a:tailEnd/>
              </a:ln>
            </p:spPr>
            <p:txBody>
              <a:bodyPr/>
              <a:lstStyle/>
              <a:p>
                <a:endParaRPr lang="zh-CN" altLang="en-US"/>
              </a:p>
            </p:txBody>
          </p:sp>
          <p:sp>
            <p:nvSpPr>
              <p:cNvPr id="241807" name="Rectangle 143"/>
              <p:cNvSpPr>
                <a:spLocks noChangeArrowheads="1"/>
              </p:cNvSpPr>
              <p:nvPr/>
            </p:nvSpPr>
            <p:spPr bwMode="auto">
              <a:xfrm>
                <a:off x="4495" y="6920"/>
                <a:ext cx="543" cy="312"/>
              </a:xfrm>
              <a:prstGeom prst="rect">
                <a:avLst/>
              </a:prstGeom>
              <a:solidFill>
                <a:srgbClr val="CCFFCC"/>
              </a:solidFill>
              <a:ln w="12700">
                <a:solidFill>
                  <a:srgbClr val="008000"/>
                </a:solidFill>
                <a:miter lim="800000"/>
                <a:headEnd/>
                <a:tailEnd/>
              </a:ln>
            </p:spPr>
            <p:txBody>
              <a:bodyPr/>
              <a:lstStyle/>
              <a:p>
                <a:endParaRPr lang="zh-CN" altLang="en-US"/>
              </a:p>
            </p:txBody>
          </p:sp>
          <p:sp>
            <p:nvSpPr>
              <p:cNvPr id="241808" name="Rectangle 144"/>
              <p:cNvSpPr>
                <a:spLocks noChangeArrowheads="1"/>
              </p:cNvSpPr>
              <p:nvPr/>
            </p:nvSpPr>
            <p:spPr bwMode="auto">
              <a:xfrm>
                <a:off x="3952" y="6608"/>
                <a:ext cx="543" cy="312"/>
              </a:xfrm>
              <a:prstGeom prst="rect">
                <a:avLst/>
              </a:prstGeom>
              <a:solidFill>
                <a:srgbClr val="CCFFCC"/>
              </a:solidFill>
              <a:ln w="12700">
                <a:solidFill>
                  <a:srgbClr val="008000"/>
                </a:solidFill>
                <a:miter lim="800000"/>
                <a:headEnd/>
                <a:tailEnd/>
              </a:ln>
            </p:spPr>
            <p:txBody>
              <a:bodyPr/>
              <a:lstStyle/>
              <a:p>
                <a:endParaRPr lang="zh-CN" altLang="en-US"/>
              </a:p>
            </p:txBody>
          </p:sp>
        </p:grpSp>
        <p:grpSp>
          <p:nvGrpSpPr>
            <p:cNvPr id="241809" name="Group 145"/>
            <p:cNvGrpSpPr>
              <a:grpSpLocks/>
            </p:cNvGrpSpPr>
            <p:nvPr/>
          </p:nvGrpSpPr>
          <p:grpSpPr bwMode="auto">
            <a:xfrm>
              <a:off x="3312" y="2741"/>
              <a:ext cx="1810" cy="800"/>
              <a:chOff x="1780" y="5984"/>
              <a:chExt cx="3801" cy="1560"/>
            </a:xfrm>
          </p:grpSpPr>
          <p:sp>
            <p:nvSpPr>
              <p:cNvPr id="241810" name="Rectangle 146"/>
              <p:cNvSpPr>
                <a:spLocks noChangeArrowheads="1"/>
              </p:cNvSpPr>
              <p:nvPr/>
            </p:nvSpPr>
            <p:spPr bwMode="auto">
              <a:xfrm>
                <a:off x="1780" y="7232"/>
                <a:ext cx="543" cy="312"/>
              </a:xfrm>
              <a:prstGeom prst="rect">
                <a:avLst/>
              </a:prstGeom>
              <a:solidFill>
                <a:srgbClr val="FFFFCC"/>
              </a:solidFill>
              <a:ln w="12700">
                <a:solidFill>
                  <a:srgbClr val="008000"/>
                </a:solidFill>
                <a:miter lim="800000"/>
                <a:headEnd/>
                <a:tailEnd/>
              </a:ln>
            </p:spPr>
            <p:txBody>
              <a:bodyPr/>
              <a:lstStyle/>
              <a:p>
                <a:endParaRPr lang="zh-CN" altLang="en-US"/>
              </a:p>
            </p:txBody>
          </p:sp>
          <p:sp>
            <p:nvSpPr>
              <p:cNvPr id="241811" name="Rectangle 147"/>
              <p:cNvSpPr>
                <a:spLocks noChangeArrowheads="1"/>
              </p:cNvSpPr>
              <p:nvPr/>
            </p:nvSpPr>
            <p:spPr bwMode="auto">
              <a:xfrm>
                <a:off x="2323" y="6920"/>
                <a:ext cx="543" cy="312"/>
              </a:xfrm>
              <a:prstGeom prst="rect">
                <a:avLst/>
              </a:prstGeom>
              <a:solidFill>
                <a:srgbClr val="FFFFCC"/>
              </a:solidFill>
              <a:ln w="12700">
                <a:solidFill>
                  <a:srgbClr val="008000"/>
                </a:solidFill>
                <a:miter lim="800000"/>
                <a:headEnd/>
                <a:tailEnd/>
              </a:ln>
            </p:spPr>
            <p:txBody>
              <a:bodyPr/>
              <a:lstStyle/>
              <a:p>
                <a:endParaRPr lang="zh-CN" altLang="en-US"/>
              </a:p>
            </p:txBody>
          </p:sp>
          <p:sp>
            <p:nvSpPr>
              <p:cNvPr id="241812" name="Rectangle 148"/>
              <p:cNvSpPr>
                <a:spLocks noChangeArrowheads="1"/>
              </p:cNvSpPr>
              <p:nvPr/>
            </p:nvSpPr>
            <p:spPr bwMode="auto">
              <a:xfrm>
                <a:off x="1780" y="6296"/>
                <a:ext cx="543" cy="312"/>
              </a:xfrm>
              <a:prstGeom prst="rect">
                <a:avLst/>
              </a:prstGeom>
              <a:solidFill>
                <a:srgbClr val="FFFFCC"/>
              </a:solidFill>
              <a:ln w="12700">
                <a:solidFill>
                  <a:srgbClr val="008000"/>
                </a:solidFill>
                <a:miter lim="800000"/>
                <a:headEnd/>
                <a:tailEnd/>
              </a:ln>
            </p:spPr>
            <p:txBody>
              <a:bodyPr/>
              <a:lstStyle/>
              <a:p>
                <a:endParaRPr lang="zh-CN" altLang="en-US"/>
              </a:p>
            </p:txBody>
          </p:sp>
          <p:sp>
            <p:nvSpPr>
              <p:cNvPr id="241813" name="Rectangle 149"/>
              <p:cNvSpPr>
                <a:spLocks noChangeArrowheads="1"/>
              </p:cNvSpPr>
              <p:nvPr/>
            </p:nvSpPr>
            <p:spPr bwMode="auto">
              <a:xfrm>
                <a:off x="4495" y="6608"/>
                <a:ext cx="543" cy="312"/>
              </a:xfrm>
              <a:prstGeom prst="rect">
                <a:avLst/>
              </a:prstGeom>
              <a:solidFill>
                <a:srgbClr val="FFFFCC"/>
              </a:solidFill>
              <a:ln w="12700">
                <a:solidFill>
                  <a:srgbClr val="008000"/>
                </a:solidFill>
                <a:miter lim="800000"/>
                <a:headEnd/>
                <a:tailEnd/>
              </a:ln>
            </p:spPr>
            <p:txBody>
              <a:bodyPr/>
              <a:lstStyle/>
              <a:p>
                <a:endParaRPr lang="zh-CN" altLang="en-US"/>
              </a:p>
            </p:txBody>
          </p:sp>
          <p:sp>
            <p:nvSpPr>
              <p:cNvPr id="241814" name="Rectangle 150"/>
              <p:cNvSpPr>
                <a:spLocks noChangeArrowheads="1"/>
              </p:cNvSpPr>
              <p:nvPr/>
            </p:nvSpPr>
            <p:spPr bwMode="auto">
              <a:xfrm>
                <a:off x="2866" y="6608"/>
                <a:ext cx="543" cy="312"/>
              </a:xfrm>
              <a:prstGeom prst="rect">
                <a:avLst/>
              </a:prstGeom>
              <a:solidFill>
                <a:srgbClr val="FFFFCC"/>
              </a:solidFill>
              <a:ln w="12700">
                <a:solidFill>
                  <a:srgbClr val="008000"/>
                </a:solidFill>
                <a:miter lim="800000"/>
                <a:headEnd/>
                <a:tailEnd/>
              </a:ln>
            </p:spPr>
            <p:txBody>
              <a:bodyPr/>
              <a:lstStyle/>
              <a:p>
                <a:endParaRPr lang="zh-CN" altLang="en-US"/>
              </a:p>
            </p:txBody>
          </p:sp>
          <p:sp>
            <p:nvSpPr>
              <p:cNvPr id="241815" name="Rectangle 151"/>
              <p:cNvSpPr>
                <a:spLocks noChangeArrowheads="1"/>
              </p:cNvSpPr>
              <p:nvPr/>
            </p:nvSpPr>
            <p:spPr bwMode="auto">
              <a:xfrm>
                <a:off x="3409" y="5984"/>
                <a:ext cx="543" cy="312"/>
              </a:xfrm>
              <a:prstGeom prst="rect">
                <a:avLst/>
              </a:prstGeom>
              <a:solidFill>
                <a:srgbClr val="FFFFCC"/>
              </a:solidFill>
              <a:ln w="12700">
                <a:solidFill>
                  <a:srgbClr val="008000"/>
                </a:solidFill>
                <a:miter lim="800000"/>
                <a:headEnd/>
                <a:tailEnd/>
              </a:ln>
            </p:spPr>
            <p:txBody>
              <a:bodyPr/>
              <a:lstStyle/>
              <a:p>
                <a:endParaRPr lang="zh-CN" altLang="en-US"/>
              </a:p>
            </p:txBody>
          </p:sp>
          <p:sp>
            <p:nvSpPr>
              <p:cNvPr id="241816" name="Rectangle 152"/>
              <p:cNvSpPr>
                <a:spLocks noChangeArrowheads="1"/>
              </p:cNvSpPr>
              <p:nvPr/>
            </p:nvSpPr>
            <p:spPr bwMode="auto">
              <a:xfrm>
                <a:off x="3952" y="6920"/>
                <a:ext cx="543" cy="312"/>
              </a:xfrm>
              <a:prstGeom prst="rect">
                <a:avLst/>
              </a:prstGeom>
              <a:solidFill>
                <a:srgbClr val="FFFFCC"/>
              </a:solidFill>
              <a:ln w="12700">
                <a:solidFill>
                  <a:srgbClr val="008000"/>
                </a:solidFill>
                <a:miter lim="800000"/>
                <a:headEnd/>
                <a:tailEnd/>
              </a:ln>
            </p:spPr>
            <p:txBody>
              <a:bodyPr/>
              <a:lstStyle/>
              <a:p>
                <a:endParaRPr lang="zh-CN" altLang="en-US"/>
              </a:p>
            </p:txBody>
          </p:sp>
          <p:sp>
            <p:nvSpPr>
              <p:cNvPr id="241817" name="Rectangle 153"/>
              <p:cNvSpPr>
                <a:spLocks noChangeArrowheads="1"/>
              </p:cNvSpPr>
              <p:nvPr/>
            </p:nvSpPr>
            <p:spPr bwMode="auto">
              <a:xfrm>
                <a:off x="2323" y="7232"/>
                <a:ext cx="543" cy="312"/>
              </a:xfrm>
              <a:prstGeom prst="rect">
                <a:avLst/>
              </a:prstGeom>
              <a:solidFill>
                <a:srgbClr val="FFFFCC"/>
              </a:solidFill>
              <a:ln w="12700">
                <a:solidFill>
                  <a:srgbClr val="008000"/>
                </a:solidFill>
                <a:miter lim="800000"/>
                <a:headEnd/>
                <a:tailEnd/>
              </a:ln>
            </p:spPr>
            <p:txBody>
              <a:bodyPr/>
              <a:lstStyle/>
              <a:p>
                <a:endParaRPr lang="zh-CN" altLang="en-US"/>
              </a:p>
            </p:txBody>
          </p:sp>
          <p:sp>
            <p:nvSpPr>
              <p:cNvPr id="241818" name="Rectangle 154"/>
              <p:cNvSpPr>
                <a:spLocks noChangeArrowheads="1"/>
              </p:cNvSpPr>
              <p:nvPr/>
            </p:nvSpPr>
            <p:spPr bwMode="auto">
              <a:xfrm>
                <a:off x="2323" y="5984"/>
                <a:ext cx="543" cy="312"/>
              </a:xfrm>
              <a:prstGeom prst="rect">
                <a:avLst/>
              </a:prstGeom>
              <a:solidFill>
                <a:srgbClr val="FFFFCC"/>
              </a:solidFill>
              <a:ln w="12700">
                <a:solidFill>
                  <a:srgbClr val="008000"/>
                </a:solidFill>
                <a:miter lim="800000"/>
                <a:headEnd/>
                <a:tailEnd/>
              </a:ln>
            </p:spPr>
            <p:txBody>
              <a:bodyPr/>
              <a:lstStyle/>
              <a:p>
                <a:endParaRPr lang="zh-CN" altLang="en-US"/>
              </a:p>
            </p:txBody>
          </p:sp>
          <p:sp>
            <p:nvSpPr>
              <p:cNvPr id="241819" name="Rectangle 155"/>
              <p:cNvSpPr>
                <a:spLocks noChangeArrowheads="1"/>
              </p:cNvSpPr>
              <p:nvPr/>
            </p:nvSpPr>
            <p:spPr bwMode="auto">
              <a:xfrm>
                <a:off x="2323" y="6296"/>
                <a:ext cx="543" cy="312"/>
              </a:xfrm>
              <a:prstGeom prst="rect">
                <a:avLst/>
              </a:prstGeom>
              <a:solidFill>
                <a:srgbClr val="FFFFCC"/>
              </a:solidFill>
              <a:ln w="12700">
                <a:solidFill>
                  <a:srgbClr val="008000"/>
                </a:solidFill>
                <a:miter lim="800000"/>
                <a:headEnd/>
                <a:tailEnd/>
              </a:ln>
            </p:spPr>
            <p:txBody>
              <a:bodyPr/>
              <a:lstStyle/>
              <a:p>
                <a:endParaRPr lang="zh-CN" altLang="en-US"/>
              </a:p>
            </p:txBody>
          </p:sp>
          <p:sp>
            <p:nvSpPr>
              <p:cNvPr id="241820" name="Rectangle 156"/>
              <p:cNvSpPr>
                <a:spLocks noChangeArrowheads="1"/>
              </p:cNvSpPr>
              <p:nvPr/>
            </p:nvSpPr>
            <p:spPr bwMode="auto">
              <a:xfrm>
                <a:off x="4495" y="7232"/>
                <a:ext cx="543" cy="312"/>
              </a:xfrm>
              <a:prstGeom prst="rect">
                <a:avLst/>
              </a:prstGeom>
              <a:solidFill>
                <a:srgbClr val="FFFFCC"/>
              </a:solidFill>
              <a:ln w="12700">
                <a:solidFill>
                  <a:srgbClr val="008000"/>
                </a:solidFill>
                <a:miter lim="800000"/>
                <a:headEnd/>
                <a:tailEnd/>
              </a:ln>
            </p:spPr>
            <p:txBody>
              <a:bodyPr/>
              <a:lstStyle/>
              <a:p>
                <a:endParaRPr lang="zh-CN" altLang="en-US"/>
              </a:p>
            </p:txBody>
          </p:sp>
          <p:sp>
            <p:nvSpPr>
              <p:cNvPr id="241821" name="Rectangle 157"/>
              <p:cNvSpPr>
                <a:spLocks noChangeArrowheads="1"/>
              </p:cNvSpPr>
              <p:nvPr/>
            </p:nvSpPr>
            <p:spPr bwMode="auto">
              <a:xfrm>
                <a:off x="5038" y="5984"/>
                <a:ext cx="543" cy="312"/>
              </a:xfrm>
              <a:prstGeom prst="rect">
                <a:avLst/>
              </a:prstGeom>
              <a:solidFill>
                <a:srgbClr val="FFFFCC"/>
              </a:solidFill>
              <a:ln w="12700">
                <a:solidFill>
                  <a:srgbClr val="008000"/>
                </a:solidFill>
                <a:miter lim="800000"/>
                <a:headEnd/>
                <a:tailEnd/>
              </a:ln>
            </p:spPr>
            <p:txBody>
              <a:bodyPr/>
              <a:lstStyle/>
              <a:p>
                <a:endParaRPr lang="zh-CN" altLang="en-US"/>
              </a:p>
            </p:txBody>
          </p:sp>
          <p:sp>
            <p:nvSpPr>
              <p:cNvPr id="241822" name="Rectangle 158"/>
              <p:cNvSpPr>
                <a:spLocks noChangeArrowheads="1"/>
              </p:cNvSpPr>
              <p:nvPr/>
            </p:nvSpPr>
            <p:spPr bwMode="auto">
              <a:xfrm>
                <a:off x="3409" y="7232"/>
                <a:ext cx="543" cy="312"/>
              </a:xfrm>
              <a:prstGeom prst="rect">
                <a:avLst/>
              </a:prstGeom>
              <a:solidFill>
                <a:srgbClr val="FFFFCC"/>
              </a:solidFill>
              <a:ln w="12700">
                <a:solidFill>
                  <a:srgbClr val="008000"/>
                </a:solidFill>
                <a:miter lim="800000"/>
                <a:headEnd/>
                <a:tailEnd/>
              </a:ln>
            </p:spPr>
            <p:txBody>
              <a:bodyPr/>
              <a:lstStyle/>
              <a:p>
                <a:endParaRPr lang="zh-CN" altLang="en-US"/>
              </a:p>
            </p:txBody>
          </p:sp>
          <p:sp>
            <p:nvSpPr>
              <p:cNvPr id="241823" name="Rectangle 159"/>
              <p:cNvSpPr>
                <a:spLocks noChangeArrowheads="1"/>
              </p:cNvSpPr>
              <p:nvPr/>
            </p:nvSpPr>
            <p:spPr bwMode="auto">
              <a:xfrm>
                <a:off x="3952" y="7232"/>
                <a:ext cx="543" cy="312"/>
              </a:xfrm>
              <a:prstGeom prst="rect">
                <a:avLst/>
              </a:prstGeom>
              <a:solidFill>
                <a:srgbClr val="FFFFCC"/>
              </a:solidFill>
              <a:ln w="12700">
                <a:solidFill>
                  <a:srgbClr val="008000"/>
                </a:solidFill>
                <a:miter lim="800000"/>
                <a:headEnd/>
                <a:tailEnd/>
              </a:ln>
            </p:spPr>
            <p:txBody>
              <a:bodyPr/>
              <a:lstStyle/>
              <a:p>
                <a:endParaRPr lang="zh-CN" altLang="en-US"/>
              </a:p>
            </p:txBody>
          </p:sp>
          <p:sp>
            <p:nvSpPr>
              <p:cNvPr id="241824" name="Rectangle 160"/>
              <p:cNvSpPr>
                <a:spLocks noChangeArrowheads="1"/>
              </p:cNvSpPr>
              <p:nvPr/>
            </p:nvSpPr>
            <p:spPr bwMode="auto">
              <a:xfrm>
                <a:off x="3952" y="5984"/>
                <a:ext cx="543" cy="312"/>
              </a:xfrm>
              <a:prstGeom prst="rect">
                <a:avLst/>
              </a:prstGeom>
              <a:solidFill>
                <a:srgbClr val="FFFFCC"/>
              </a:solidFill>
              <a:ln w="12700">
                <a:solidFill>
                  <a:srgbClr val="008000"/>
                </a:solidFill>
                <a:miter lim="800000"/>
                <a:headEnd/>
                <a:tailEnd/>
              </a:ln>
            </p:spPr>
            <p:txBody>
              <a:bodyPr/>
              <a:lstStyle/>
              <a:p>
                <a:endParaRPr lang="zh-CN" altLang="en-US"/>
              </a:p>
            </p:txBody>
          </p:sp>
          <p:sp>
            <p:nvSpPr>
              <p:cNvPr id="241825" name="Rectangle 161"/>
              <p:cNvSpPr>
                <a:spLocks noChangeArrowheads="1"/>
              </p:cNvSpPr>
              <p:nvPr/>
            </p:nvSpPr>
            <p:spPr bwMode="auto">
              <a:xfrm>
                <a:off x="5038" y="6920"/>
                <a:ext cx="543" cy="312"/>
              </a:xfrm>
              <a:prstGeom prst="rect">
                <a:avLst/>
              </a:prstGeom>
              <a:solidFill>
                <a:srgbClr val="FFFFCC"/>
              </a:solidFill>
              <a:ln w="12700">
                <a:solidFill>
                  <a:srgbClr val="008000"/>
                </a:solidFill>
                <a:miter lim="800000"/>
                <a:headEnd/>
                <a:tailEnd/>
              </a:ln>
            </p:spPr>
            <p:txBody>
              <a:bodyPr/>
              <a:lstStyle/>
              <a:p>
                <a:endParaRPr lang="zh-CN" altLang="en-US"/>
              </a:p>
            </p:txBody>
          </p:sp>
        </p:grpSp>
        <p:sp>
          <p:nvSpPr>
            <p:cNvPr id="241826" name="Oval 162"/>
            <p:cNvSpPr>
              <a:spLocks noChangeArrowheads="1"/>
            </p:cNvSpPr>
            <p:nvPr/>
          </p:nvSpPr>
          <p:spPr bwMode="auto">
            <a:xfrm>
              <a:off x="3657" y="2776"/>
              <a:ext cx="86" cy="93"/>
            </a:xfrm>
            <a:prstGeom prst="ellipse">
              <a:avLst/>
            </a:prstGeom>
            <a:solidFill>
              <a:srgbClr val="3366FF"/>
            </a:solidFill>
            <a:ln w="12700">
              <a:solidFill>
                <a:srgbClr val="003366"/>
              </a:solidFill>
              <a:round/>
              <a:headEnd/>
              <a:tailEnd/>
            </a:ln>
          </p:spPr>
          <p:txBody>
            <a:bodyPr/>
            <a:lstStyle/>
            <a:p>
              <a:endParaRPr lang="zh-CN" altLang="en-US"/>
            </a:p>
          </p:txBody>
        </p:sp>
        <p:sp>
          <p:nvSpPr>
            <p:cNvPr id="241827" name="Oval 163"/>
            <p:cNvSpPr>
              <a:spLocks noChangeArrowheads="1"/>
            </p:cNvSpPr>
            <p:nvPr/>
          </p:nvSpPr>
          <p:spPr bwMode="auto">
            <a:xfrm>
              <a:off x="3657" y="2936"/>
              <a:ext cx="86" cy="93"/>
            </a:xfrm>
            <a:prstGeom prst="ellipse">
              <a:avLst/>
            </a:prstGeom>
            <a:solidFill>
              <a:srgbClr val="3366FF"/>
            </a:solidFill>
            <a:ln w="12700">
              <a:solidFill>
                <a:srgbClr val="003366"/>
              </a:solidFill>
              <a:round/>
              <a:headEnd/>
              <a:tailEnd/>
            </a:ln>
          </p:spPr>
          <p:txBody>
            <a:bodyPr/>
            <a:lstStyle/>
            <a:p>
              <a:endParaRPr lang="zh-CN" altLang="en-US"/>
            </a:p>
          </p:txBody>
        </p:sp>
        <p:sp>
          <p:nvSpPr>
            <p:cNvPr id="241828" name="Oval 164"/>
            <p:cNvSpPr>
              <a:spLocks noChangeArrowheads="1"/>
            </p:cNvSpPr>
            <p:nvPr/>
          </p:nvSpPr>
          <p:spPr bwMode="auto">
            <a:xfrm>
              <a:off x="3398" y="2936"/>
              <a:ext cx="86" cy="93"/>
            </a:xfrm>
            <a:prstGeom prst="ellipse">
              <a:avLst/>
            </a:prstGeom>
            <a:solidFill>
              <a:srgbClr val="3366FF"/>
            </a:solidFill>
            <a:ln w="12700">
              <a:solidFill>
                <a:srgbClr val="003366"/>
              </a:solidFill>
              <a:round/>
              <a:headEnd/>
              <a:tailEnd/>
            </a:ln>
          </p:spPr>
          <p:txBody>
            <a:bodyPr/>
            <a:lstStyle/>
            <a:p>
              <a:endParaRPr lang="zh-CN" altLang="en-US"/>
            </a:p>
          </p:txBody>
        </p:sp>
        <p:sp>
          <p:nvSpPr>
            <p:cNvPr id="241829" name="Oval 165"/>
            <p:cNvSpPr>
              <a:spLocks noChangeArrowheads="1"/>
            </p:cNvSpPr>
            <p:nvPr/>
          </p:nvSpPr>
          <p:spPr bwMode="auto">
            <a:xfrm>
              <a:off x="3657" y="3256"/>
              <a:ext cx="86" cy="93"/>
            </a:xfrm>
            <a:prstGeom prst="ellipse">
              <a:avLst/>
            </a:prstGeom>
            <a:solidFill>
              <a:srgbClr val="3366FF"/>
            </a:solidFill>
            <a:ln w="12700">
              <a:solidFill>
                <a:srgbClr val="003366"/>
              </a:solidFill>
              <a:round/>
              <a:headEnd/>
              <a:tailEnd/>
            </a:ln>
          </p:spPr>
          <p:txBody>
            <a:bodyPr/>
            <a:lstStyle/>
            <a:p>
              <a:endParaRPr lang="zh-CN" altLang="en-US"/>
            </a:p>
          </p:txBody>
        </p:sp>
        <p:sp>
          <p:nvSpPr>
            <p:cNvPr id="241830" name="Oval 166"/>
            <p:cNvSpPr>
              <a:spLocks noChangeArrowheads="1"/>
            </p:cNvSpPr>
            <p:nvPr/>
          </p:nvSpPr>
          <p:spPr bwMode="auto">
            <a:xfrm>
              <a:off x="4433" y="2776"/>
              <a:ext cx="86" cy="93"/>
            </a:xfrm>
            <a:prstGeom prst="ellipse">
              <a:avLst/>
            </a:prstGeom>
            <a:solidFill>
              <a:srgbClr val="3366FF"/>
            </a:solidFill>
            <a:ln w="12700">
              <a:solidFill>
                <a:srgbClr val="003366"/>
              </a:solidFill>
              <a:round/>
              <a:headEnd/>
              <a:tailEnd/>
            </a:ln>
          </p:spPr>
          <p:txBody>
            <a:bodyPr/>
            <a:lstStyle/>
            <a:p>
              <a:endParaRPr lang="zh-CN" altLang="en-US"/>
            </a:p>
          </p:txBody>
        </p:sp>
        <p:sp>
          <p:nvSpPr>
            <p:cNvPr id="241831" name="Oval 167"/>
            <p:cNvSpPr>
              <a:spLocks noChangeArrowheads="1"/>
            </p:cNvSpPr>
            <p:nvPr/>
          </p:nvSpPr>
          <p:spPr bwMode="auto">
            <a:xfrm>
              <a:off x="4950" y="2776"/>
              <a:ext cx="86" cy="93"/>
            </a:xfrm>
            <a:prstGeom prst="ellipse">
              <a:avLst/>
            </a:prstGeom>
            <a:solidFill>
              <a:srgbClr val="3366FF"/>
            </a:solidFill>
            <a:ln w="12700">
              <a:solidFill>
                <a:srgbClr val="003366"/>
              </a:solidFill>
              <a:round/>
              <a:headEnd/>
              <a:tailEnd/>
            </a:ln>
          </p:spPr>
          <p:txBody>
            <a:bodyPr/>
            <a:lstStyle/>
            <a:p>
              <a:endParaRPr lang="zh-CN" altLang="en-US"/>
            </a:p>
          </p:txBody>
        </p:sp>
        <p:sp>
          <p:nvSpPr>
            <p:cNvPr id="241832" name="Oval 168"/>
            <p:cNvSpPr>
              <a:spLocks noChangeArrowheads="1"/>
            </p:cNvSpPr>
            <p:nvPr/>
          </p:nvSpPr>
          <p:spPr bwMode="auto">
            <a:xfrm>
              <a:off x="3915" y="3096"/>
              <a:ext cx="86" cy="93"/>
            </a:xfrm>
            <a:prstGeom prst="ellipse">
              <a:avLst/>
            </a:prstGeom>
            <a:solidFill>
              <a:srgbClr val="3366FF"/>
            </a:solidFill>
            <a:ln w="12700">
              <a:solidFill>
                <a:srgbClr val="003366"/>
              </a:solidFill>
              <a:round/>
              <a:headEnd/>
              <a:tailEnd/>
            </a:ln>
          </p:spPr>
          <p:txBody>
            <a:bodyPr/>
            <a:lstStyle/>
            <a:p>
              <a:endParaRPr lang="zh-CN" altLang="en-US"/>
            </a:p>
          </p:txBody>
        </p:sp>
        <p:sp>
          <p:nvSpPr>
            <p:cNvPr id="241833" name="Oval 169"/>
            <p:cNvSpPr>
              <a:spLocks noChangeArrowheads="1"/>
            </p:cNvSpPr>
            <p:nvPr/>
          </p:nvSpPr>
          <p:spPr bwMode="auto">
            <a:xfrm>
              <a:off x="4691" y="3096"/>
              <a:ext cx="86" cy="93"/>
            </a:xfrm>
            <a:prstGeom prst="ellipse">
              <a:avLst/>
            </a:prstGeom>
            <a:solidFill>
              <a:srgbClr val="3366FF"/>
            </a:solidFill>
            <a:ln w="12700">
              <a:solidFill>
                <a:srgbClr val="003366"/>
              </a:solidFill>
              <a:round/>
              <a:headEnd/>
              <a:tailEnd/>
            </a:ln>
          </p:spPr>
          <p:txBody>
            <a:bodyPr/>
            <a:lstStyle/>
            <a:p>
              <a:endParaRPr lang="zh-CN" altLang="en-US"/>
            </a:p>
          </p:txBody>
        </p:sp>
        <p:sp>
          <p:nvSpPr>
            <p:cNvPr id="241834" name="Oval 170"/>
            <p:cNvSpPr>
              <a:spLocks noChangeArrowheads="1"/>
            </p:cNvSpPr>
            <p:nvPr/>
          </p:nvSpPr>
          <p:spPr bwMode="auto">
            <a:xfrm>
              <a:off x="4950" y="3256"/>
              <a:ext cx="86" cy="93"/>
            </a:xfrm>
            <a:prstGeom prst="ellipse">
              <a:avLst/>
            </a:prstGeom>
            <a:solidFill>
              <a:srgbClr val="3366FF"/>
            </a:solidFill>
            <a:ln w="12700">
              <a:solidFill>
                <a:srgbClr val="003366"/>
              </a:solidFill>
              <a:round/>
              <a:headEnd/>
              <a:tailEnd/>
            </a:ln>
          </p:spPr>
          <p:txBody>
            <a:bodyPr/>
            <a:lstStyle/>
            <a:p>
              <a:endParaRPr lang="zh-CN" altLang="en-US"/>
            </a:p>
          </p:txBody>
        </p:sp>
        <p:sp>
          <p:nvSpPr>
            <p:cNvPr id="241835" name="Oval 171"/>
            <p:cNvSpPr>
              <a:spLocks noChangeArrowheads="1"/>
            </p:cNvSpPr>
            <p:nvPr/>
          </p:nvSpPr>
          <p:spPr bwMode="auto">
            <a:xfrm>
              <a:off x="4691" y="3416"/>
              <a:ext cx="86" cy="93"/>
            </a:xfrm>
            <a:prstGeom prst="ellipse">
              <a:avLst/>
            </a:prstGeom>
            <a:solidFill>
              <a:srgbClr val="3366FF"/>
            </a:solidFill>
            <a:ln w="12700">
              <a:solidFill>
                <a:srgbClr val="003366"/>
              </a:solidFill>
              <a:round/>
              <a:headEnd/>
              <a:tailEnd/>
            </a:ln>
          </p:spPr>
          <p:txBody>
            <a:bodyPr/>
            <a:lstStyle/>
            <a:p>
              <a:endParaRPr lang="zh-CN" altLang="en-US"/>
            </a:p>
          </p:txBody>
        </p:sp>
        <p:sp>
          <p:nvSpPr>
            <p:cNvPr id="241836" name="Oval 172"/>
            <p:cNvSpPr>
              <a:spLocks noChangeArrowheads="1"/>
            </p:cNvSpPr>
            <p:nvPr/>
          </p:nvSpPr>
          <p:spPr bwMode="auto">
            <a:xfrm>
              <a:off x="4433" y="3256"/>
              <a:ext cx="86" cy="93"/>
            </a:xfrm>
            <a:prstGeom prst="ellipse">
              <a:avLst/>
            </a:prstGeom>
            <a:solidFill>
              <a:srgbClr val="3366FF"/>
            </a:solidFill>
            <a:ln w="12700">
              <a:solidFill>
                <a:srgbClr val="003366"/>
              </a:solidFill>
              <a:round/>
              <a:headEnd/>
              <a:tailEnd/>
            </a:ln>
          </p:spPr>
          <p:txBody>
            <a:bodyPr/>
            <a:lstStyle/>
            <a:p>
              <a:endParaRPr lang="zh-CN" altLang="en-US"/>
            </a:p>
          </p:txBody>
        </p:sp>
        <p:sp>
          <p:nvSpPr>
            <p:cNvPr id="241837" name="Oval 173"/>
            <p:cNvSpPr>
              <a:spLocks noChangeArrowheads="1"/>
            </p:cNvSpPr>
            <p:nvPr/>
          </p:nvSpPr>
          <p:spPr bwMode="auto">
            <a:xfrm>
              <a:off x="4433" y="3416"/>
              <a:ext cx="86" cy="93"/>
            </a:xfrm>
            <a:prstGeom prst="ellipse">
              <a:avLst/>
            </a:prstGeom>
            <a:solidFill>
              <a:srgbClr val="3366FF"/>
            </a:solidFill>
            <a:ln w="12700">
              <a:solidFill>
                <a:srgbClr val="003366"/>
              </a:solidFill>
              <a:round/>
              <a:headEnd/>
              <a:tailEnd/>
            </a:ln>
          </p:spPr>
          <p:txBody>
            <a:bodyPr/>
            <a:lstStyle/>
            <a:p>
              <a:endParaRPr lang="zh-CN" altLang="en-US"/>
            </a:p>
          </p:txBody>
        </p:sp>
        <p:sp>
          <p:nvSpPr>
            <p:cNvPr id="241838" name="Oval 174"/>
            <p:cNvSpPr>
              <a:spLocks noChangeArrowheads="1"/>
            </p:cNvSpPr>
            <p:nvPr/>
          </p:nvSpPr>
          <p:spPr bwMode="auto">
            <a:xfrm>
              <a:off x="4174" y="2776"/>
              <a:ext cx="86" cy="93"/>
            </a:xfrm>
            <a:prstGeom prst="ellipse">
              <a:avLst/>
            </a:prstGeom>
            <a:solidFill>
              <a:srgbClr val="3366FF"/>
            </a:solidFill>
            <a:ln w="12700">
              <a:solidFill>
                <a:srgbClr val="003366"/>
              </a:solidFill>
              <a:round/>
              <a:headEnd/>
              <a:tailEnd/>
            </a:ln>
          </p:spPr>
          <p:txBody>
            <a:bodyPr/>
            <a:lstStyle/>
            <a:p>
              <a:endParaRPr lang="zh-CN" altLang="en-US"/>
            </a:p>
          </p:txBody>
        </p:sp>
        <p:sp>
          <p:nvSpPr>
            <p:cNvPr id="241839" name="Oval 175"/>
            <p:cNvSpPr>
              <a:spLocks noChangeArrowheads="1"/>
            </p:cNvSpPr>
            <p:nvPr/>
          </p:nvSpPr>
          <p:spPr bwMode="auto">
            <a:xfrm>
              <a:off x="4174" y="3416"/>
              <a:ext cx="86" cy="93"/>
            </a:xfrm>
            <a:prstGeom prst="ellipse">
              <a:avLst/>
            </a:prstGeom>
            <a:solidFill>
              <a:srgbClr val="3366FF"/>
            </a:solidFill>
            <a:ln w="12700">
              <a:solidFill>
                <a:srgbClr val="003366"/>
              </a:solidFill>
              <a:round/>
              <a:headEnd/>
              <a:tailEnd/>
            </a:ln>
          </p:spPr>
          <p:txBody>
            <a:bodyPr/>
            <a:lstStyle/>
            <a:p>
              <a:endParaRPr lang="zh-CN" altLang="en-US"/>
            </a:p>
          </p:txBody>
        </p:sp>
        <p:sp>
          <p:nvSpPr>
            <p:cNvPr id="241840" name="Oval 176"/>
            <p:cNvSpPr>
              <a:spLocks noChangeArrowheads="1"/>
            </p:cNvSpPr>
            <p:nvPr/>
          </p:nvSpPr>
          <p:spPr bwMode="auto">
            <a:xfrm>
              <a:off x="3657" y="3416"/>
              <a:ext cx="86" cy="93"/>
            </a:xfrm>
            <a:prstGeom prst="ellipse">
              <a:avLst/>
            </a:prstGeom>
            <a:solidFill>
              <a:srgbClr val="3366FF"/>
            </a:solidFill>
            <a:ln w="12700">
              <a:solidFill>
                <a:srgbClr val="003366"/>
              </a:solidFill>
              <a:round/>
              <a:headEnd/>
              <a:tailEnd/>
            </a:ln>
          </p:spPr>
          <p:txBody>
            <a:bodyPr/>
            <a:lstStyle/>
            <a:p>
              <a:endParaRPr lang="zh-CN" altLang="en-US"/>
            </a:p>
          </p:txBody>
        </p:sp>
        <p:sp>
          <p:nvSpPr>
            <p:cNvPr id="241841" name="Oval 177"/>
            <p:cNvSpPr>
              <a:spLocks noChangeArrowheads="1"/>
            </p:cNvSpPr>
            <p:nvPr/>
          </p:nvSpPr>
          <p:spPr bwMode="auto">
            <a:xfrm>
              <a:off x="3398" y="3416"/>
              <a:ext cx="86" cy="93"/>
            </a:xfrm>
            <a:prstGeom prst="ellipse">
              <a:avLst/>
            </a:prstGeom>
            <a:solidFill>
              <a:srgbClr val="3366FF"/>
            </a:solidFill>
            <a:ln w="12700">
              <a:solidFill>
                <a:srgbClr val="003366"/>
              </a:solidFill>
              <a:round/>
              <a:headEnd/>
              <a:tailEnd/>
            </a:ln>
          </p:spPr>
          <p:txBody>
            <a:bodyPr/>
            <a:lstStyle/>
            <a:p>
              <a:endParaRPr lang="zh-CN" altLang="en-US"/>
            </a:p>
          </p:txBody>
        </p:sp>
        <p:grpSp>
          <p:nvGrpSpPr>
            <p:cNvPr id="241842" name="Group 178"/>
            <p:cNvGrpSpPr>
              <a:grpSpLocks/>
            </p:cNvGrpSpPr>
            <p:nvPr/>
          </p:nvGrpSpPr>
          <p:grpSpPr bwMode="auto">
            <a:xfrm>
              <a:off x="3312" y="982"/>
              <a:ext cx="1800" cy="800"/>
              <a:chOff x="6278" y="3176"/>
              <a:chExt cx="3780" cy="1560"/>
            </a:xfrm>
          </p:grpSpPr>
          <p:sp>
            <p:nvSpPr>
              <p:cNvPr id="241843" name="Rectangle 179"/>
              <p:cNvSpPr>
                <a:spLocks noChangeArrowheads="1"/>
              </p:cNvSpPr>
              <p:nvPr/>
            </p:nvSpPr>
            <p:spPr bwMode="auto">
              <a:xfrm>
                <a:off x="6818" y="3176"/>
                <a:ext cx="540" cy="312"/>
              </a:xfrm>
              <a:prstGeom prst="rect">
                <a:avLst/>
              </a:prstGeom>
              <a:solidFill>
                <a:srgbClr val="808080"/>
              </a:solidFill>
              <a:ln w="12700">
                <a:solidFill>
                  <a:srgbClr val="008000"/>
                </a:solidFill>
                <a:miter lim="800000"/>
                <a:headEnd/>
                <a:tailEnd/>
              </a:ln>
            </p:spPr>
            <p:txBody>
              <a:bodyPr/>
              <a:lstStyle/>
              <a:p>
                <a:endParaRPr lang="zh-CN" altLang="en-US"/>
              </a:p>
            </p:txBody>
          </p:sp>
          <p:sp>
            <p:nvSpPr>
              <p:cNvPr id="241844" name="Rectangle 180"/>
              <p:cNvSpPr>
                <a:spLocks noChangeArrowheads="1"/>
              </p:cNvSpPr>
              <p:nvPr/>
            </p:nvSpPr>
            <p:spPr bwMode="auto">
              <a:xfrm>
                <a:off x="7358" y="3488"/>
                <a:ext cx="540" cy="312"/>
              </a:xfrm>
              <a:prstGeom prst="rect">
                <a:avLst/>
              </a:prstGeom>
              <a:solidFill>
                <a:srgbClr val="808080"/>
              </a:solidFill>
              <a:ln w="12700">
                <a:solidFill>
                  <a:srgbClr val="008000"/>
                </a:solidFill>
                <a:miter lim="800000"/>
                <a:headEnd/>
                <a:tailEnd/>
              </a:ln>
            </p:spPr>
            <p:txBody>
              <a:bodyPr/>
              <a:lstStyle/>
              <a:p>
                <a:endParaRPr lang="zh-CN" altLang="en-US"/>
              </a:p>
            </p:txBody>
          </p:sp>
          <p:sp>
            <p:nvSpPr>
              <p:cNvPr id="241845" name="Rectangle 181"/>
              <p:cNvSpPr>
                <a:spLocks noChangeArrowheads="1"/>
              </p:cNvSpPr>
              <p:nvPr/>
            </p:nvSpPr>
            <p:spPr bwMode="auto">
              <a:xfrm>
                <a:off x="6818" y="4112"/>
                <a:ext cx="540" cy="312"/>
              </a:xfrm>
              <a:prstGeom prst="rect">
                <a:avLst/>
              </a:prstGeom>
              <a:solidFill>
                <a:srgbClr val="808080"/>
              </a:solidFill>
              <a:ln w="12700">
                <a:solidFill>
                  <a:srgbClr val="008000"/>
                </a:solidFill>
                <a:miter lim="800000"/>
                <a:headEnd/>
                <a:tailEnd/>
              </a:ln>
            </p:spPr>
            <p:txBody>
              <a:bodyPr/>
              <a:lstStyle/>
              <a:p>
                <a:endParaRPr lang="zh-CN" altLang="en-US"/>
              </a:p>
            </p:txBody>
          </p:sp>
          <p:sp>
            <p:nvSpPr>
              <p:cNvPr id="241846" name="Rectangle 182"/>
              <p:cNvSpPr>
                <a:spLocks noChangeArrowheads="1"/>
              </p:cNvSpPr>
              <p:nvPr/>
            </p:nvSpPr>
            <p:spPr bwMode="auto">
              <a:xfrm>
                <a:off x="6278" y="4424"/>
                <a:ext cx="540" cy="312"/>
              </a:xfrm>
              <a:prstGeom prst="rect">
                <a:avLst/>
              </a:prstGeom>
              <a:solidFill>
                <a:srgbClr val="808080"/>
              </a:solidFill>
              <a:ln w="12700">
                <a:solidFill>
                  <a:srgbClr val="008000"/>
                </a:solidFill>
                <a:miter lim="800000"/>
                <a:headEnd/>
                <a:tailEnd/>
              </a:ln>
            </p:spPr>
            <p:txBody>
              <a:bodyPr/>
              <a:lstStyle/>
              <a:p>
                <a:endParaRPr lang="zh-CN" altLang="en-US"/>
              </a:p>
            </p:txBody>
          </p:sp>
          <p:sp>
            <p:nvSpPr>
              <p:cNvPr id="241847" name="Rectangle 183"/>
              <p:cNvSpPr>
                <a:spLocks noChangeArrowheads="1"/>
              </p:cNvSpPr>
              <p:nvPr/>
            </p:nvSpPr>
            <p:spPr bwMode="auto">
              <a:xfrm>
                <a:off x="6278" y="3800"/>
                <a:ext cx="540" cy="312"/>
              </a:xfrm>
              <a:prstGeom prst="rect">
                <a:avLst/>
              </a:prstGeom>
              <a:solidFill>
                <a:srgbClr val="808080"/>
              </a:solidFill>
              <a:ln w="12700">
                <a:solidFill>
                  <a:srgbClr val="008000"/>
                </a:solidFill>
                <a:miter lim="800000"/>
                <a:headEnd/>
                <a:tailEnd/>
              </a:ln>
            </p:spPr>
            <p:txBody>
              <a:bodyPr/>
              <a:lstStyle/>
              <a:p>
                <a:endParaRPr lang="zh-CN" altLang="en-US"/>
              </a:p>
            </p:txBody>
          </p:sp>
          <p:sp>
            <p:nvSpPr>
              <p:cNvPr id="241848" name="Rectangle 184"/>
              <p:cNvSpPr>
                <a:spLocks noChangeArrowheads="1"/>
              </p:cNvSpPr>
              <p:nvPr/>
            </p:nvSpPr>
            <p:spPr bwMode="auto">
              <a:xfrm>
                <a:off x="7358" y="3800"/>
                <a:ext cx="540" cy="312"/>
              </a:xfrm>
              <a:prstGeom prst="rect">
                <a:avLst/>
              </a:prstGeom>
              <a:solidFill>
                <a:srgbClr val="808080"/>
              </a:solidFill>
              <a:ln w="12700">
                <a:solidFill>
                  <a:srgbClr val="008000"/>
                </a:solidFill>
                <a:miter lim="800000"/>
                <a:headEnd/>
                <a:tailEnd/>
              </a:ln>
            </p:spPr>
            <p:txBody>
              <a:bodyPr/>
              <a:lstStyle/>
              <a:p>
                <a:endParaRPr lang="zh-CN" altLang="en-US"/>
              </a:p>
            </p:txBody>
          </p:sp>
          <p:sp>
            <p:nvSpPr>
              <p:cNvPr id="241849" name="Rectangle 185"/>
              <p:cNvSpPr>
                <a:spLocks noChangeArrowheads="1"/>
              </p:cNvSpPr>
              <p:nvPr/>
            </p:nvSpPr>
            <p:spPr bwMode="auto">
              <a:xfrm>
                <a:off x="7358" y="4424"/>
                <a:ext cx="540" cy="312"/>
              </a:xfrm>
              <a:prstGeom prst="rect">
                <a:avLst/>
              </a:prstGeom>
              <a:solidFill>
                <a:srgbClr val="808080"/>
              </a:solidFill>
              <a:ln w="12700">
                <a:solidFill>
                  <a:srgbClr val="008000"/>
                </a:solidFill>
                <a:miter lim="800000"/>
                <a:headEnd/>
                <a:tailEnd/>
              </a:ln>
            </p:spPr>
            <p:txBody>
              <a:bodyPr/>
              <a:lstStyle/>
              <a:p>
                <a:endParaRPr lang="zh-CN" altLang="en-US"/>
              </a:p>
            </p:txBody>
          </p:sp>
          <p:sp>
            <p:nvSpPr>
              <p:cNvPr id="241850" name="Rectangle 186"/>
              <p:cNvSpPr>
                <a:spLocks noChangeArrowheads="1"/>
              </p:cNvSpPr>
              <p:nvPr/>
            </p:nvSpPr>
            <p:spPr bwMode="auto">
              <a:xfrm>
                <a:off x="7898" y="3176"/>
                <a:ext cx="540" cy="312"/>
              </a:xfrm>
              <a:prstGeom prst="rect">
                <a:avLst/>
              </a:prstGeom>
              <a:solidFill>
                <a:srgbClr val="808080"/>
              </a:solidFill>
              <a:ln w="12700">
                <a:solidFill>
                  <a:srgbClr val="008000"/>
                </a:solidFill>
                <a:miter lim="800000"/>
                <a:headEnd/>
                <a:tailEnd/>
              </a:ln>
            </p:spPr>
            <p:txBody>
              <a:bodyPr/>
              <a:lstStyle/>
              <a:p>
                <a:endParaRPr lang="zh-CN" altLang="en-US"/>
              </a:p>
            </p:txBody>
          </p:sp>
          <p:sp>
            <p:nvSpPr>
              <p:cNvPr id="241851" name="Rectangle 187"/>
              <p:cNvSpPr>
                <a:spLocks noChangeArrowheads="1"/>
              </p:cNvSpPr>
              <p:nvPr/>
            </p:nvSpPr>
            <p:spPr bwMode="auto">
              <a:xfrm>
                <a:off x="7898" y="4112"/>
                <a:ext cx="540" cy="312"/>
              </a:xfrm>
              <a:prstGeom prst="rect">
                <a:avLst/>
              </a:prstGeom>
              <a:solidFill>
                <a:srgbClr val="808080"/>
              </a:solidFill>
              <a:ln w="12700">
                <a:solidFill>
                  <a:srgbClr val="008000"/>
                </a:solidFill>
                <a:miter lim="800000"/>
                <a:headEnd/>
                <a:tailEnd/>
              </a:ln>
            </p:spPr>
            <p:txBody>
              <a:bodyPr/>
              <a:lstStyle/>
              <a:p>
                <a:endParaRPr lang="zh-CN" altLang="en-US"/>
              </a:p>
            </p:txBody>
          </p:sp>
          <p:sp>
            <p:nvSpPr>
              <p:cNvPr id="241852" name="Rectangle 188"/>
              <p:cNvSpPr>
                <a:spLocks noChangeArrowheads="1"/>
              </p:cNvSpPr>
              <p:nvPr/>
            </p:nvSpPr>
            <p:spPr bwMode="auto">
              <a:xfrm>
                <a:off x="8438" y="3488"/>
                <a:ext cx="540" cy="312"/>
              </a:xfrm>
              <a:prstGeom prst="rect">
                <a:avLst/>
              </a:prstGeom>
              <a:solidFill>
                <a:srgbClr val="808080"/>
              </a:solidFill>
              <a:ln w="12700">
                <a:solidFill>
                  <a:srgbClr val="008000"/>
                </a:solidFill>
                <a:miter lim="800000"/>
                <a:headEnd/>
                <a:tailEnd/>
              </a:ln>
            </p:spPr>
            <p:txBody>
              <a:bodyPr/>
              <a:lstStyle/>
              <a:p>
                <a:endParaRPr lang="zh-CN" altLang="en-US"/>
              </a:p>
            </p:txBody>
          </p:sp>
          <p:sp>
            <p:nvSpPr>
              <p:cNvPr id="241853" name="Rectangle 189"/>
              <p:cNvSpPr>
                <a:spLocks noChangeArrowheads="1"/>
              </p:cNvSpPr>
              <p:nvPr/>
            </p:nvSpPr>
            <p:spPr bwMode="auto">
              <a:xfrm>
                <a:off x="8438" y="3800"/>
                <a:ext cx="540" cy="312"/>
              </a:xfrm>
              <a:prstGeom prst="rect">
                <a:avLst/>
              </a:prstGeom>
              <a:solidFill>
                <a:srgbClr val="808080"/>
              </a:solidFill>
              <a:ln w="12700">
                <a:solidFill>
                  <a:srgbClr val="008000"/>
                </a:solidFill>
                <a:miter lim="800000"/>
                <a:headEnd/>
                <a:tailEnd/>
              </a:ln>
            </p:spPr>
            <p:txBody>
              <a:bodyPr/>
              <a:lstStyle/>
              <a:p>
                <a:endParaRPr lang="zh-CN" altLang="en-US"/>
              </a:p>
            </p:txBody>
          </p:sp>
          <p:sp>
            <p:nvSpPr>
              <p:cNvPr id="241854" name="Rectangle 190"/>
              <p:cNvSpPr>
                <a:spLocks noChangeArrowheads="1"/>
              </p:cNvSpPr>
              <p:nvPr/>
            </p:nvSpPr>
            <p:spPr bwMode="auto">
              <a:xfrm>
                <a:off x="8438" y="4424"/>
                <a:ext cx="540" cy="312"/>
              </a:xfrm>
              <a:prstGeom prst="rect">
                <a:avLst/>
              </a:prstGeom>
              <a:solidFill>
                <a:srgbClr val="808080"/>
              </a:solidFill>
              <a:ln w="12700">
                <a:solidFill>
                  <a:srgbClr val="008000"/>
                </a:solidFill>
                <a:miter lim="800000"/>
                <a:headEnd/>
                <a:tailEnd/>
              </a:ln>
            </p:spPr>
            <p:txBody>
              <a:bodyPr/>
              <a:lstStyle/>
              <a:p>
                <a:endParaRPr lang="zh-CN" altLang="en-US"/>
              </a:p>
            </p:txBody>
          </p:sp>
          <p:sp>
            <p:nvSpPr>
              <p:cNvPr id="241855" name="Rectangle 191"/>
              <p:cNvSpPr>
                <a:spLocks noChangeArrowheads="1"/>
              </p:cNvSpPr>
              <p:nvPr/>
            </p:nvSpPr>
            <p:spPr bwMode="auto">
              <a:xfrm>
                <a:off x="8978" y="4112"/>
                <a:ext cx="540" cy="312"/>
              </a:xfrm>
              <a:prstGeom prst="rect">
                <a:avLst/>
              </a:prstGeom>
              <a:solidFill>
                <a:srgbClr val="808080"/>
              </a:solidFill>
              <a:ln w="12700">
                <a:solidFill>
                  <a:srgbClr val="008000"/>
                </a:solidFill>
                <a:miter lim="800000"/>
                <a:headEnd/>
                <a:tailEnd/>
              </a:ln>
            </p:spPr>
            <p:txBody>
              <a:bodyPr/>
              <a:lstStyle/>
              <a:p>
                <a:endParaRPr lang="zh-CN" altLang="en-US"/>
              </a:p>
            </p:txBody>
          </p:sp>
          <p:sp>
            <p:nvSpPr>
              <p:cNvPr id="241856" name="Rectangle 192"/>
              <p:cNvSpPr>
                <a:spLocks noChangeArrowheads="1"/>
              </p:cNvSpPr>
              <p:nvPr/>
            </p:nvSpPr>
            <p:spPr bwMode="auto">
              <a:xfrm>
                <a:off x="8978" y="3176"/>
                <a:ext cx="540" cy="312"/>
              </a:xfrm>
              <a:prstGeom prst="rect">
                <a:avLst/>
              </a:prstGeom>
              <a:solidFill>
                <a:srgbClr val="808080"/>
              </a:solidFill>
              <a:ln w="12700">
                <a:solidFill>
                  <a:srgbClr val="008000"/>
                </a:solidFill>
                <a:miter lim="800000"/>
                <a:headEnd/>
                <a:tailEnd/>
              </a:ln>
            </p:spPr>
            <p:txBody>
              <a:bodyPr/>
              <a:lstStyle/>
              <a:p>
                <a:endParaRPr lang="zh-CN" altLang="en-US"/>
              </a:p>
            </p:txBody>
          </p:sp>
          <p:sp>
            <p:nvSpPr>
              <p:cNvPr id="241857" name="Rectangle 193"/>
              <p:cNvSpPr>
                <a:spLocks noChangeArrowheads="1"/>
              </p:cNvSpPr>
              <p:nvPr/>
            </p:nvSpPr>
            <p:spPr bwMode="auto">
              <a:xfrm>
                <a:off x="9518" y="3488"/>
                <a:ext cx="540" cy="312"/>
              </a:xfrm>
              <a:prstGeom prst="rect">
                <a:avLst/>
              </a:prstGeom>
              <a:solidFill>
                <a:srgbClr val="808080"/>
              </a:solidFill>
              <a:ln w="12700">
                <a:solidFill>
                  <a:srgbClr val="008000"/>
                </a:solidFill>
                <a:miter lim="800000"/>
                <a:headEnd/>
                <a:tailEnd/>
              </a:ln>
            </p:spPr>
            <p:txBody>
              <a:bodyPr/>
              <a:lstStyle/>
              <a:p>
                <a:endParaRPr lang="zh-CN" altLang="en-US"/>
              </a:p>
            </p:txBody>
          </p:sp>
          <p:sp>
            <p:nvSpPr>
              <p:cNvPr id="241858" name="Rectangle 194"/>
              <p:cNvSpPr>
                <a:spLocks noChangeArrowheads="1"/>
              </p:cNvSpPr>
              <p:nvPr/>
            </p:nvSpPr>
            <p:spPr bwMode="auto">
              <a:xfrm>
                <a:off x="9518" y="4424"/>
                <a:ext cx="540" cy="312"/>
              </a:xfrm>
              <a:prstGeom prst="rect">
                <a:avLst/>
              </a:prstGeom>
              <a:solidFill>
                <a:srgbClr val="808080"/>
              </a:solidFill>
              <a:ln w="12700">
                <a:solidFill>
                  <a:srgbClr val="008000"/>
                </a:solidFill>
                <a:miter lim="800000"/>
                <a:headEnd/>
                <a:tailEnd/>
              </a:ln>
            </p:spPr>
            <p:txBody>
              <a:bodyPr/>
              <a:lstStyle/>
              <a:p>
                <a:endParaRPr lang="zh-CN" altLang="en-US"/>
              </a:p>
            </p:txBody>
          </p:sp>
        </p:grpSp>
        <p:grpSp>
          <p:nvGrpSpPr>
            <p:cNvPr id="241859" name="Group 195"/>
            <p:cNvGrpSpPr>
              <a:grpSpLocks/>
            </p:cNvGrpSpPr>
            <p:nvPr/>
          </p:nvGrpSpPr>
          <p:grpSpPr bwMode="auto">
            <a:xfrm>
              <a:off x="3312" y="982"/>
              <a:ext cx="1800" cy="800"/>
              <a:chOff x="6278" y="3176"/>
              <a:chExt cx="3780" cy="1560"/>
            </a:xfrm>
          </p:grpSpPr>
          <p:sp>
            <p:nvSpPr>
              <p:cNvPr id="241860" name="Rectangle 196"/>
              <p:cNvSpPr>
                <a:spLocks noChangeArrowheads="1"/>
              </p:cNvSpPr>
              <p:nvPr/>
            </p:nvSpPr>
            <p:spPr bwMode="auto">
              <a:xfrm>
                <a:off x="6278" y="3176"/>
                <a:ext cx="540" cy="312"/>
              </a:xfrm>
              <a:prstGeom prst="rect">
                <a:avLst/>
              </a:prstGeom>
              <a:solidFill>
                <a:srgbClr val="FFFF99"/>
              </a:solidFill>
              <a:ln w="12700">
                <a:solidFill>
                  <a:srgbClr val="008000"/>
                </a:solidFill>
                <a:miter lim="800000"/>
                <a:headEnd/>
                <a:tailEnd/>
              </a:ln>
            </p:spPr>
            <p:txBody>
              <a:bodyPr/>
              <a:lstStyle/>
              <a:p>
                <a:endParaRPr lang="zh-CN" altLang="en-US"/>
              </a:p>
            </p:txBody>
          </p:sp>
          <p:sp>
            <p:nvSpPr>
              <p:cNvPr id="241861" name="Rectangle 197"/>
              <p:cNvSpPr>
                <a:spLocks noChangeArrowheads="1"/>
              </p:cNvSpPr>
              <p:nvPr/>
            </p:nvSpPr>
            <p:spPr bwMode="auto">
              <a:xfrm>
                <a:off x="6278" y="3488"/>
                <a:ext cx="540" cy="312"/>
              </a:xfrm>
              <a:prstGeom prst="rect">
                <a:avLst/>
              </a:prstGeom>
              <a:solidFill>
                <a:srgbClr val="FFFF99"/>
              </a:solidFill>
              <a:ln w="12700">
                <a:solidFill>
                  <a:srgbClr val="008000"/>
                </a:solidFill>
                <a:miter lim="800000"/>
                <a:headEnd/>
                <a:tailEnd/>
              </a:ln>
            </p:spPr>
            <p:txBody>
              <a:bodyPr/>
              <a:lstStyle/>
              <a:p>
                <a:endParaRPr lang="zh-CN" altLang="en-US"/>
              </a:p>
            </p:txBody>
          </p:sp>
          <p:sp>
            <p:nvSpPr>
              <p:cNvPr id="241862" name="Rectangle 198"/>
              <p:cNvSpPr>
                <a:spLocks noChangeArrowheads="1"/>
              </p:cNvSpPr>
              <p:nvPr/>
            </p:nvSpPr>
            <p:spPr bwMode="auto">
              <a:xfrm>
                <a:off x="6818" y="3488"/>
                <a:ext cx="540" cy="312"/>
              </a:xfrm>
              <a:prstGeom prst="rect">
                <a:avLst/>
              </a:prstGeom>
              <a:solidFill>
                <a:srgbClr val="FFFF99"/>
              </a:solidFill>
              <a:ln w="12700">
                <a:solidFill>
                  <a:srgbClr val="008000"/>
                </a:solidFill>
                <a:miter lim="800000"/>
                <a:headEnd/>
                <a:tailEnd/>
              </a:ln>
            </p:spPr>
            <p:txBody>
              <a:bodyPr/>
              <a:lstStyle/>
              <a:p>
                <a:endParaRPr lang="zh-CN" altLang="en-US"/>
              </a:p>
            </p:txBody>
          </p:sp>
          <p:sp>
            <p:nvSpPr>
              <p:cNvPr id="241863" name="Rectangle 199"/>
              <p:cNvSpPr>
                <a:spLocks noChangeArrowheads="1"/>
              </p:cNvSpPr>
              <p:nvPr/>
            </p:nvSpPr>
            <p:spPr bwMode="auto">
              <a:xfrm>
                <a:off x="6818" y="3800"/>
                <a:ext cx="540" cy="312"/>
              </a:xfrm>
              <a:prstGeom prst="rect">
                <a:avLst/>
              </a:prstGeom>
              <a:solidFill>
                <a:srgbClr val="FFFF99"/>
              </a:solidFill>
              <a:ln w="12700">
                <a:solidFill>
                  <a:srgbClr val="008000"/>
                </a:solidFill>
                <a:miter lim="800000"/>
                <a:headEnd/>
                <a:tailEnd/>
              </a:ln>
            </p:spPr>
            <p:txBody>
              <a:bodyPr/>
              <a:lstStyle/>
              <a:p>
                <a:endParaRPr lang="zh-CN" altLang="en-US"/>
              </a:p>
            </p:txBody>
          </p:sp>
          <p:sp>
            <p:nvSpPr>
              <p:cNvPr id="241864" name="Rectangle 200"/>
              <p:cNvSpPr>
                <a:spLocks noChangeArrowheads="1"/>
              </p:cNvSpPr>
              <p:nvPr/>
            </p:nvSpPr>
            <p:spPr bwMode="auto">
              <a:xfrm>
                <a:off x="7358" y="4112"/>
                <a:ext cx="540" cy="312"/>
              </a:xfrm>
              <a:prstGeom prst="rect">
                <a:avLst/>
              </a:prstGeom>
              <a:solidFill>
                <a:srgbClr val="FFFF99"/>
              </a:solidFill>
              <a:ln w="12700">
                <a:solidFill>
                  <a:srgbClr val="008000"/>
                </a:solidFill>
                <a:miter lim="800000"/>
                <a:headEnd/>
                <a:tailEnd/>
              </a:ln>
            </p:spPr>
            <p:txBody>
              <a:bodyPr/>
              <a:lstStyle/>
              <a:p>
                <a:endParaRPr lang="zh-CN" altLang="en-US"/>
              </a:p>
            </p:txBody>
          </p:sp>
          <p:sp>
            <p:nvSpPr>
              <p:cNvPr id="241865" name="Rectangle 201"/>
              <p:cNvSpPr>
                <a:spLocks noChangeArrowheads="1"/>
              </p:cNvSpPr>
              <p:nvPr/>
            </p:nvSpPr>
            <p:spPr bwMode="auto">
              <a:xfrm>
                <a:off x="6278" y="4112"/>
                <a:ext cx="540" cy="312"/>
              </a:xfrm>
              <a:prstGeom prst="rect">
                <a:avLst/>
              </a:prstGeom>
              <a:solidFill>
                <a:srgbClr val="FFFF99"/>
              </a:solidFill>
              <a:ln w="12700">
                <a:solidFill>
                  <a:srgbClr val="008000"/>
                </a:solidFill>
                <a:miter lim="800000"/>
                <a:headEnd/>
                <a:tailEnd/>
              </a:ln>
            </p:spPr>
            <p:txBody>
              <a:bodyPr/>
              <a:lstStyle/>
              <a:p>
                <a:endParaRPr lang="zh-CN" altLang="en-US"/>
              </a:p>
            </p:txBody>
          </p:sp>
          <p:sp>
            <p:nvSpPr>
              <p:cNvPr id="241866" name="Rectangle 202"/>
              <p:cNvSpPr>
                <a:spLocks noChangeArrowheads="1"/>
              </p:cNvSpPr>
              <p:nvPr/>
            </p:nvSpPr>
            <p:spPr bwMode="auto">
              <a:xfrm>
                <a:off x="6818" y="4424"/>
                <a:ext cx="540" cy="312"/>
              </a:xfrm>
              <a:prstGeom prst="rect">
                <a:avLst/>
              </a:prstGeom>
              <a:solidFill>
                <a:srgbClr val="FFFF99"/>
              </a:solidFill>
              <a:ln w="12700">
                <a:solidFill>
                  <a:srgbClr val="008000"/>
                </a:solidFill>
                <a:miter lim="800000"/>
                <a:headEnd/>
                <a:tailEnd/>
              </a:ln>
            </p:spPr>
            <p:txBody>
              <a:bodyPr/>
              <a:lstStyle/>
              <a:p>
                <a:endParaRPr lang="zh-CN" altLang="en-US"/>
              </a:p>
            </p:txBody>
          </p:sp>
          <p:sp>
            <p:nvSpPr>
              <p:cNvPr id="241867" name="Rectangle 203"/>
              <p:cNvSpPr>
                <a:spLocks noChangeArrowheads="1"/>
              </p:cNvSpPr>
              <p:nvPr/>
            </p:nvSpPr>
            <p:spPr bwMode="auto">
              <a:xfrm>
                <a:off x="7898" y="4424"/>
                <a:ext cx="540" cy="312"/>
              </a:xfrm>
              <a:prstGeom prst="rect">
                <a:avLst/>
              </a:prstGeom>
              <a:solidFill>
                <a:srgbClr val="FFFF99"/>
              </a:solidFill>
              <a:ln w="12700">
                <a:solidFill>
                  <a:srgbClr val="008000"/>
                </a:solidFill>
                <a:miter lim="800000"/>
                <a:headEnd/>
                <a:tailEnd/>
              </a:ln>
            </p:spPr>
            <p:txBody>
              <a:bodyPr/>
              <a:lstStyle/>
              <a:p>
                <a:endParaRPr lang="zh-CN" altLang="en-US"/>
              </a:p>
            </p:txBody>
          </p:sp>
          <p:sp>
            <p:nvSpPr>
              <p:cNvPr id="241868" name="Rectangle 204"/>
              <p:cNvSpPr>
                <a:spLocks noChangeArrowheads="1"/>
              </p:cNvSpPr>
              <p:nvPr/>
            </p:nvSpPr>
            <p:spPr bwMode="auto">
              <a:xfrm>
                <a:off x="7358" y="3176"/>
                <a:ext cx="540" cy="312"/>
              </a:xfrm>
              <a:prstGeom prst="rect">
                <a:avLst/>
              </a:prstGeom>
              <a:solidFill>
                <a:srgbClr val="FFFF99"/>
              </a:solidFill>
              <a:ln w="12700">
                <a:solidFill>
                  <a:srgbClr val="008000"/>
                </a:solidFill>
                <a:miter lim="800000"/>
                <a:headEnd/>
                <a:tailEnd/>
              </a:ln>
            </p:spPr>
            <p:txBody>
              <a:bodyPr/>
              <a:lstStyle/>
              <a:p>
                <a:endParaRPr lang="zh-CN" altLang="en-US"/>
              </a:p>
            </p:txBody>
          </p:sp>
          <p:sp>
            <p:nvSpPr>
              <p:cNvPr id="241869" name="Rectangle 205"/>
              <p:cNvSpPr>
                <a:spLocks noChangeArrowheads="1"/>
              </p:cNvSpPr>
              <p:nvPr/>
            </p:nvSpPr>
            <p:spPr bwMode="auto">
              <a:xfrm>
                <a:off x="7898" y="3488"/>
                <a:ext cx="540" cy="312"/>
              </a:xfrm>
              <a:prstGeom prst="rect">
                <a:avLst/>
              </a:prstGeom>
              <a:solidFill>
                <a:srgbClr val="FFFF99"/>
              </a:solidFill>
              <a:ln w="12700">
                <a:solidFill>
                  <a:srgbClr val="008000"/>
                </a:solidFill>
                <a:miter lim="800000"/>
                <a:headEnd/>
                <a:tailEnd/>
              </a:ln>
            </p:spPr>
            <p:txBody>
              <a:bodyPr/>
              <a:lstStyle/>
              <a:p>
                <a:endParaRPr lang="zh-CN" altLang="en-US"/>
              </a:p>
            </p:txBody>
          </p:sp>
          <p:sp>
            <p:nvSpPr>
              <p:cNvPr id="241870" name="Rectangle 206"/>
              <p:cNvSpPr>
                <a:spLocks noChangeArrowheads="1"/>
              </p:cNvSpPr>
              <p:nvPr/>
            </p:nvSpPr>
            <p:spPr bwMode="auto">
              <a:xfrm>
                <a:off x="7898" y="3800"/>
                <a:ext cx="540" cy="312"/>
              </a:xfrm>
              <a:prstGeom prst="rect">
                <a:avLst/>
              </a:prstGeom>
              <a:solidFill>
                <a:srgbClr val="FFFF99"/>
              </a:solidFill>
              <a:ln w="12700">
                <a:solidFill>
                  <a:srgbClr val="008000"/>
                </a:solidFill>
                <a:miter lim="800000"/>
                <a:headEnd/>
                <a:tailEnd/>
              </a:ln>
            </p:spPr>
            <p:txBody>
              <a:bodyPr/>
              <a:lstStyle/>
              <a:p>
                <a:endParaRPr lang="zh-CN" altLang="en-US"/>
              </a:p>
            </p:txBody>
          </p:sp>
          <p:sp>
            <p:nvSpPr>
              <p:cNvPr id="241871" name="Rectangle 207"/>
              <p:cNvSpPr>
                <a:spLocks noChangeArrowheads="1"/>
              </p:cNvSpPr>
              <p:nvPr/>
            </p:nvSpPr>
            <p:spPr bwMode="auto">
              <a:xfrm>
                <a:off x="8438" y="4112"/>
                <a:ext cx="540" cy="312"/>
              </a:xfrm>
              <a:prstGeom prst="rect">
                <a:avLst/>
              </a:prstGeom>
              <a:solidFill>
                <a:srgbClr val="FFFF99"/>
              </a:solidFill>
              <a:ln w="12700">
                <a:solidFill>
                  <a:srgbClr val="008000"/>
                </a:solidFill>
                <a:miter lim="800000"/>
                <a:headEnd/>
                <a:tailEnd/>
              </a:ln>
            </p:spPr>
            <p:txBody>
              <a:bodyPr/>
              <a:lstStyle/>
              <a:p>
                <a:endParaRPr lang="zh-CN" altLang="en-US"/>
              </a:p>
            </p:txBody>
          </p:sp>
          <p:sp>
            <p:nvSpPr>
              <p:cNvPr id="241872" name="Rectangle 208"/>
              <p:cNvSpPr>
                <a:spLocks noChangeArrowheads="1"/>
              </p:cNvSpPr>
              <p:nvPr/>
            </p:nvSpPr>
            <p:spPr bwMode="auto">
              <a:xfrm>
                <a:off x="8438" y="3176"/>
                <a:ext cx="540" cy="312"/>
              </a:xfrm>
              <a:prstGeom prst="rect">
                <a:avLst/>
              </a:prstGeom>
              <a:solidFill>
                <a:srgbClr val="FFFF99"/>
              </a:solidFill>
              <a:ln w="12700">
                <a:solidFill>
                  <a:srgbClr val="008000"/>
                </a:solidFill>
                <a:miter lim="800000"/>
                <a:headEnd/>
                <a:tailEnd/>
              </a:ln>
            </p:spPr>
            <p:txBody>
              <a:bodyPr/>
              <a:lstStyle/>
              <a:p>
                <a:endParaRPr lang="zh-CN" altLang="en-US"/>
              </a:p>
            </p:txBody>
          </p:sp>
          <p:sp>
            <p:nvSpPr>
              <p:cNvPr id="241873" name="Rectangle 209"/>
              <p:cNvSpPr>
                <a:spLocks noChangeArrowheads="1"/>
              </p:cNvSpPr>
              <p:nvPr/>
            </p:nvSpPr>
            <p:spPr bwMode="auto">
              <a:xfrm>
                <a:off x="8978" y="3488"/>
                <a:ext cx="540" cy="312"/>
              </a:xfrm>
              <a:prstGeom prst="rect">
                <a:avLst/>
              </a:prstGeom>
              <a:solidFill>
                <a:srgbClr val="FFFF99"/>
              </a:solidFill>
              <a:ln w="12700">
                <a:solidFill>
                  <a:srgbClr val="008000"/>
                </a:solidFill>
                <a:miter lim="800000"/>
                <a:headEnd/>
                <a:tailEnd/>
              </a:ln>
            </p:spPr>
            <p:txBody>
              <a:bodyPr/>
              <a:lstStyle/>
              <a:p>
                <a:endParaRPr lang="zh-CN" altLang="en-US"/>
              </a:p>
            </p:txBody>
          </p:sp>
          <p:sp>
            <p:nvSpPr>
              <p:cNvPr id="241874" name="Rectangle 210"/>
              <p:cNvSpPr>
                <a:spLocks noChangeArrowheads="1"/>
              </p:cNvSpPr>
              <p:nvPr/>
            </p:nvSpPr>
            <p:spPr bwMode="auto">
              <a:xfrm>
                <a:off x="9518" y="3176"/>
                <a:ext cx="540" cy="312"/>
              </a:xfrm>
              <a:prstGeom prst="rect">
                <a:avLst/>
              </a:prstGeom>
              <a:solidFill>
                <a:srgbClr val="FFFF99"/>
              </a:solidFill>
              <a:ln w="12700">
                <a:solidFill>
                  <a:srgbClr val="008000"/>
                </a:solidFill>
                <a:miter lim="800000"/>
                <a:headEnd/>
                <a:tailEnd/>
              </a:ln>
            </p:spPr>
            <p:txBody>
              <a:bodyPr/>
              <a:lstStyle/>
              <a:p>
                <a:endParaRPr lang="zh-CN" altLang="en-US"/>
              </a:p>
            </p:txBody>
          </p:sp>
          <p:sp>
            <p:nvSpPr>
              <p:cNvPr id="241875" name="Rectangle 211"/>
              <p:cNvSpPr>
                <a:spLocks noChangeArrowheads="1"/>
              </p:cNvSpPr>
              <p:nvPr/>
            </p:nvSpPr>
            <p:spPr bwMode="auto">
              <a:xfrm>
                <a:off x="8978" y="3800"/>
                <a:ext cx="540" cy="312"/>
              </a:xfrm>
              <a:prstGeom prst="rect">
                <a:avLst/>
              </a:prstGeom>
              <a:solidFill>
                <a:srgbClr val="FFFF99"/>
              </a:solidFill>
              <a:ln w="12700">
                <a:solidFill>
                  <a:srgbClr val="008000"/>
                </a:solidFill>
                <a:miter lim="800000"/>
                <a:headEnd/>
                <a:tailEnd/>
              </a:ln>
            </p:spPr>
            <p:txBody>
              <a:bodyPr/>
              <a:lstStyle/>
              <a:p>
                <a:endParaRPr lang="zh-CN" altLang="en-US"/>
              </a:p>
            </p:txBody>
          </p:sp>
          <p:sp>
            <p:nvSpPr>
              <p:cNvPr id="241876" name="Rectangle 212"/>
              <p:cNvSpPr>
                <a:spLocks noChangeArrowheads="1"/>
              </p:cNvSpPr>
              <p:nvPr/>
            </p:nvSpPr>
            <p:spPr bwMode="auto">
              <a:xfrm>
                <a:off x="9518" y="3800"/>
                <a:ext cx="540" cy="312"/>
              </a:xfrm>
              <a:prstGeom prst="rect">
                <a:avLst/>
              </a:prstGeom>
              <a:solidFill>
                <a:srgbClr val="FFFF99"/>
              </a:solidFill>
              <a:ln w="12700">
                <a:solidFill>
                  <a:srgbClr val="008000"/>
                </a:solidFill>
                <a:miter lim="800000"/>
                <a:headEnd/>
                <a:tailEnd/>
              </a:ln>
            </p:spPr>
            <p:txBody>
              <a:bodyPr/>
              <a:lstStyle/>
              <a:p>
                <a:endParaRPr lang="zh-CN" altLang="en-US"/>
              </a:p>
            </p:txBody>
          </p:sp>
          <p:sp>
            <p:nvSpPr>
              <p:cNvPr id="241877" name="Rectangle 213"/>
              <p:cNvSpPr>
                <a:spLocks noChangeArrowheads="1"/>
              </p:cNvSpPr>
              <p:nvPr/>
            </p:nvSpPr>
            <p:spPr bwMode="auto">
              <a:xfrm>
                <a:off x="9518" y="4112"/>
                <a:ext cx="540" cy="312"/>
              </a:xfrm>
              <a:prstGeom prst="rect">
                <a:avLst/>
              </a:prstGeom>
              <a:solidFill>
                <a:srgbClr val="FFFF99"/>
              </a:solidFill>
              <a:ln w="12700">
                <a:solidFill>
                  <a:srgbClr val="008000"/>
                </a:solidFill>
                <a:miter lim="800000"/>
                <a:headEnd/>
                <a:tailEnd/>
              </a:ln>
            </p:spPr>
            <p:txBody>
              <a:bodyPr/>
              <a:lstStyle/>
              <a:p>
                <a:endParaRPr lang="zh-CN" altLang="en-US"/>
              </a:p>
            </p:txBody>
          </p:sp>
          <p:sp>
            <p:nvSpPr>
              <p:cNvPr id="241878" name="Rectangle 214"/>
              <p:cNvSpPr>
                <a:spLocks noChangeArrowheads="1"/>
              </p:cNvSpPr>
              <p:nvPr/>
            </p:nvSpPr>
            <p:spPr bwMode="auto">
              <a:xfrm>
                <a:off x="8978" y="4424"/>
                <a:ext cx="540" cy="312"/>
              </a:xfrm>
              <a:prstGeom prst="rect">
                <a:avLst/>
              </a:prstGeom>
              <a:solidFill>
                <a:srgbClr val="FFFF99"/>
              </a:solidFill>
              <a:ln w="12700">
                <a:solidFill>
                  <a:srgbClr val="008000"/>
                </a:solidFill>
                <a:miter lim="800000"/>
                <a:headEnd/>
                <a:tailEnd/>
              </a:ln>
            </p:spPr>
            <p:txBody>
              <a:bodyPr/>
              <a:lstStyle/>
              <a:p>
                <a:endParaRPr lang="zh-CN" altLang="en-US"/>
              </a:p>
            </p:txBody>
          </p:sp>
        </p:grpSp>
        <p:sp>
          <p:nvSpPr>
            <p:cNvPr id="241879" name="Rectangle 215"/>
            <p:cNvSpPr>
              <a:spLocks noChangeArrowheads="1"/>
            </p:cNvSpPr>
            <p:nvPr/>
          </p:nvSpPr>
          <p:spPr bwMode="auto">
            <a:xfrm>
              <a:off x="3312" y="981"/>
              <a:ext cx="1800" cy="802"/>
            </a:xfrm>
            <a:prstGeom prst="rect">
              <a:avLst/>
            </a:prstGeom>
            <a:noFill/>
            <a:ln w="127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1880" name="Text Box 216"/>
            <p:cNvSpPr txBox="1">
              <a:spLocks noChangeArrowheads="1"/>
            </p:cNvSpPr>
            <p:nvPr/>
          </p:nvSpPr>
          <p:spPr bwMode="auto">
            <a:xfrm>
              <a:off x="3378" y="1289"/>
              <a:ext cx="1633" cy="206"/>
            </a:xfrm>
            <a:prstGeom prst="rect">
              <a:avLst/>
            </a:prstGeom>
            <a:noFill/>
            <a:ln>
              <a:noFill/>
            </a:ln>
            <a:extLst>
              <a:ext uri="{909E8E84-426E-40DD-AFC4-6F175D3DCCD1}">
                <a14:hiddenFill xmlns:a14="http://schemas.microsoft.com/office/drawing/2010/main">
                  <a:solidFill>
                    <a:srgbClr val="FFFFFF">
                      <a:alpha val="50000"/>
                    </a:srgbClr>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ctr" eaLnBrk="0" hangingPunct="0"/>
              <a:r>
                <a:rPr lang="zh-CN" altLang="en-US" sz="1000" b="1"/>
                <a:t> </a:t>
              </a:r>
              <a:r>
                <a:rPr lang="zh-CN" altLang="en-US" sz="2000">
                  <a:solidFill>
                    <a:srgbClr val="000000"/>
                  </a:solidFill>
                  <a:latin typeface="Tw Cen MT" panose="020B0602020104020603" pitchFamily="34" charset="0"/>
                  <a:ea typeface="隶书" panose="02010509060101010101" pitchFamily="49" charset="-122"/>
                </a:rPr>
                <a:t>载体图像的 </a:t>
              </a:r>
              <a:r>
                <a:rPr lang="en-US" altLang="zh-CN" sz="2000">
                  <a:solidFill>
                    <a:srgbClr val="000000"/>
                  </a:solidFill>
                  <a:latin typeface="Tw Cen MT" panose="020B0602020104020603" pitchFamily="34" charset="0"/>
                  <a:ea typeface="隶书" panose="02010509060101010101" pitchFamily="49" charset="-122"/>
                </a:rPr>
                <a:t>LSB </a:t>
              </a:r>
              <a:r>
                <a:rPr lang="zh-CN" altLang="en-US" sz="2000">
                  <a:solidFill>
                    <a:srgbClr val="000000"/>
                  </a:solidFill>
                  <a:latin typeface="Tw Cen MT" panose="020B0602020104020603" pitchFamily="34" charset="0"/>
                  <a:ea typeface="隶书" panose="02010509060101010101" pitchFamily="49" charset="-122"/>
                </a:rPr>
                <a:t>平面</a:t>
              </a:r>
            </a:p>
          </p:txBody>
        </p:sp>
        <p:sp>
          <p:nvSpPr>
            <p:cNvPr id="241881" name="Rectangle 217"/>
            <p:cNvSpPr>
              <a:spLocks noChangeArrowheads="1"/>
            </p:cNvSpPr>
            <p:nvPr/>
          </p:nvSpPr>
          <p:spPr bwMode="auto">
            <a:xfrm>
              <a:off x="3829" y="1861"/>
              <a:ext cx="259" cy="160"/>
            </a:xfrm>
            <a:prstGeom prst="rect">
              <a:avLst/>
            </a:prstGeom>
            <a:solidFill>
              <a:srgbClr val="FFFF99"/>
            </a:solidFill>
            <a:ln w="12700">
              <a:solidFill>
                <a:srgbClr val="008000"/>
              </a:solidFill>
              <a:miter lim="800000"/>
              <a:headEnd/>
              <a:tailEnd/>
            </a:ln>
          </p:spPr>
          <p:txBody>
            <a:bodyPr/>
            <a:lstStyle/>
            <a:p>
              <a:endParaRPr lang="zh-CN" altLang="en-US"/>
            </a:p>
          </p:txBody>
        </p:sp>
        <p:sp>
          <p:nvSpPr>
            <p:cNvPr id="241882" name="Rectangle 218"/>
            <p:cNvSpPr>
              <a:spLocks noChangeArrowheads="1"/>
            </p:cNvSpPr>
            <p:nvPr/>
          </p:nvSpPr>
          <p:spPr bwMode="auto">
            <a:xfrm>
              <a:off x="3571" y="1861"/>
              <a:ext cx="258" cy="160"/>
            </a:xfrm>
            <a:prstGeom prst="rect">
              <a:avLst/>
            </a:prstGeom>
            <a:solidFill>
              <a:srgbClr val="FFFF99"/>
            </a:solidFill>
            <a:ln w="12700">
              <a:solidFill>
                <a:srgbClr val="008000"/>
              </a:solidFill>
              <a:miter lim="800000"/>
              <a:headEnd/>
              <a:tailEnd/>
            </a:ln>
          </p:spPr>
          <p:txBody>
            <a:bodyPr/>
            <a:lstStyle/>
            <a:p>
              <a:endParaRPr lang="zh-CN" altLang="en-US"/>
            </a:p>
          </p:txBody>
        </p:sp>
        <p:sp>
          <p:nvSpPr>
            <p:cNvPr id="241883" name="Rectangle 219"/>
            <p:cNvSpPr>
              <a:spLocks noChangeArrowheads="1"/>
            </p:cNvSpPr>
            <p:nvPr/>
          </p:nvSpPr>
          <p:spPr bwMode="auto">
            <a:xfrm>
              <a:off x="4088" y="1861"/>
              <a:ext cx="257" cy="160"/>
            </a:xfrm>
            <a:prstGeom prst="rect">
              <a:avLst/>
            </a:prstGeom>
            <a:solidFill>
              <a:srgbClr val="FFFF99"/>
            </a:solidFill>
            <a:ln w="12700">
              <a:solidFill>
                <a:srgbClr val="008000"/>
              </a:solidFill>
              <a:miter lim="800000"/>
              <a:headEnd/>
              <a:tailEnd/>
            </a:ln>
          </p:spPr>
          <p:txBody>
            <a:bodyPr/>
            <a:lstStyle/>
            <a:p>
              <a:endParaRPr lang="zh-CN" altLang="en-US"/>
            </a:p>
          </p:txBody>
        </p:sp>
        <p:sp>
          <p:nvSpPr>
            <p:cNvPr id="241884" name="Rectangle 220"/>
            <p:cNvSpPr>
              <a:spLocks noChangeArrowheads="1"/>
            </p:cNvSpPr>
            <p:nvPr/>
          </p:nvSpPr>
          <p:spPr bwMode="auto">
            <a:xfrm>
              <a:off x="3312" y="1861"/>
              <a:ext cx="259" cy="160"/>
            </a:xfrm>
            <a:prstGeom prst="rect">
              <a:avLst/>
            </a:prstGeom>
            <a:solidFill>
              <a:srgbClr val="FFFF99"/>
            </a:solidFill>
            <a:ln w="12700">
              <a:solidFill>
                <a:srgbClr val="008000"/>
              </a:solidFill>
              <a:miter lim="800000"/>
              <a:headEnd/>
              <a:tailEnd/>
            </a:ln>
          </p:spPr>
          <p:txBody>
            <a:bodyPr/>
            <a:lstStyle/>
            <a:p>
              <a:endParaRPr lang="zh-CN" altLang="en-US"/>
            </a:p>
          </p:txBody>
        </p:sp>
        <p:sp>
          <p:nvSpPr>
            <p:cNvPr id="241885" name="Rectangle 221"/>
            <p:cNvSpPr>
              <a:spLocks noChangeArrowheads="1"/>
            </p:cNvSpPr>
            <p:nvPr/>
          </p:nvSpPr>
          <p:spPr bwMode="auto">
            <a:xfrm>
              <a:off x="4346" y="2021"/>
              <a:ext cx="259" cy="160"/>
            </a:xfrm>
            <a:prstGeom prst="rect">
              <a:avLst/>
            </a:prstGeom>
            <a:solidFill>
              <a:srgbClr val="808080"/>
            </a:solidFill>
            <a:ln w="12700">
              <a:solidFill>
                <a:srgbClr val="008000"/>
              </a:solidFill>
              <a:miter lim="800000"/>
              <a:headEnd/>
              <a:tailEnd/>
            </a:ln>
          </p:spPr>
          <p:txBody>
            <a:bodyPr/>
            <a:lstStyle/>
            <a:p>
              <a:endParaRPr lang="zh-CN" altLang="en-US"/>
            </a:p>
          </p:txBody>
        </p:sp>
        <p:sp>
          <p:nvSpPr>
            <p:cNvPr id="241886" name="Rectangle 222"/>
            <p:cNvSpPr>
              <a:spLocks noChangeArrowheads="1"/>
            </p:cNvSpPr>
            <p:nvPr/>
          </p:nvSpPr>
          <p:spPr bwMode="auto">
            <a:xfrm>
              <a:off x="4346" y="1861"/>
              <a:ext cx="259" cy="160"/>
            </a:xfrm>
            <a:prstGeom prst="rect">
              <a:avLst/>
            </a:prstGeom>
            <a:solidFill>
              <a:srgbClr val="808080"/>
            </a:solidFill>
            <a:ln w="12700">
              <a:solidFill>
                <a:srgbClr val="008000"/>
              </a:solidFill>
              <a:miter lim="800000"/>
              <a:headEnd/>
              <a:tailEnd/>
            </a:ln>
          </p:spPr>
          <p:txBody>
            <a:bodyPr/>
            <a:lstStyle/>
            <a:p>
              <a:endParaRPr lang="zh-CN" altLang="en-US"/>
            </a:p>
          </p:txBody>
        </p:sp>
        <p:sp>
          <p:nvSpPr>
            <p:cNvPr id="241887" name="Rectangle 223"/>
            <p:cNvSpPr>
              <a:spLocks noChangeArrowheads="1"/>
            </p:cNvSpPr>
            <p:nvPr/>
          </p:nvSpPr>
          <p:spPr bwMode="auto">
            <a:xfrm>
              <a:off x="3312" y="2021"/>
              <a:ext cx="259" cy="160"/>
            </a:xfrm>
            <a:prstGeom prst="rect">
              <a:avLst/>
            </a:prstGeom>
            <a:solidFill>
              <a:srgbClr val="808080"/>
            </a:solidFill>
            <a:ln w="12700">
              <a:solidFill>
                <a:srgbClr val="008000"/>
              </a:solidFill>
              <a:miter lim="800000"/>
              <a:headEnd/>
              <a:tailEnd/>
            </a:ln>
          </p:spPr>
          <p:txBody>
            <a:bodyPr/>
            <a:lstStyle/>
            <a:p>
              <a:endParaRPr lang="zh-CN" altLang="en-US"/>
            </a:p>
          </p:txBody>
        </p:sp>
        <p:sp>
          <p:nvSpPr>
            <p:cNvPr id="241888" name="Rectangle 224"/>
            <p:cNvSpPr>
              <a:spLocks noChangeArrowheads="1"/>
            </p:cNvSpPr>
            <p:nvPr/>
          </p:nvSpPr>
          <p:spPr bwMode="auto">
            <a:xfrm>
              <a:off x="3571" y="2021"/>
              <a:ext cx="258" cy="160"/>
            </a:xfrm>
            <a:prstGeom prst="rect">
              <a:avLst/>
            </a:prstGeom>
            <a:solidFill>
              <a:srgbClr val="808080"/>
            </a:solidFill>
            <a:ln w="12700">
              <a:solidFill>
                <a:srgbClr val="008000"/>
              </a:solidFill>
              <a:miter lim="800000"/>
              <a:headEnd/>
              <a:tailEnd/>
            </a:ln>
          </p:spPr>
          <p:txBody>
            <a:bodyPr/>
            <a:lstStyle/>
            <a:p>
              <a:endParaRPr lang="zh-CN" altLang="en-US"/>
            </a:p>
          </p:txBody>
        </p:sp>
        <p:sp>
          <p:nvSpPr>
            <p:cNvPr id="241889" name="Rectangle 225"/>
            <p:cNvSpPr>
              <a:spLocks noChangeArrowheads="1"/>
            </p:cNvSpPr>
            <p:nvPr/>
          </p:nvSpPr>
          <p:spPr bwMode="auto">
            <a:xfrm>
              <a:off x="3829" y="2021"/>
              <a:ext cx="259" cy="160"/>
            </a:xfrm>
            <a:prstGeom prst="rect">
              <a:avLst/>
            </a:prstGeom>
            <a:solidFill>
              <a:srgbClr val="808080"/>
            </a:solidFill>
            <a:ln w="12700">
              <a:solidFill>
                <a:srgbClr val="008000"/>
              </a:solidFill>
              <a:miter lim="800000"/>
              <a:headEnd/>
              <a:tailEnd/>
            </a:ln>
          </p:spPr>
          <p:txBody>
            <a:bodyPr/>
            <a:lstStyle/>
            <a:p>
              <a:endParaRPr lang="zh-CN" altLang="en-US"/>
            </a:p>
          </p:txBody>
        </p:sp>
        <p:sp>
          <p:nvSpPr>
            <p:cNvPr id="241890" name="Rectangle 226"/>
            <p:cNvSpPr>
              <a:spLocks noChangeArrowheads="1"/>
            </p:cNvSpPr>
            <p:nvPr/>
          </p:nvSpPr>
          <p:spPr bwMode="auto">
            <a:xfrm>
              <a:off x="3312" y="2181"/>
              <a:ext cx="259" cy="160"/>
            </a:xfrm>
            <a:prstGeom prst="rect">
              <a:avLst/>
            </a:prstGeom>
            <a:solidFill>
              <a:srgbClr val="808080"/>
            </a:solidFill>
            <a:ln w="12700">
              <a:solidFill>
                <a:srgbClr val="008000"/>
              </a:solidFill>
              <a:miter lim="800000"/>
              <a:headEnd/>
              <a:tailEnd/>
            </a:ln>
          </p:spPr>
          <p:txBody>
            <a:bodyPr/>
            <a:lstStyle/>
            <a:p>
              <a:endParaRPr lang="zh-CN" altLang="en-US"/>
            </a:p>
          </p:txBody>
        </p:sp>
        <p:sp>
          <p:nvSpPr>
            <p:cNvPr id="241891" name="Rectangle 227"/>
            <p:cNvSpPr>
              <a:spLocks noChangeArrowheads="1"/>
            </p:cNvSpPr>
            <p:nvPr/>
          </p:nvSpPr>
          <p:spPr bwMode="auto">
            <a:xfrm>
              <a:off x="4863" y="1861"/>
              <a:ext cx="259" cy="160"/>
            </a:xfrm>
            <a:prstGeom prst="rect">
              <a:avLst/>
            </a:prstGeom>
            <a:solidFill>
              <a:srgbClr val="808080"/>
            </a:solidFill>
            <a:ln w="12700">
              <a:solidFill>
                <a:srgbClr val="008000"/>
              </a:solidFill>
              <a:miter lim="800000"/>
              <a:headEnd/>
              <a:tailEnd/>
            </a:ln>
          </p:spPr>
          <p:txBody>
            <a:bodyPr/>
            <a:lstStyle/>
            <a:p>
              <a:endParaRPr lang="zh-CN" altLang="en-US"/>
            </a:p>
          </p:txBody>
        </p:sp>
        <p:sp>
          <p:nvSpPr>
            <p:cNvPr id="241892" name="Rectangle 228"/>
            <p:cNvSpPr>
              <a:spLocks noChangeArrowheads="1"/>
            </p:cNvSpPr>
            <p:nvPr/>
          </p:nvSpPr>
          <p:spPr bwMode="auto">
            <a:xfrm>
              <a:off x="4605" y="1861"/>
              <a:ext cx="258" cy="160"/>
            </a:xfrm>
            <a:prstGeom prst="rect">
              <a:avLst/>
            </a:prstGeom>
            <a:solidFill>
              <a:srgbClr val="808080"/>
            </a:solidFill>
            <a:ln w="12700">
              <a:solidFill>
                <a:srgbClr val="008000"/>
              </a:solidFill>
              <a:miter lim="800000"/>
              <a:headEnd/>
              <a:tailEnd/>
            </a:ln>
          </p:spPr>
          <p:txBody>
            <a:bodyPr/>
            <a:lstStyle/>
            <a:p>
              <a:endParaRPr lang="zh-CN" altLang="en-US"/>
            </a:p>
          </p:txBody>
        </p:sp>
        <p:sp>
          <p:nvSpPr>
            <p:cNvPr id="241893" name="Rectangle 229"/>
            <p:cNvSpPr>
              <a:spLocks noChangeArrowheads="1"/>
            </p:cNvSpPr>
            <p:nvPr/>
          </p:nvSpPr>
          <p:spPr bwMode="auto">
            <a:xfrm>
              <a:off x="4088" y="2021"/>
              <a:ext cx="258" cy="160"/>
            </a:xfrm>
            <a:prstGeom prst="rect">
              <a:avLst/>
            </a:prstGeom>
            <a:solidFill>
              <a:srgbClr val="FFFF99"/>
            </a:solidFill>
            <a:ln w="12700">
              <a:solidFill>
                <a:srgbClr val="008000"/>
              </a:solidFill>
              <a:miter lim="800000"/>
              <a:headEnd/>
              <a:tailEnd/>
            </a:ln>
          </p:spPr>
          <p:txBody>
            <a:bodyPr/>
            <a:lstStyle/>
            <a:p>
              <a:endParaRPr lang="zh-CN" altLang="en-US"/>
            </a:p>
          </p:txBody>
        </p:sp>
        <p:sp>
          <p:nvSpPr>
            <p:cNvPr id="241894" name="Rectangle 230"/>
            <p:cNvSpPr>
              <a:spLocks noChangeArrowheads="1"/>
            </p:cNvSpPr>
            <p:nvPr/>
          </p:nvSpPr>
          <p:spPr bwMode="auto">
            <a:xfrm>
              <a:off x="3829" y="2181"/>
              <a:ext cx="259" cy="160"/>
            </a:xfrm>
            <a:prstGeom prst="rect">
              <a:avLst/>
            </a:prstGeom>
            <a:solidFill>
              <a:srgbClr val="FFFF99"/>
            </a:solidFill>
            <a:ln w="12700">
              <a:solidFill>
                <a:srgbClr val="008000"/>
              </a:solidFill>
              <a:miter lim="800000"/>
              <a:headEnd/>
              <a:tailEnd/>
            </a:ln>
          </p:spPr>
          <p:txBody>
            <a:bodyPr/>
            <a:lstStyle/>
            <a:p>
              <a:endParaRPr lang="zh-CN" altLang="en-US"/>
            </a:p>
          </p:txBody>
        </p:sp>
        <p:sp>
          <p:nvSpPr>
            <p:cNvPr id="241895" name="Rectangle 231"/>
            <p:cNvSpPr>
              <a:spLocks noChangeArrowheads="1"/>
            </p:cNvSpPr>
            <p:nvPr/>
          </p:nvSpPr>
          <p:spPr bwMode="auto">
            <a:xfrm>
              <a:off x="4088" y="2181"/>
              <a:ext cx="258" cy="160"/>
            </a:xfrm>
            <a:prstGeom prst="rect">
              <a:avLst/>
            </a:prstGeom>
            <a:solidFill>
              <a:srgbClr val="FFFF99"/>
            </a:solidFill>
            <a:ln w="12700">
              <a:solidFill>
                <a:srgbClr val="008000"/>
              </a:solidFill>
              <a:miter lim="800000"/>
              <a:headEnd/>
              <a:tailEnd/>
            </a:ln>
          </p:spPr>
          <p:txBody>
            <a:bodyPr/>
            <a:lstStyle/>
            <a:p>
              <a:endParaRPr lang="zh-CN" altLang="en-US"/>
            </a:p>
          </p:txBody>
        </p:sp>
        <p:sp>
          <p:nvSpPr>
            <p:cNvPr id="241896" name="Rectangle 232"/>
            <p:cNvSpPr>
              <a:spLocks noChangeArrowheads="1"/>
            </p:cNvSpPr>
            <p:nvPr/>
          </p:nvSpPr>
          <p:spPr bwMode="auto">
            <a:xfrm>
              <a:off x="3571" y="2181"/>
              <a:ext cx="258" cy="160"/>
            </a:xfrm>
            <a:prstGeom prst="rect">
              <a:avLst/>
            </a:prstGeom>
            <a:solidFill>
              <a:srgbClr val="FFFF99"/>
            </a:solidFill>
            <a:ln w="12700">
              <a:solidFill>
                <a:srgbClr val="008000"/>
              </a:solidFill>
              <a:miter lim="800000"/>
              <a:headEnd/>
              <a:tailEnd/>
            </a:ln>
          </p:spPr>
          <p:txBody>
            <a:bodyPr/>
            <a:lstStyle/>
            <a:p>
              <a:endParaRPr lang="zh-CN" altLang="en-US"/>
            </a:p>
          </p:txBody>
        </p:sp>
        <p:sp>
          <p:nvSpPr>
            <p:cNvPr id="241897" name="Rectangle 233"/>
            <p:cNvSpPr>
              <a:spLocks noChangeArrowheads="1"/>
            </p:cNvSpPr>
            <p:nvPr/>
          </p:nvSpPr>
          <p:spPr bwMode="auto">
            <a:xfrm>
              <a:off x="3571" y="2341"/>
              <a:ext cx="258" cy="160"/>
            </a:xfrm>
            <a:prstGeom prst="rect">
              <a:avLst/>
            </a:prstGeom>
            <a:solidFill>
              <a:srgbClr val="FFFF99"/>
            </a:solidFill>
            <a:ln w="12700">
              <a:solidFill>
                <a:srgbClr val="008000"/>
              </a:solidFill>
              <a:miter lim="800000"/>
              <a:headEnd/>
              <a:tailEnd/>
            </a:ln>
          </p:spPr>
          <p:txBody>
            <a:bodyPr/>
            <a:lstStyle/>
            <a:p>
              <a:endParaRPr lang="zh-CN" altLang="en-US"/>
            </a:p>
          </p:txBody>
        </p:sp>
        <p:sp>
          <p:nvSpPr>
            <p:cNvPr id="241898" name="Rectangle 234"/>
            <p:cNvSpPr>
              <a:spLocks noChangeArrowheads="1"/>
            </p:cNvSpPr>
            <p:nvPr/>
          </p:nvSpPr>
          <p:spPr bwMode="auto">
            <a:xfrm>
              <a:off x="3829" y="2341"/>
              <a:ext cx="259" cy="160"/>
            </a:xfrm>
            <a:prstGeom prst="rect">
              <a:avLst/>
            </a:prstGeom>
            <a:solidFill>
              <a:srgbClr val="FFFF99"/>
            </a:solidFill>
            <a:ln w="12700">
              <a:solidFill>
                <a:srgbClr val="008000"/>
              </a:solidFill>
              <a:miter lim="800000"/>
              <a:headEnd/>
              <a:tailEnd/>
            </a:ln>
          </p:spPr>
          <p:txBody>
            <a:bodyPr/>
            <a:lstStyle/>
            <a:p>
              <a:endParaRPr lang="zh-CN" altLang="en-US"/>
            </a:p>
          </p:txBody>
        </p:sp>
        <p:sp>
          <p:nvSpPr>
            <p:cNvPr id="241899" name="Rectangle 235"/>
            <p:cNvSpPr>
              <a:spLocks noChangeArrowheads="1"/>
            </p:cNvSpPr>
            <p:nvPr/>
          </p:nvSpPr>
          <p:spPr bwMode="auto">
            <a:xfrm>
              <a:off x="3312" y="2341"/>
              <a:ext cx="259" cy="160"/>
            </a:xfrm>
            <a:prstGeom prst="rect">
              <a:avLst/>
            </a:prstGeom>
            <a:solidFill>
              <a:srgbClr val="FFFF99"/>
            </a:solidFill>
            <a:ln w="12700">
              <a:solidFill>
                <a:srgbClr val="008000"/>
              </a:solidFill>
              <a:miter lim="800000"/>
              <a:headEnd/>
              <a:tailEnd/>
            </a:ln>
          </p:spPr>
          <p:txBody>
            <a:bodyPr/>
            <a:lstStyle/>
            <a:p>
              <a:endParaRPr lang="zh-CN" altLang="en-US"/>
            </a:p>
          </p:txBody>
        </p:sp>
        <p:sp>
          <p:nvSpPr>
            <p:cNvPr id="241900" name="Rectangle 236"/>
            <p:cNvSpPr>
              <a:spLocks noChangeArrowheads="1"/>
            </p:cNvSpPr>
            <p:nvPr/>
          </p:nvSpPr>
          <p:spPr bwMode="auto">
            <a:xfrm>
              <a:off x="3312" y="2501"/>
              <a:ext cx="259" cy="160"/>
            </a:xfrm>
            <a:prstGeom prst="rect">
              <a:avLst/>
            </a:prstGeom>
            <a:solidFill>
              <a:srgbClr val="FFFF99"/>
            </a:solidFill>
            <a:ln w="12700">
              <a:solidFill>
                <a:srgbClr val="008000"/>
              </a:solidFill>
              <a:miter lim="800000"/>
              <a:headEnd/>
              <a:tailEnd/>
            </a:ln>
          </p:spPr>
          <p:txBody>
            <a:bodyPr/>
            <a:lstStyle/>
            <a:p>
              <a:endParaRPr lang="zh-CN" altLang="en-US"/>
            </a:p>
          </p:txBody>
        </p:sp>
        <p:sp>
          <p:nvSpPr>
            <p:cNvPr id="241901" name="Rectangle 237"/>
            <p:cNvSpPr>
              <a:spLocks noChangeArrowheads="1"/>
            </p:cNvSpPr>
            <p:nvPr/>
          </p:nvSpPr>
          <p:spPr bwMode="auto">
            <a:xfrm>
              <a:off x="4605" y="2181"/>
              <a:ext cx="258" cy="160"/>
            </a:xfrm>
            <a:prstGeom prst="rect">
              <a:avLst/>
            </a:prstGeom>
            <a:solidFill>
              <a:srgbClr val="FFFF99"/>
            </a:solidFill>
            <a:ln w="12700">
              <a:solidFill>
                <a:srgbClr val="008000"/>
              </a:solidFill>
              <a:miter lim="800000"/>
              <a:headEnd/>
              <a:tailEnd/>
            </a:ln>
          </p:spPr>
          <p:txBody>
            <a:bodyPr/>
            <a:lstStyle/>
            <a:p>
              <a:endParaRPr lang="zh-CN" altLang="en-US"/>
            </a:p>
          </p:txBody>
        </p:sp>
        <p:sp>
          <p:nvSpPr>
            <p:cNvPr id="241902" name="Rectangle 238"/>
            <p:cNvSpPr>
              <a:spLocks noChangeArrowheads="1"/>
            </p:cNvSpPr>
            <p:nvPr/>
          </p:nvSpPr>
          <p:spPr bwMode="auto">
            <a:xfrm>
              <a:off x="4863" y="2181"/>
              <a:ext cx="259" cy="160"/>
            </a:xfrm>
            <a:prstGeom prst="rect">
              <a:avLst/>
            </a:prstGeom>
            <a:solidFill>
              <a:srgbClr val="FFFF99"/>
            </a:solidFill>
            <a:ln w="12700">
              <a:solidFill>
                <a:srgbClr val="008000"/>
              </a:solidFill>
              <a:miter lim="800000"/>
              <a:headEnd/>
              <a:tailEnd/>
            </a:ln>
          </p:spPr>
          <p:txBody>
            <a:bodyPr/>
            <a:lstStyle/>
            <a:p>
              <a:endParaRPr lang="zh-CN" altLang="en-US"/>
            </a:p>
          </p:txBody>
        </p:sp>
        <p:sp>
          <p:nvSpPr>
            <p:cNvPr id="241903" name="Rectangle 239"/>
            <p:cNvSpPr>
              <a:spLocks noChangeArrowheads="1"/>
            </p:cNvSpPr>
            <p:nvPr/>
          </p:nvSpPr>
          <p:spPr bwMode="auto">
            <a:xfrm>
              <a:off x="4346" y="2501"/>
              <a:ext cx="259" cy="160"/>
            </a:xfrm>
            <a:prstGeom prst="rect">
              <a:avLst/>
            </a:prstGeom>
            <a:solidFill>
              <a:srgbClr val="FFFF99"/>
            </a:solidFill>
            <a:ln w="12700">
              <a:solidFill>
                <a:srgbClr val="008000"/>
              </a:solidFill>
              <a:miter lim="800000"/>
              <a:headEnd/>
              <a:tailEnd/>
            </a:ln>
          </p:spPr>
          <p:txBody>
            <a:bodyPr/>
            <a:lstStyle/>
            <a:p>
              <a:endParaRPr lang="zh-CN" altLang="en-US"/>
            </a:p>
          </p:txBody>
        </p:sp>
        <p:sp>
          <p:nvSpPr>
            <p:cNvPr id="241904" name="Rectangle 240"/>
            <p:cNvSpPr>
              <a:spLocks noChangeArrowheads="1"/>
            </p:cNvSpPr>
            <p:nvPr/>
          </p:nvSpPr>
          <p:spPr bwMode="auto">
            <a:xfrm>
              <a:off x="4605" y="2021"/>
              <a:ext cx="258" cy="160"/>
            </a:xfrm>
            <a:prstGeom prst="rect">
              <a:avLst/>
            </a:prstGeom>
            <a:solidFill>
              <a:srgbClr val="FFFF99"/>
            </a:solidFill>
            <a:ln w="12700">
              <a:solidFill>
                <a:srgbClr val="008000"/>
              </a:solidFill>
              <a:miter lim="800000"/>
              <a:headEnd/>
              <a:tailEnd/>
            </a:ln>
          </p:spPr>
          <p:txBody>
            <a:bodyPr/>
            <a:lstStyle/>
            <a:p>
              <a:endParaRPr lang="zh-CN" altLang="en-US"/>
            </a:p>
          </p:txBody>
        </p:sp>
        <p:sp>
          <p:nvSpPr>
            <p:cNvPr id="241905" name="Rectangle 241"/>
            <p:cNvSpPr>
              <a:spLocks noChangeArrowheads="1"/>
            </p:cNvSpPr>
            <p:nvPr/>
          </p:nvSpPr>
          <p:spPr bwMode="auto">
            <a:xfrm>
              <a:off x="4346" y="2181"/>
              <a:ext cx="259" cy="160"/>
            </a:xfrm>
            <a:prstGeom prst="rect">
              <a:avLst/>
            </a:prstGeom>
            <a:solidFill>
              <a:srgbClr val="808080"/>
            </a:solidFill>
            <a:ln w="12700">
              <a:solidFill>
                <a:srgbClr val="008000"/>
              </a:solidFill>
              <a:miter lim="800000"/>
              <a:headEnd/>
              <a:tailEnd/>
            </a:ln>
          </p:spPr>
          <p:txBody>
            <a:bodyPr/>
            <a:lstStyle/>
            <a:p>
              <a:endParaRPr lang="zh-CN" altLang="en-US"/>
            </a:p>
          </p:txBody>
        </p:sp>
        <p:sp>
          <p:nvSpPr>
            <p:cNvPr id="241906" name="Rectangle 242"/>
            <p:cNvSpPr>
              <a:spLocks noChangeArrowheads="1"/>
            </p:cNvSpPr>
            <p:nvPr/>
          </p:nvSpPr>
          <p:spPr bwMode="auto">
            <a:xfrm>
              <a:off x="4863" y="2341"/>
              <a:ext cx="259" cy="160"/>
            </a:xfrm>
            <a:prstGeom prst="rect">
              <a:avLst/>
            </a:prstGeom>
            <a:solidFill>
              <a:srgbClr val="808080"/>
            </a:solidFill>
            <a:ln w="12700">
              <a:solidFill>
                <a:srgbClr val="008000"/>
              </a:solidFill>
              <a:miter lim="800000"/>
              <a:headEnd/>
              <a:tailEnd/>
            </a:ln>
          </p:spPr>
          <p:txBody>
            <a:bodyPr/>
            <a:lstStyle/>
            <a:p>
              <a:endParaRPr lang="zh-CN" altLang="en-US"/>
            </a:p>
          </p:txBody>
        </p:sp>
        <p:sp>
          <p:nvSpPr>
            <p:cNvPr id="241907" name="Rectangle 243"/>
            <p:cNvSpPr>
              <a:spLocks noChangeArrowheads="1"/>
            </p:cNvSpPr>
            <p:nvPr/>
          </p:nvSpPr>
          <p:spPr bwMode="auto">
            <a:xfrm>
              <a:off x="4605" y="2341"/>
              <a:ext cx="258" cy="160"/>
            </a:xfrm>
            <a:prstGeom prst="rect">
              <a:avLst/>
            </a:prstGeom>
            <a:solidFill>
              <a:srgbClr val="808080"/>
            </a:solidFill>
            <a:ln w="12700">
              <a:solidFill>
                <a:srgbClr val="008000"/>
              </a:solidFill>
              <a:miter lim="800000"/>
              <a:headEnd/>
              <a:tailEnd/>
            </a:ln>
          </p:spPr>
          <p:txBody>
            <a:bodyPr/>
            <a:lstStyle/>
            <a:p>
              <a:endParaRPr lang="zh-CN" altLang="en-US"/>
            </a:p>
          </p:txBody>
        </p:sp>
        <p:sp>
          <p:nvSpPr>
            <p:cNvPr id="241908" name="Rectangle 244"/>
            <p:cNvSpPr>
              <a:spLocks noChangeArrowheads="1"/>
            </p:cNvSpPr>
            <p:nvPr/>
          </p:nvSpPr>
          <p:spPr bwMode="auto">
            <a:xfrm>
              <a:off x="4346" y="2341"/>
              <a:ext cx="259" cy="160"/>
            </a:xfrm>
            <a:prstGeom prst="rect">
              <a:avLst/>
            </a:prstGeom>
            <a:solidFill>
              <a:srgbClr val="808080"/>
            </a:solidFill>
            <a:ln w="12700">
              <a:solidFill>
                <a:srgbClr val="008000"/>
              </a:solidFill>
              <a:miter lim="800000"/>
              <a:headEnd/>
              <a:tailEnd/>
            </a:ln>
          </p:spPr>
          <p:txBody>
            <a:bodyPr/>
            <a:lstStyle/>
            <a:p>
              <a:endParaRPr lang="zh-CN" altLang="en-US"/>
            </a:p>
          </p:txBody>
        </p:sp>
        <p:sp>
          <p:nvSpPr>
            <p:cNvPr id="241909" name="Rectangle 245"/>
            <p:cNvSpPr>
              <a:spLocks noChangeArrowheads="1"/>
            </p:cNvSpPr>
            <p:nvPr/>
          </p:nvSpPr>
          <p:spPr bwMode="auto">
            <a:xfrm>
              <a:off x="4863" y="2501"/>
              <a:ext cx="259" cy="160"/>
            </a:xfrm>
            <a:prstGeom prst="rect">
              <a:avLst/>
            </a:prstGeom>
            <a:solidFill>
              <a:srgbClr val="808080"/>
            </a:solidFill>
            <a:ln w="12700">
              <a:solidFill>
                <a:srgbClr val="008000"/>
              </a:solidFill>
              <a:miter lim="800000"/>
              <a:headEnd/>
              <a:tailEnd/>
            </a:ln>
          </p:spPr>
          <p:txBody>
            <a:bodyPr/>
            <a:lstStyle/>
            <a:p>
              <a:endParaRPr lang="zh-CN" altLang="en-US"/>
            </a:p>
          </p:txBody>
        </p:sp>
        <p:sp>
          <p:nvSpPr>
            <p:cNvPr id="241910" name="Rectangle 246"/>
            <p:cNvSpPr>
              <a:spLocks noChangeArrowheads="1"/>
            </p:cNvSpPr>
            <p:nvPr/>
          </p:nvSpPr>
          <p:spPr bwMode="auto">
            <a:xfrm>
              <a:off x="4605" y="2501"/>
              <a:ext cx="258" cy="160"/>
            </a:xfrm>
            <a:prstGeom prst="rect">
              <a:avLst/>
            </a:prstGeom>
            <a:solidFill>
              <a:srgbClr val="808080"/>
            </a:solidFill>
            <a:ln w="12700">
              <a:solidFill>
                <a:srgbClr val="008000"/>
              </a:solidFill>
              <a:miter lim="800000"/>
              <a:headEnd/>
              <a:tailEnd/>
            </a:ln>
          </p:spPr>
          <p:txBody>
            <a:bodyPr/>
            <a:lstStyle/>
            <a:p>
              <a:endParaRPr lang="zh-CN" altLang="en-US"/>
            </a:p>
          </p:txBody>
        </p:sp>
        <p:sp>
          <p:nvSpPr>
            <p:cNvPr id="241911" name="Rectangle 247"/>
            <p:cNvSpPr>
              <a:spLocks noChangeArrowheads="1"/>
            </p:cNvSpPr>
            <p:nvPr/>
          </p:nvSpPr>
          <p:spPr bwMode="auto">
            <a:xfrm>
              <a:off x="4863" y="2021"/>
              <a:ext cx="259" cy="160"/>
            </a:xfrm>
            <a:prstGeom prst="rect">
              <a:avLst/>
            </a:prstGeom>
            <a:solidFill>
              <a:srgbClr val="808080"/>
            </a:solidFill>
            <a:ln w="12700">
              <a:solidFill>
                <a:srgbClr val="008000"/>
              </a:solidFill>
              <a:miter lim="800000"/>
              <a:headEnd/>
              <a:tailEnd/>
            </a:ln>
          </p:spPr>
          <p:txBody>
            <a:bodyPr/>
            <a:lstStyle/>
            <a:p>
              <a:endParaRPr lang="zh-CN" altLang="en-US"/>
            </a:p>
          </p:txBody>
        </p:sp>
        <p:sp>
          <p:nvSpPr>
            <p:cNvPr id="241912" name="Rectangle 248"/>
            <p:cNvSpPr>
              <a:spLocks noChangeArrowheads="1"/>
            </p:cNvSpPr>
            <p:nvPr/>
          </p:nvSpPr>
          <p:spPr bwMode="auto">
            <a:xfrm>
              <a:off x="3571" y="2501"/>
              <a:ext cx="258" cy="160"/>
            </a:xfrm>
            <a:prstGeom prst="rect">
              <a:avLst/>
            </a:prstGeom>
            <a:solidFill>
              <a:srgbClr val="808080"/>
            </a:solidFill>
            <a:ln w="12700">
              <a:solidFill>
                <a:srgbClr val="008000"/>
              </a:solidFill>
              <a:miter lim="800000"/>
              <a:headEnd/>
              <a:tailEnd/>
            </a:ln>
          </p:spPr>
          <p:txBody>
            <a:bodyPr/>
            <a:lstStyle/>
            <a:p>
              <a:endParaRPr lang="zh-CN" altLang="en-US"/>
            </a:p>
          </p:txBody>
        </p:sp>
        <p:sp>
          <p:nvSpPr>
            <p:cNvPr id="241913" name="Rectangle 249"/>
            <p:cNvSpPr>
              <a:spLocks noChangeArrowheads="1"/>
            </p:cNvSpPr>
            <p:nvPr/>
          </p:nvSpPr>
          <p:spPr bwMode="auto">
            <a:xfrm>
              <a:off x="3829" y="2501"/>
              <a:ext cx="259" cy="160"/>
            </a:xfrm>
            <a:prstGeom prst="rect">
              <a:avLst/>
            </a:prstGeom>
            <a:solidFill>
              <a:srgbClr val="808080"/>
            </a:solidFill>
            <a:ln w="12700">
              <a:solidFill>
                <a:srgbClr val="008000"/>
              </a:solidFill>
              <a:miter lim="800000"/>
              <a:headEnd/>
              <a:tailEnd/>
            </a:ln>
          </p:spPr>
          <p:txBody>
            <a:bodyPr/>
            <a:lstStyle/>
            <a:p>
              <a:endParaRPr lang="zh-CN" altLang="en-US"/>
            </a:p>
          </p:txBody>
        </p:sp>
        <p:sp>
          <p:nvSpPr>
            <p:cNvPr id="241914" name="Rectangle 250"/>
            <p:cNvSpPr>
              <a:spLocks noChangeArrowheads="1"/>
            </p:cNvSpPr>
            <p:nvPr/>
          </p:nvSpPr>
          <p:spPr bwMode="auto">
            <a:xfrm>
              <a:off x="4088" y="2501"/>
              <a:ext cx="258" cy="160"/>
            </a:xfrm>
            <a:prstGeom prst="rect">
              <a:avLst/>
            </a:prstGeom>
            <a:solidFill>
              <a:srgbClr val="808080"/>
            </a:solidFill>
            <a:ln w="12700">
              <a:solidFill>
                <a:srgbClr val="008000"/>
              </a:solidFill>
              <a:miter lim="800000"/>
              <a:headEnd/>
              <a:tailEnd/>
            </a:ln>
          </p:spPr>
          <p:txBody>
            <a:bodyPr/>
            <a:lstStyle/>
            <a:p>
              <a:endParaRPr lang="zh-CN" altLang="en-US"/>
            </a:p>
          </p:txBody>
        </p:sp>
        <p:sp>
          <p:nvSpPr>
            <p:cNvPr id="241915" name="Rectangle 251"/>
            <p:cNvSpPr>
              <a:spLocks noChangeArrowheads="1"/>
            </p:cNvSpPr>
            <p:nvPr/>
          </p:nvSpPr>
          <p:spPr bwMode="auto">
            <a:xfrm>
              <a:off x="4088" y="2341"/>
              <a:ext cx="258" cy="160"/>
            </a:xfrm>
            <a:prstGeom prst="rect">
              <a:avLst/>
            </a:prstGeom>
            <a:solidFill>
              <a:srgbClr val="808080"/>
            </a:solidFill>
            <a:ln w="12700">
              <a:solidFill>
                <a:srgbClr val="008000"/>
              </a:solidFill>
              <a:miter lim="800000"/>
              <a:headEnd/>
              <a:tailEnd/>
            </a:ln>
          </p:spPr>
          <p:txBody>
            <a:bodyPr/>
            <a:lstStyle/>
            <a:p>
              <a:endParaRPr lang="zh-CN" altLang="en-US"/>
            </a:p>
          </p:txBody>
        </p:sp>
        <p:sp>
          <p:nvSpPr>
            <p:cNvPr id="241916" name="Rectangle 252"/>
            <p:cNvSpPr>
              <a:spLocks noChangeArrowheads="1"/>
            </p:cNvSpPr>
            <p:nvPr/>
          </p:nvSpPr>
          <p:spPr bwMode="auto">
            <a:xfrm>
              <a:off x="3312" y="1861"/>
              <a:ext cx="1810" cy="800"/>
            </a:xfrm>
            <a:prstGeom prst="rect">
              <a:avLst/>
            </a:prstGeom>
            <a:noFill/>
            <a:ln w="127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1917" name="Text Box 253"/>
            <p:cNvSpPr txBox="1">
              <a:spLocks noChangeArrowheads="1"/>
            </p:cNvSpPr>
            <p:nvPr/>
          </p:nvSpPr>
          <p:spPr bwMode="auto">
            <a:xfrm>
              <a:off x="3378" y="2151"/>
              <a:ext cx="1633" cy="206"/>
            </a:xfrm>
            <a:prstGeom prst="rect">
              <a:avLst/>
            </a:prstGeom>
            <a:noFill/>
            <a:ln>
              <a:noFill/>
            </a:ln>
            <a:extLst>
              <a:ext uri="{909E8E84-426E-40DD-AFC4-6F175D3DCCD1}">
                <a14:hiddenFill xmlns:a14="http://schemas.microsoft.com/office/drawing/2010/main">
                  <a:solidFill>
                    <a:srgbClr val="FFFFFF">
                      <a:alpha val="50000"/>
                    </a:srgbClr>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ctr" eaLnBrk="0" hangingPunct="0"/>
              <a:r>
                <a:rPr lang="zh-CN" altLang="en-US" sz="1000" b="1"/>
                <a:t> </a:t>
              </a:r>
              <a:r>
                <a:rPr lang="zh-CN" altLang="en-US" sz="2000">
                  <a:solidFill>
                    <a:srgbClr val="000000"/>
                  </a:solidFill>
                  <a:latin typeface="Tw Cen MT" panose="020B0602020104020603" pitchFamily="34" charset="0"/>
                  <a:ea typeface="隶书" panose="02010509060101010101" pitchFamily="49" charset="-122"/>
                </a:rPr>
                <a:t>嵌入的数据</a:t>
              </a:r>
            </a:p>
          </p:txBody>
        </p:sp>
        <p:sp>
          <p:nvSpPr>
            <p:cNvPr id="241918" name="AutoShape 254"/>
            <p:cNvSpPr>
              <a:spLocks/>
            </p:cNvSpPr>
            <p:nvPr/>
          </p:nvSpPr>
          <p:spPr bwMode="auto">
            <a:xfrm>
              <a:off x="2905" y="3714"/>
              <a:ext cx="1044" cy="227"/>
            </a:xfrm>
            <a:prstGeom prst="callout2">
              <a:avLst>
                <a:gd name="adj1" fmla="val 31718"/>
                <a:gd name="adj2" fmla="val 104597"/>
                <a:gd name="adj3" fmla="val 31718"/>
                <a:gd name="adj4" fmla="val 125671"/>
                <a:gd name="adj5" fmla="val -103523"/>
                <a:gd name="adj6" fmla="val 147606"/>
              </a:avLst>
            </a:prstGeom>
            <a:noFill/>
            <a:ln w="12700">
              <a:solidFill>
                <a:srgbClr val="000080"/>
              </a:solidFill>
              <a:miter lim="800000"/>
              <a:headEnd/>
              <a:tailEnd type="triangle" w="sm" len="lg"/>
            </a:ln>
            <a:extLst>
              <a:ext uri="{909E8E84-426E-40DD-AFC4-6F175D3DCCD1}">
                <a14:hiddenFill xmlns:a14="http://schemas.microsoft.com/office/drawing/2010/main">
                  <a:solidFill>
                    <a:srgbClr val="FFFFFF"/>
                  </a:solidFill>
                </a14:hiddenFill>
              </a:ext>
            </a:extLst>
          </p:spPr>
          <p:txBody>
            <a:bodyPr lIns="0" tIns="0" rIns="0" bIns="0"/>
            <a:lstStyle/>
            <a:p>
              <a:pPr algn="r" eaLnBrk="0" hangingPunct="0"/>
              <a:r>
                <a:rPr lang="zh-CN" altLang="en-US" sz="2000">
                  <a:solidFill>
                    <a:srgbClr val="04003C"/>
                  </a:solidFill>
                  <a:latin typeface="Tw Cen MT" panose="020B0602020104020603" pitchFamily="34" charset="0"/>
                  <a:ea typeface="隶书" panose="02010509060101010101" pitchFamily="49" charset="-122"/>
                </a:rPr>
                <a:t>被修改的</a:t>
              </a:r>
              <a:r>
                <a:rPr lang="en-US" altLang="zh-CN" sz="2000">
                  <a:solidFill>
                    <a:srgbClr val="04003C"/>
                  </a:solidFill>
                  <a:latin typeface="Tw Cen MT" panose="020B0602020104020603" pitchFamily="34" charset="0"/>
                  <a:ea typeface="隶书" panose="02010509060101010101" pitchFamily="49" charset="-122"/>
                </a:rPr>
                <a:t>LSB</a:t>
              </a:r>
            </a:p>
          </p:txBody>
        </p:sp>
        <p:grpSp>
          <p:nvGrpSpPr>
            <p:cNvPr id="241919" name="Group 255"/>
            <p:cNvGrpSpPr>
              <a:grpSpLocks/>
            </p:cNvGrpSpPr>
            <p:nvPr/>
          </p:nvGrpSpPr>
          <p:grpSpPr bwMode="auto">
            <a:xfrm>
              <a:off x="2429" y="1387"/>
              <a:ext cx="865" cy="1581"/>
              <a:chOff x="2582" y="1387"/>
              <a:chExt cx="712" cy="1581"/>
            </a:xfrm>
          </p:grpSpPr>
          <p:sp>
            <p:nvSpPr>
              <p:cNvPr id="241920" name="Line 256"/>
              <p:cNvSpPr>
                <a:spLocks noChangeShapeType="1"/>
              </p:cNvSpPr>
              <p:nvPr/>
            </p:nvSpPr>
            <p:spPr bwMode="auto">
              <a:xfrm>
                <a:off x="2582" y="2962"/>
                <a:ext cx="302"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1921" name="Line 257"/>
              <p:cNvSpPr>
                <a:spLocks noChangeShapeType="1"/>
              </p:cNvSpPr>
              <p:nvPr/>
            </p:nvSpPr>
            <p:spPr bwMode="auto">
              <a:xfrm flipV="1">
                <a:off x="2880" y="1389"/>
                <a:ext cx="0" cy="1579"/>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1922" name="Line 258"/>
              <p:cNvSpPr>
                <a:spLocks noChangeShapeType="1"/>
              </p:cNvSpPr>
              <p:nvPr/>
            </p:nvSpPr>
            <p:spPr bwMode="auto">
              <a:xfrm flipV="1">
                <a:off x="2868" y="1387"/>
                <a:ext cx="426" cy="2"/>
              </a:xfrm>
              <a:prstGeom prst="line">
                <a:avLst/>
              </a:prstGeom>
              <a:noFill/>
              <a:ln w="38100">
                <a:solidFill>
                  <a:srgbClr val="FF0000"/>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41923" name="Group 259"/>
            <p:cNvGrpSpPr>
              <a:grpSpLocks/>
            </p:cNvGrpSpPr>
            <p:nvPr/>
          </p:nvGrpSpPr>
          <p:grpSpPr bwMode="auto">
            <a:xfrm>
              <a:off x="2232" y="2251"/>
              <a:ext cx="1062" cy="873"/>
              <a:chOff x="2426" y="2251"/>
              <a:chExt cx="868" cy="862"/>
            </a:xfrm>
          </p:grpSpPr>
          <p:sp>
            <p:nvSpPr>
              <p:cNvPr id="241924" name="Line 260"/>
              <p:cNvSpPr>
                <a:spLocks noChangeShapeType="1"/>
              </p:cNvSpPr>
              <p:nvPr/>
            </p:nvSpPr>
            <p:spPr bwMode="auto">
              <a:xfrm>
                <a:off x="3100" y="2251"/>
                <a:ext cx="194"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1925" name="Line 261"/>
              <p:cNvSpPr>
                <a:spLocks noChangeShapeType="1"/>
              </p:cNvSpPr>
              <p:nvPr/>
            </p:nvSpPr>
            <p:spPr bwMode="auto">
              <a:xfrm>
                <a:off x="3107" y="2251"/>
                <a:ext cx="0" cy="862"/>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1926" name="Line 262"/>
              <p:cNvSpPr>
                <a:spLocks noChangeShapeType="1"/>
              </p:cNvSpPr>
              <p:nvPr/>
            </p:nvSpPr>
            <p:spPr bwMode="auto">
              <a:xfrm flipH="1">
                <a:off x="2426" y="3111"/>
                <a:ext cx="690" cy="2"/>
              </a:xfrm>
              <a:prstGeom prst="line">
                <a:avLst/>
              </a:prstGeom>
              <a:noFill/>
              <a:ln w="38100">
                <a:solidFill>
                  <a:srgbClr val="FF0000"/>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41927" name="Text Box 263"/>
            <p:cNvSpPr txBox="1">
              <a:spLocks noChangeArrowheads="1"/>
            </p:cNvSpPr>
            <p:nvPr/>
          </p:nvSpPr>
          <p:spPr bwMode="auto">
            <a:xfrm>
              <a:off x="2310" y="3159"/>
              <a:ext cx="903" cy="371"/>
            </a:xfrm>
            <a:prstGeom prst="rect">
              <a:avLst/>
            </a:prstGeom>
            <a:noFill/>
            <a:ln>
              <a:noFill/>
            </a:ln>
            <a:extLst>
              <a:ext uri="{909E8E84-426E-40DD-AFC4-6F175D3DCCD1}">
                <a14:hiddenFill xmlns:a14="http://schemas.microsoft.com/office/drawing/2010/main">
                  <a:solidFill>
                    <a:srgbClr val="FFFFFF">
                      <a:alpha val="50000"/>
                    </a:srgbClr>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ctr" eaLnBrk="0" hangingPunct="0"/>
              <a:r>
                <a:rPr lang="zh-CN" altLang="en-US" sz="1000" b="1"/>
                <a:t> </a:t>
              </a:r>
              <a:r>
                <a:rPr lang="zh-CN" altLang="en-US" sz="2000">
                  <a:solidFill>
                    <a:srgbClr val="04003C"/>
                  </a:solidFill>
                  <a:latin typeface="Tw Cen MT" panose="020B0602020104020603" pitchFamily="34" charset="0"/>
                  <a:ea typeface="隶书" panose="02010509060101010101" pitchFamily="49" charset="-122"/>
                </a:rPr>
                <a:t>用数据替换 </a:t>
              </a:r>
              <a:r>
                <a:rPr lang="en-US" altLang="zh-CN" sz="2000">
                  <a:solidFill>
                    <a:srgbClr val="04003C"/>
                  </a:solidFill>
                  <a:latin typeface="Tw Cen MT" panose="020B0602020104020603" pitchFamily="34" charset="0"/>
                  <a:ea typeface="隶书" panose="02010509060101010101" pitchFamily="49" charset="-122"/>
                </a:rPr>
                <a:t>LSB </a:t>
              </a:r>
              <a:r>
                <a:rPr lang="zh-CN" altLang="en-US" sz="2000">
                  <a:solidFill>
                    <a:srgbClr val="04003C"/>
                  </a:solidFill>
                  <a:latin typeface="Tw Cen MT" panose="020B0602020104020603" pitchFamily="34" charset="0"/>
                  <a:ea typeface="隶书" panose="02010509060101010101" pitchFamily="49" charset="-122"/>
                </a:rPr>
                <a:t>平面</a:t>
              </a:r>
            </a:p>
          </p:txBody>
        </p:sp>
      </p:grpSp>
      <p:sp>
        <p:nvSpPr>
          <p:cNvPr id="241928" name="Text Box 264"/>
          <p:cNvSpPr txBox="1">
            <a:spLocks noChangeArrowheads="1"/>
          </p:cNvSpPr>
          <p:nvPr/>
        </p:nvSpPr>
        <p:spPr bwMode="auto">
          <a:xfrm>
            <a:off x="827088" y="5589588"/>
            <a:ext cx="7777162" cy="941387"/>
          </a:xfrm>
          <a:prstGeom prst="rect">
            <a:avLst/>
          </a:prstGeom>
          <a:solidFill>
            <a:srgbClr val="FFFF99">
              <a:alpha val="70000"/>
            </a:srgbClr>
          </a:solidFill>
          <a:ln w="9525">
            <a:solidFill>
              <a:srgbClr val="FF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defRPr>
                <a:solidFill>
                  <a:schemeClr val="tx1"/>
                </a:solidFill>
                <a:latin typeface="Arial" panose="020B0604020202020204" pitchFamily="34" charset="0"/>
                <a:ea typeface="宋体" panose="02010600030101010101" pitchFamily="2" charset="-122"/>
              </a:defRPr>
            </a:lvl1pPr>
            <a:lvl2pPr marL="914400" indent="-457200" eaLnBrk="0" hangingPunct="0">
              <a:defRPr>
                <a:solidFill>
                  <a:schemeClr val="tx1"/>
                </a:solidFill>
                <a:latin typeface="Arial" panose="020B0604020202020204" pitchFamily="34" charset="0"/>
                <a:ea typeface="宋体" panose="02010600030101010101" pitchFamily="2" charset="-122"/>
              </a:defRPr>
            </a:lvl2pPr>
            <a:lvl3pPr marL="1371600" indent="-457200" eaLnBrk="0" hangingPunct="0">
              <a:defRPr>
                <a:solidFill>
                  <a:schemeClr val="tx1"/>
                </a:solidFill>
                <a:latin typeface="Arial" panose="020B0604020202020204" pitchFamily="34" charset="0"/>
                <a:ea typeface="宋体" panose="02010600030101010101" pitchFamily="2" charset="-122"/>
              </a:defRPr>
            </a:lvl3pPr>
            <a:lvl4pPr marL="1828800" indent="-457200" eaLnBrk="0" hangingPunct="0">
              <a:defRPr>
                <a:solidFill>
                  <a:schemeClr val="tx1"/>
                </a:solidFill>
                <a:latin typeface="Arial" panose="020B0604020202020204" pitchFamily="34" charset="0"/>
                <a:ea typeface="宋体" panose="02010600030101010101" pitchFamily="2" charset="-122"/>
              </a:defRPr>
            </a:lvl4pPr>
            <a:lvl5pPr marL="2286000" indent="-457200" eaLnBrk="0" hangingPunct="0">
              <a:defRPr>
                <a:solidFill>
                  <a:schemeClr val="tx1"/>
                </a:solidFill>
                <a:latin typeface="Arial" panose="020B0604020202020204" pitchFamily="34" charset="0"/>
                <a:ea typeface="宋体" panose="02010600030101010101" pitchFamily="2" charset="-122"/>
              </a:defRPr>
            </a:lvl5pPr>
            <a:lvl6pPr marL="2743200" indent="-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indent="-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indent="-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indent="-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90000"/>
              </a:lnSpc>
              <a:spcBef>
                <a:spcPct val="50000"/>
              </a:spcBef>
              <a:buFont typeface="Wingdings" panose="05000000000000000000" pitchFamily="2" charset="2"/>
              <a:buNone/>
            </a:pPr>
            <a:r>
              <a:rPr kumimoji="1" lang="zh-CN" altLang="en-US" sz="2400">
                <a:solidFill>
                  <a:srgbClr val="000000"/>
                </a:solidFill>
                <a:latin typeface="Times New Roman" panose="02020603050405020304" pitchFamily="18" charset="0"/>
                <a:ea typeface="隶书" panose="02010509060101010101" pitchFamily="49" charset="-122"/>
              </a:rPr>
              <a:t>方法简单，视觉失真小，数据容量大。</a:t>
            </a:r>
          </a:p>
          <a:p>
            <a:pPr>
              <a:lnSpc>
                <a:spcPct val="90000"/>
              </a:lnSpc>
              <a:spcBef>
                <a:spcPct val="50000"/>
              </a:spcBef>
              <a:buFont typeface="Wingdings" panose="05000000000000000000" pitchFamily="2" charset="2"/>
              <a:buNone/>
            </a:pPr>
            <a:r>
              <a:rPr kumimoji="1" lang="en-US" altLang="zh-CN" sz="2400">
                <a:solidFill>
                  <a:srgbClr val="000000"/>
                </a:solidFill>
                <a:latin typeface="Tw Cen MT" panose="020B0602020104020603" pitchFamily="34" charset="0"/>
                <a:ea typeface="隶书" panose="02010509060101010101" pitchFamily="49" charset="-122"/>
              </a:rPr>
              <a:t>100%</a:t>
            </a:r>
            <a:r>
              <a:rPr kumimoji="1" lang="zh-CN" altLang="en-US" sz="2400">
                <a:solidFill>
                  <a:srgbClr val="000000"/>
                </a:solidFill>
                <a:latin typeface="Tw Cen MT" panose="020B0602020104020603" pitchFamily="34" charset="0"/>
                <a:ea typeface="隶书" panose="02010509060101010101" pitchFamily="49" charset="-122"/>
              </a:rPr>
              <a:t>像素承载数据时，平均改变一半</a:t>
            </a:r>
            <a:r>
              <a:rPr kumimoji="1" lang="en-US" altLang="zh-CN" sz="2400">
                <a:solidFill>
                  <a:srgbClr val="000000"/>
                </a:solidFill>
                <a:latin typeface="Tw Cen MT" panose="020B0602020104020603" pitchFamily="34" charset="0"/>
                <a:ea typeface="隶书" panose="02010509060101010101" pitchFamily="49" charset="-122"/>
              </a:rPr>
              <a:t>LSB</a:t>
            </a:r>
            <a:r>
              <a:rPr kumimoji="1" lang="zh-CN" altLang="en-US" sz="2400">
                <a:solidFill>
                  <a:srgbClr val="000000"/>
                </a:solidFill>
                <a:latin typeface="Tw Cen MT" panose="020B0602020104020603" pitchFamily="34" charset="0"/>
                <a:ea typeface="隶书" panose="02010509060101010101" pitchFamily="49" charset="-122"/>
              </a:rPr>
              <a:t>，</a:t>
            </a:r>
            <a:r>
              <a:rPr kumimoji="1" lang="en-US" altLang="zh-CN" sz="2400">
                <a:solidFill>
                  <a:srgbClr val="000000"/>
                </a:solidFill>
                <a:latin typeface="Tw Cen MT" panose="020B0602020104020603" pitchFamily="34" charset="0"/>
                <a:ea typeface="隶书" panose="02010509060101010101" pitchFamily="49" charset="-122"/>
              </a:rPr>
              <a:t>PSNR=</a:t>
            </a:r>
            <a:r>
              <a:rPr kumimoji="1" lang="zh-CN" altLang="en-US" sz="2400">
                <a:solidFill>
                  <a:srgbClr val="000000"/>
                </a:solidFill>
                <a:latin typeface="Tw Cen MT" panose="020B0602020104020603" pitchFamily="34" charset="0"/>
                <a:ea typeface="隶书" panose="02010509060101010101" pitchFamily="49" charset="-122"/>
              </a:rPr>
              <a:t>51.1</a:t>
            </a:r>
            <a:r>
              <a:rPr kumimoji="1" lang="en-US" altLang="zh-CN" sz="2400">
                <a:solidFill>
                  <a:srgbClr val="000000"/>
                </a:solidFill>
                <a:latin typeface="Tw Cen MT" panose="020B0602020104020603" pitchFamily="34" charset="0"/>
                <a:ea typeface="隶书" panose="02010509060101010101" pitchFamily="49" charset="-122"/>
              </a:rPr>
              <a:t>dB</a:t>
            </a:r>
            <a:endParaRPr kumimoji="1" lang="zh-CN" altLang="en-US" sz="2400">
              <a:solidFill>
                <a:srgbClr val="000000"/>
              </a:solidFill>
              <a:latin typeface="Tw Cen MT" panose="020B0602020104020603" pitchFamily="34" charset="0"/>
              <a:ea typeface="隶书" panose="02010509060101010101" pitchFamily="49" charset="-122"/>
            </a:endParaRPr>
          </a:p>
        </p:txBody>
      </p:sp>
    </p:spTree>
    <p:extLst>
      <p:ext uri="{BB962C8B-B14F-4D97-AF65-F5344CB8AC3E}">
        <p14:creationId xmlns:p14="http://schemas.microsoft.com/office/powerpoint/2010/main" val="998036698"/>
      </p:ext>
    </p:extLst>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2"/>
          <p:cNvSpPr>
            <a:spLocks noGrp="1"/>
          </p:cNvSpPr>
          <p:nvPr>
            <p:ph type="title"/>
          </p:nvPr>
        </p:nvSpPr>
        <p:spPr/>
        <p:txBody>
          <a:bodyPr/>
          <a:lstStyle/>
          <a:p>
            <a:r>
              <a:rPr lang="en-US" altLang="zh-CN" b="1" smtClean="0">
                <a:solidFill>
                  <a:srgbClr val="003366"/>
                </a:solidFill>
                <a:latin typeface="Times New Roman" panose="02020603050405020304" pitchFamily="18" charset="0"/>
                <a:ea typeface="楷体" panose="02010609060101010101" pitchFamily="49" charset="-122"/>
              </a:rPr>
              <a:t>LSB Match</a:t>
            </a:r>
            <a:r>
              <a:rPr lang="zh-CN" altLang="en-US" b="1" smtClean="0">
                <a:solidFill>
                  <a:srgbClr val="003366"/>
                </a:solidFill>
                <a:latin typeface="Times New Roman" panose="02020603050405020304" pitchFamily="18" charset="0"/>
                <a:ea typeface="楷体" panose="02010609060101010101" pitchFamily="49" charset="-122"/>
              </a:rPr>
              <a:t>隐写算法</a:t>
            </a:r>
            <a:endParaRPr lang="en-US" altLang="zh-CN" b="1" smtClean="0">
              <a:solidFill>
                <a:srgbClr val="003366"/>
              </a:solidFill>
              <a:latin typeface="Times New Roman" panose="02020603050405020304" pitchFamily="18" charset="0"/>
              <a:ea typeface="楷体" panose="02010609060101010101" pitchFamily="49" charset="-122"/>
            </a:endParaRPr>
          </a:p>
        </p:txBody>
      </p:sp>
      <p:sp>
        <p:nvSpPr>
          <p:cNvPr id="237571" name="Rectangle 3"/>
          <p:cNvSpPr>
            <a:spLocks noGrp="1"/>
          </p:cNvSpPr>
          <p:nvPr>
            <p:ph type="body" sz="half" idx="1"/>
          </p:nvPr>
        </p:nvSpPr>
        <p:spPr>
          <a:xfrm>
            <a:off x="457200" y="1935163"/>
            <a:ext cx="8229600" cy="4389437"/>
          </a:xfrm>
        </p:spPr>
        <p:txBody>
          <a:bodyPr/>
          <a:lstStyle/>
          <a:p>
            <a:r>
              <a:rPr lang="en-US" altLang="zh-CN" b="1" smtClean="0">
                <a:solidFill>
                  <a:srgbClr val="003366"/>
                </a:solidFill>
                <a:latin typeface="Times New Roman" panose="02020603050405020304" pitchFamily="18" charset="0"/>
                <a:ea typeface="楷体" panose="02010609060101010101" pitchFamily="49" charset="-122"/>
              </a:rPr>
              <a:t>LSB Match</a:t>
            </a:r>
            <a:r>
              <a:rPr lang="zh-CN" altLang="en-US" b="1" smtClean="0">
                <a:solidFill>
                  <a:srgbClr val="003366"/>
                </a:solidFill>
                <a:latin typeface="Times New Roman" panose="02020603050405020304" pitchFamily="18" charset="0"/>
                <a:ea typeface="楷体" panose="02010609060101010101" pitchFamily="49" charset="-122"/>
              </a:rPr>
              <a:t>：比较待嵌域的</a:t>
            </a:r>
            <a:r>
              <a:rPr lang="en-US" altLang="zh-CN" b="1" smtClean="0">
                <a:solidFill>
                  <a:srgbClr val="003366"/>
                </a:solidFill>
                <a:latin typeface="Times New Roman" panose="02020603050405020304" pitchFamily="18" charset="0"/>
                <a:ea typeface="楷体" panose="02010609060101010101" pitchFamily="49" charset="-122"/>
              </a:rPr>
              <a:t>LSB</a:t>
            </a:r>
            <a:r>
              <a:rPr lang="zh-CN" altLang="en-US" b="1" smtClean="0">
                <a:solidFill>
                  <a:srgbClr val="003366"/>
                </a:solidFill>
                <a:latin typeface="Times New Roman" panose="02020603050405020304" pitchFamily="18" charset="0"/>
                <a:ea typeface="楷体" panose="02010609060101010101" pitchFamily="49" charset="-122"/>
              </a:rPr>
              <a:t>与待嵌比特，相同则不做改变，不同则随机或按照某种指标的指导对待嵌域加</a:t>
            </a:r>
            <a:r>
              <a:rPr lang="en-US" altLang="zh-CN" b="1" smtClean="0">
                <a:solidFill>
                  <a:srgbClr val="003366"/>
                </a:solidFill>
                <a:latin typeface="Times New Roman" panose="02020603050405020304" pitchFamily="18" charset="0"/>
                <a:ea typeface="楷体" panose="02010609060101010101" pitchFamily="49" charset="-122"/>
              </a:rPr>
              <a:t>1</a:t>
            </a:r>
            <a:r>
              <a:rPr lang="zh-CN" altLang="en-US" b="1" smtClean="0">
                <a:solidFill>
                  <a:srgbClr val="003366"/>
                </a:solidFill>
                <a:latin typeface="Times New Roman" panose="02020603050405020304" pitchFamily="18" charset="0"/>
                <a:ea typeface="楷体" panose="02010609060101010101" pitchFamily="49" charset="-122"/>
              </a:rPr>
              <a:t>或减</a:t>
            </a:r>
            <a:r>
              <a:rPr lang="en-US" altLang="zh-CN" b="1" smtClean="0">
                <a:solidFill>
                  <a:srgbClr val="003366"/>
                </a:solidFill>
                <a:latin typeface="Times New Roman" panose="02020603050405020304" pitchFamily="18" charset="0"/>
                <a:ea typeface="楷体" panose="02010609060101010101" pitchFamily="49" charset="-122"/>
              </a:rPr>
              <a:t>1</a:t>
            </a:r>
            <a:r>
              <a:rPr lang="zh-CN" altLang="en-US" b="1" smtClean="0">
                <a:solidFill>
                  <a:srgbClr val="003366"/>
                </a:solidFill>
                <a:latin typeface="Times New Roman" panose="02020603050405020304" pitchFamily="18" charset="0"/>
                <a:ea typeface="楷体" panose="02010609060101010101" pitchFamily="49" charset="-122"/>
              </a:rPr>
              <a:t>，使得载密域最低位与待嵌比特相等，同时减小对载体统计特性的改变，消除隐写痕迹。该隐写算法对隐秘信息的提取方法与</a:t>
            </a:r>
            <a:r>
              <a:rPr lang="en-US" altLang="zh-CN" b="1" smtClean="0">
                <a:solidFill>
                  <a:srgbClr val="003366"/>
                </a:solidFill>
                <a:latin typeface="Times New Roman" panose="02020603050405020304" pitchFamily="18" charset="0"/>
                <a:ea typeface="楷体" panose="02010609060101010101" pitchFamily="49" charset="-122"/>
              </a:rPr>
              <a:t>LSB</a:t>
            </a:r>
            <a:r>
              <a:rPr lang="zh-CN" altLang="en-US" b="1" smtClean="0">
                <a:solidFill>
                  <a:srgbClr val="003366"/>
                </a:solidFill>
                <a:latin typeface="Times New Roman" panose="02020603050405020304" pitchFamily="18" charset="0"/>
                <a:ea typeface="楷体" panose="02010609060101010101" pitchFamily="49" charset="-122"/>
              </a:rPr>
              <a:t>方法相同。</a:t>
            </a:r>
          </a:p>
          <a:p>
            <a:endParaRPr lang="zh-CN" altLang="en-US" b="1" smtClean="0">
              <a:solidFill>
                <a:srgbClr val="003366"/>
              </a:solidFill>
              <a:latin typeface="Times New Roman" panose="02020603050405020304" pitchFamily="18" charset="0"/>
              <a:ea typeface="楷体" panose="02010609060101010101" pitchFamily="49" charset="-122"/>
            </a:endParaRPr>
          </a:p>
          <a:p>
            <a:r>
              <a:rPr lang="en-US" altLang="zh-CN" sz="2400" b="1" smtClean="0">
                <a:solidFill>
                  <a:srgbClr val="003366"/>
                </a:solidFill>
                <a:latin typeface="Times New Roman" panose="02020603050405020304" pitchFamily="18" charset="0"/>
                <a:ea typeface="楷体" panose="02010609060101010101" pitchFamily="49" charset="-122"/>
              </a:rPr>
              <a:t>LSB Match</a:t>
            </a:r>
            <a:r>
              <a:rPr lang="zh-CN" altLang="en-US" sz="2400" b="1" smtClean="0">
                <a:solidFill>
                  <a:srgbClr val="003366"/>
                </a:solidFill>
                <a:latin typeface="Times New Roman" panose="02020603050405020304" pitchFamily="18" charset="0"/>
                <a:ea typeface="楷体" panose="02010609060101010101" pitchFamily="49" charset="-122"/>
              </a:rPr>
              <a:t>算法虽然有可能改变载密域的其它位平面，但其改变程度仅为</a:t>
            </a:r>
            <a:r>
              <a:rPr lang="en-US" altLang="zh-CN" sz="2400" b="1" smtClean="0">
                <a:solidFill>
                  <a:srgbClr val="003366"/>
                </a:solidFill>
                <a:latin typeface="Times New Roman" panose="02020603050405020304" pitchFamily="18" charset="0"/>
                <a:ea typeface="楷体" panose="02010609060101010101" pitchFamily="49" charset="-122"/>
              </a:rPr>
              <a:t>1</a:t>
            </a:r>
            <a:r>
              <a:rPr lang="zh-CN" altLang="en-US" sz="2400" b="1" smtClean="0">
                <a:solidFill>
                  <a:srgbClr val="003366"/>
                </a:solidFill>
                <a:latin typeface="Times New Roman" panose="02020603050405020304" pitchFamily="18" charset="0"/>
                <a:ea typeface="楷体" panose="02010609060101010101" pitchFamily="49" charset="-122"/>
              </a:rPr>
              <a:t>，因此载体图像的</a:t>
            </a:r>
            <a:r>
              <a:rPr lang="en-US" altLang="zh-CN" sz="2400" b="1" smtClean="0">
                <a:solidFill>
                  <a:srgbClr val="003366"/>
                </a:solidFill>
                <a:latin typeface="Times New Roman" panose="02020603050405020304" pitchFamily="18" charset="0"/>
                <a:ea typeface="楷体" panose="02010609060101010101" pitchFamily="49" charset="-122"/>
              </a:rPr>
              <a:t>PSNR</a:t>
            </a:r>
            <a:r>
              <a:rPr lang="zh-CN" altLang="en-US" sz="2400" b="1" smtClean="0">
                <a:solidFill>
                  <a:srgbClr val="003366"/>
                </a:solidFill>
                <a:latin typeface="Times New Roman" panose="02020603050405020304" pitchFamily="18" charset="0"/>
                <a:ea typeface="楷体" panose="02010609060101010101" pitchFamily="49" charset="-122"/>
              </a:rPr>
              <a:t>仍然很高，隐写容量与</a:t>
            </a:r>
            <a:r>
              <a:rPr lang="en-US" altLang="zh-CN" sz="2400" b="1" smtClean="0">
                <a:solidFill>
                  <a:srgbClr val="003366"/>
                </a:solidFill>
                <a:latin typeface="Times New Roman" panose="02020603050405020304" pitchFamily="18" charset="0"/>
                <a:ea typeface="楷体" panose="02010609060101010101" pitchFamily="49" charset="-122"/>
              </a:rPr>
              <a:t>LSB</a:t>
            </a:r>
            <a:r>
              <a:rPr lang="zh-CN" altLang="en-US" sz="2400" b="1" smtClean="0">
                <a:solidFill>
                  <a:srgbClr val="003366"/>
                </a:solidFill>
                <a:latin typeface="Times New Roman" panose="02020603050405020304" pitchFamily="18" charset="0"/>
                <a:ea typeface="楷体" panose="02010609060101010101" pitchFamily="49" charset="-122"/>
              </a:rPr>
              <a:t>隐写算法相当，且由于其对载体的统计特性改变较小，因此针对</a:t>
            </a:r>
            <a:r>
              <a:rPr lang="en-US" altLang="zh-CN" sz="2400" b="1" smtClean="0">
                <a:solidFill>
                  <a:srgbClr val="003366"/>
                </a:solidFill>
                <a:latin typeface="Times New Roman" panose="02020603050405020304" pitchFamily="18" charset="0"/>
                <a:ea typeface="楷体" panose="02010609060101010101" pitchFamily="49" charset="-122"/>
              </a:rPr>
              <a:t>LSB</a:t>
            </a:r>
            <a:r>
              <a:rPr lang="zh-CN" altLang="en-US" sz="2400" b="1" smtClean="0">
                <a:solidFill>
                  <a:srgbClr val="003366"/>
                </a:solidFill>
                <a:latin typeface="Times New Roman" panose="02020603050405020304" pitchFamily="18" charset="0"/>
                <a:ea typeface="楷体" panose="02010609060101010101" pitchFamily="49" charset="-122"/>
              </a:rPr>
              <a:t>的隐写分析方法基本对</a:t>
            </a:r>
            <a:r>
              <a:rPr lang="en-US" altLang="zh-CN" sz="2400" b="1" smtClean="0">
                <a:solidFill>
                  <a:srgbClr val="003366"/>
                </a:solidFill>
                <a:latin typeface="Times New Roman" panose="02020603050405020304" pitchFamily="18" charset="0"/>
                <a:ea typeface="楷体" panose="02010609060101010101" pitchFamily="49" charset="-122"/>
              </a:rPr>
              <a:t>LSB</a:t>
            </a:r>
            <a:r>
              <a:rPr lang="zh-CN" altLang="en-US" sz="2400" b="1" smtClean="0">
                <a:solidFill>
                  <a:srgbClr val="003366"/>
                </a:solidFill>
                <a:latin typeface="Times New Roman" panose="02020603050405020304" pitchFamily="18" charset="0"/>
                <a:ea typeface="楷体" panose="02010609060101010101" pitchFamily="49" charset="-122"/>
              </a:rPr>
              <a:t>匹配隐写算法没有显著的效果。</a:t>
            </a:r>
            <a:endParaRPr lang="en-US" altLang="zh-CN" sz="2400" b="1" smtClean="0">
              <a:solidFill>
                <a:srgbClr val="003366"/>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276165991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7571">
                                            <p:txEl>
                                              <p:pRg st="2" end="2"/>
                                            </p:txEl>
                                          </p:spTgt>
                                        </p:tgtEl>
                                        <p:attrNameLst>
                                          <p:attrName>style.visibility</p:attrName>
                                        </p:attrNameLst>
                                      </p:cBhvr>
                                      <p:to>
                                        <p:strVal val="visible"/>
                                      </p:to>
                                    </p:set>
                                    <p:animEffect transition="in" filter="blinds(horizontal)">
                                      <p:cBhvr>
                                        <p:cTn id="7" dur="500"/>
                                        <p:tgtEl>
                                          <p:spTgt spid="23757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7571"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2"/>
          <p:cNvSpPr>
            <a:spLocks noGrp="1"/>
          </p:cNvSpPr>
          <p:nvPr>
            <p:ph type="title"/>
          </p:nvPr>
        </p:nvSpPr>
        <p:spPr>
          <a:xfrm>
            <a:off x="468313" y="115888"/>
            <a:ext cx="8229600" cy="1143000"/>
          </a:xfrm>
        </p:spPr>
        <p:txBody>
          <a:bodyPr/>
          <a:lstStyle/>
          <a:p>
            <a:r>
              <a:rPr lang="zh-CN" altLang="en-US" smtClean="0"/>
              <a:t>反隐写技术</a:t>
            </a:r>
          </a:p>
        </p:txBody>
      </p:sp>
      <p:grpSp>
        <p:nvGrpSpPr>
          <p:cNvPr id="239619" name="Group 3"/>
          <p:cNvGrpSpPr>
            <a:grpSpLocks/>
          </p:cNvGrpSpPr>
          <p:nvPr/>
        </p:nvGrpSpPr>
        <p:grpSpPr bwMode="auto">
          <a:xfrm>
            <a:off x="611188" y="1484313"/>
            <a:ext cx="7634287" cy="4921250"/>
            <a:chOff x="385" y="935"/>
            <a:chExt cx="4809" cy="3100"/>
          </a:xfrm>
        </p:grpSpPr>
        <p:sp>
          <p:nvSpPr>
            <p:cNvPr id="239620" name="Text Box 4"/>
            <p:cNvSpPr txBox="1">
              <a:spLocks noChangeArrowheads="1"/>
            </p:cNvSpPr>
            <p:nvPr/>
          </p:nvSpPr>
          <p:spPr bwMode="auto">
            <a:xfrm>
              <a:off x="1837" y="1661"/>
              <a:ext cx="1542" cy="2374"/>
            </a:xfrm>
            <a:prstGeom prst="rect">
              <a:avLst/>
            </a:prstGeom>
            <a:solidFill>
              <a:srgbClr val="FFFF99">
                <a:alpha val="46001"/>
              </a:srgbClr>
            </a:solidFill>
            <a:ln w="25400">
              <a:solidFill>
                <a:srgbClr val="99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zh-CN" altLang="en-US" sz="2400">
                  <a:solidFill>
                    <a:srgbClr val="000000"/>
                  </a:solidFill>
                  <a:latin typeface="Times New Roman" panose="02020603050405020304" pitchFamily="18" charset="0"/>
                  <a:ea typeface="隶书" panose="02010509060101010101" pitchFamily="49" charset="-122"/>
                </a:rPr>
                <a:t>隐写分析</a:t>
              </a:r>
            </a:p>
            <a:p>
              <a:pPr algn="ctr" eaLnBrk="0" hangingPunct="0">
                <a:spcBef>
                  <a:spcPct val="50000"/>
                </a:spcBef>
              </a:pPr>
              <a:endParaRPr lang="zh-CN" altLang="en-US" sz="2400">
                <a:solidFill>
                  <a:srgbClr val="000000"/>
                </a:solidFill>
                <a:latin typeface="Times New Roman" panose="02020603050405020304" pitchFamily="18" charset="0"/>
                <a:ea typeface="隶书" panose="02010509060101010101" pitchFamily="49" charset="-122"/>
              </a:endParaRPr>
            </a:p>
            <a:p>
              <a:pPr algn="ctr" eaLnBrk="0" hangingPunct="0">
                <a:spcBef>
                  <a:spcPct val="50000"/>
                </a:spcBef>
              </a:pPr>
              <a:endParaRPr lang="zh-CN" altLang="en-US" sz="2400">
                <a:solidFill>
                  <a:srgbClr val="000000"/>
                </a:solidFill>
                <a:latin typeface="Times New Roman" panose="02020603050405020304" pitchFamily="18" charset="0"/>
                <a:ea typeface="隶书" panose="02010509060101010101" pitchFamily="49" charset="-122"/>
              </a:endParaRPr>
            </a:p>
            <a:p>
              <a:pPr algn="ctr" eaLnBrk="0" hangingPunct="0">
                <a:spcBef>
                  <a:spcPct val="50000"/>
                </a:spcBef>
              </a:pPr>
              <a:endParaRPr lang="zh-CN" altLang="en-US" sz="2400">
                <a:solidFill>
                  <a:srgbClr val="000000"/>
                </a:solidFill>
                <a:latin typeface="Times New Roman" panose="02020603050405020304" pitchFamily="18" charset="0"/>
                <a:ea typeface="隶书" panose="02010509060101010101" pitchFamily="49" charset="-122"/>
              </a:endParaRPr>
            </a:p>
            <a:p>
              <a:pPr algn="ctr" eaLnBrk="0" hangingPunct="0">
                <a:spcBef>
                  <a:spcPct val="50000"/>
                </a:spcBef>
              </a:pPr>
              <a:endParaRPr lang="zh-CN" altLang="en-US" sz="2400">
                <a:solidFill>
                  <a:srgbClr val="000000"/>
                </a:solidFill>
                <a:latin typeface="Times New Roman" panose="02020603050405020304" pitchFamily="18" charset="0"/>
                <a:ea typeface="隶书" panose="02010509060101010101" pitchFamily="49" charset="-122"/>
              </a:endParaRPr>
            </a:p>
            <a:p>
              <a:pPr algn="ctr" eaLnBrk="0" hangingPunct="0">
                <a:spcBef>
                  <a:spcPct val="50000"/>
                </a:spcBef>
              </a:pPr>
              <a:endParaRPr lang="zh-CN" altLang="en-US" sz="2400">
                <a:solidFill>
                  <a:srgbClr val="000000"/>
                </a:solidFill>
                <a:latin typeface="Times New Roman" panose="02020603050405020304" pitchFamily="18" charset="0"/>
                <a:ea typeface="隶书" panose="02010509060101010101" pitchFamily="49" charset="-122"/>
              </a:endParaRPr>
            </a:p>
            <a:p>
              <a:pPr algn="ctr" eaLnBrk="0" hangingPunct="0">
                <a:spcBef>
                  <a:spcPct val="50000"/>
                </a:spcBef>
              </a:pPr>
              <a:endParaRPr lang="zh-CN" altLang="en-US" sz="2400">
                <a:solidFill>
                  <a:srgbClr val="000000"/>
                </a:solidFill>
                <a:latin typeface="Times New Roman" panose="02020603050405020304" pitchFamily="18" charset="0"/>
                <a:ea typeface="隶书" panose="02010509060101010101" pitchFamily="49" charset="-122"/>
              </a:endParaRPr>
            </a:p>
          </p:txBody>
        </p:sp>
        <p:sp>
          <p:nvSpPr>
            <p:cNvPr id="239621" name="Text Box 5"/>
            <p:cNvSpPr txBox="1">
              <a:spLocks noChangeArrowheads="1"/>
            </p:cNvSpPr>
            <p:nvPr/>
          </p:nvSpPr>
          <p:spPr bwMode="auto">
            <a:xfrm>
              <a:off x="1837" y="935"/>
              <a:ext cx="1542" cy="304"/>
            </a:xfrm>
            <a:prstGeom prst="rect">
              <a:avLst/>
            </a:prstGeom>
            <a:solidFill>
              <a:srgbClr val="FFFF99">
                <a:alpha val="70000"/>
              </a:srgbClr>
            </a:solidFill>
            <a:ln w="25400">
              <a:solidFill>
                <a:srgbClr val="99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zh-CN" altLang="en-US" sz="2400">
                  <a:solidFill>
                    <a:srgbClr val="000000"/>
                  </a:solidFill>
                  <a:latin typeface="Times New Roman" panose="02020603050405020304" pitchFamily="18" charset="0"/>
                  <a:ea typeface="隶书" panose="02010509060101010101" pitchFamily="49" charset="-122"/>
                </a:rPr>
                <a:t>反隐写</a:t>
              </a:r>
            </a:p>
          </p:txBody>
        </p:sp>
        <p:sp>
          <p:nvSpPr>
            <p:cNvPr id="239622" name="Text Box 6"/>
            <p:cNvSpPr txBox="1">
              <a:spLocks noChangeArrowheads="1"/>
            </p:cNvSpPr>
            <p:nvPr/>
          </p:nvSpPr>
          <p:spPr bwMode="auto">
            <a:xfrm>
              <a:off x="1927" y="2613"/>
              <a:ext cx="1361" cy="534"/>
            </a:xfrm>
            <a:prstGeom prst="rect">
              <a:avLst/>
            </a:prstGeom>
            <a:solidFill>
              <a:srgbClr val="99CCFF"/>
            </a:solidFill>
            <a:ln w="25400">
              <a:solidFill>
                <a:srgbClr val="99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zh-CN" altLang="en-US" sz="2400">
                  <a:solidFill>
                    <a:srgbClr val="000000"/>
                  </a:solidFill>
                  <a:latin typeface="Times New Roman" panose="02020603050405020304" pitchFamily="18" charset="0"/>
                  <a:ea typeface="隶书" panose="02010509060101010101" pitchFamily="49" charset="-122"/>
                </a:rPr>
                <a:t>嵌入率估计        </a:t>
              </a:r>
              <a:r>
                <a:rPr lang="en-US" altLang="zh-CN" sz="2400">
                  <a:solidFill>
                    <a:srgbClr val="000000"/>
                  </a:solidFill>
                  <a:latin typeface="Times New Roman" panose="02020603050405020304" pitchFamily="18" charset="0"/>
                  <a:ea typeface="隶书" panose="02010509060101010101" pitchFamily="49" charset="-122"/>
                </a:rPr>
                <a:t>(</a:t>
              </a:r>
              <a:r>
                <a:rPr lang="zh-CN" altLang="en-US" sz="2000">
                  <a:solidFill>
                    <a:srgbClr val="000000"/>
                  </a:solidFill>
                  <a:latin typeface="Times New Roman" panose="02020603050405020304" pitchFamily="18" charset="0"/>
                  <a:ea typeface="隶书" panose="02010509060101010101" pitchFamily="49" charset="-122"/>
                </a:rPr>
                <a:t>定量隐写分析</a:t>
              </a:r>
              <a:r>
                <a:rPr lang="en-US" altLang="zh-CN" sz="2000">
                  <a:solidFill>
                    <a:srgbClr val="000000"/>
                  </a:solidFill>
                  <a:latin typeface="Times New Roman" panose="02020603050405020304" pitchFamily="18" charset="0"/>
                  <a:ea typeface="隶书" panose="02010509060101010101" pitchFamily="49" charset="-122"/>
                </a:rPr>
                <a:t>)</a:t>
              </a:r>
            </a:p>
          </p:txBody>
        </p:sp>
        <p:sp>
          <p:nvSpPr>
            <p:cNvPr id="239623" name="Text Box 7"/>
            <p:cNvSpPr txBox="1">
              <a:spLocks noChangeArrowheads="1"/>
            </p:cNvSpPr>
            <p:nvPr/>
          </p:nvSpPr>
          <p:spPr bwMode="auto">
            <a:xfrm>
              <a:off x="1927" y="3656"/>
              <a:ext cx="1361" cy="304"/>
            </a:xfrm>
            <a:prstGeom prst="rect">
              <a:avLst/>
            </a:prstGeom>
            <a:solidFill>
              <a:srgbClr val="99CCFF"/>
            </a:solidFill>
            <a:ln w="25400">
              <a:solidFill>
                <a:srgbClr val="99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zh-CN" altLang="en-US" sz="2400">
                  <a:solidFill>
                    <a:srgbClr val="000000"/>
                  </a:solidFill>
                  <a:latin typeface="Times New Roman" panose="02020603050405020304" pitchFamily="18" charset="0"/>
                  <a:ea typeface="隶书" panose="02010509060101010101" pitchFamily="49" charset="-122"/>
                </a:rPr>
                <a:t>嵌入信息提取</a:t>
              </a:r>
            </a:p>
          </p:txBody>
        </p:sp>
        <p:sp>
          <p:nvSpPr>
            <p:cNvPr id="239624" name="Text Box 8"/>
            <p:cNvSpPr txBox="1">
              <a:spLocks noChangeArrowheads="1"/>
            </p:cNvSpPr>
            <p:nvPr/>
          </p:nvSpPr>
          <p:spPr bwMode="auto">
            <a:xfrm>
              <a:off x="1927" y="3248"/>
              <a:ext cx="1361" cy="304"/>
            </a:xfrm>
            <a:prstGeom prst="rect">
              <a:avLst/>
            </a:prstGeom>
            <a:solidFill>
              <a:srgbClr val="99CCFF"/>
            </a:solidFill>
            <a:ln w="25400">
              <a:solidFill>
                <a:srgbClr val="99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zh-CN" altLang="en-US" sz="2400">
                  <a:solidFill>
                    <a:srgbClr val="000000"/>
                  </a:solidFill>
                  <a:latin typeface="Times New Roman" panose="02020603050405020304" pitchFamily="18" charset="0"/>
                  <a:ea typeface="隶书" panose="02010509060101010101" pitchFamily="49" charset="-122"/>
                </a:rPr>
                <a:t>密钥估计</a:t>
              </a:r>
            </a:p>
          </p:txBody>
        </p:sp>
        <p:sp>
          <p:nvSpPr>
            <p:cNvPr id="239625" name="Text Box 9"/>
            <p:cNvSpPr txBox="1">
              <a:spLocks noChangeArrowheads="1"/>
            </p:cNvSpPr>
            <p:nvPr/>
          </p:nvSpPr>
          <p:spPr bwMode="auto">
            <a:xfrm>
              <a:off x="3833" y="1661"/>
              <a:ext cx="1361" cy="304"/>
            </a:xfrm>
            <a:prstGeom prst="rect">
              <a:avLst/>
            </a:prstGeom>
            <a:solidFill>
              <a:srgbClr val="FFFF99">
                <a:alpha val="70000"/>
              </a:srgbClr>
            </a:solidFill>
            <a:ln w="25400">
              <a:solidFill>
                <a:srgbClr val="99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zh-CN" altLang="en-US" sz="2400">
                  <a:solidFill>
                    <a:srgbClr val="000000"/>
                  </a:solidFill>
                  <a:latin typeface="Times New Roman" panose="02020603050405020304" pitchFamily="18" charset="0"/>
                  <a:ea typeface="隶书" panose="02010509060101010101" pitchFamily="49" charset="-122"/>
                </a:rPr>
                <a:t>主动攻击</a:t>
              </a:r>
            </a:p>
          </p:txBody>
        </p:sp>
        <p:sp>
          <p:nvSpPr>
            <p:cNvPr id="239626" name="Text Box 10"/>
            <p:cNvSpPr txBox="1">
              <a:spLocks noChangeArrowheads="1"/>
            </p:cNvSpPr>
            <p:nvPr/>
          </p:nvSpPr>
          <p:spPr bwMode="auto">
            <a:xfrm>
              <a:off x="1927" y="1978"/>
              <a:ext cx="1361" cy="534"/>
            </a:xfrm>
            <a:prstGeom prst="rect">
              <a:avLst/>
            </a:prstGeom>
            <a:solidFill>
              <a:srgbClr val="99CCFF"/>
            </a:solidFill>
            <a:ln w="25400">
              <a:solidFill>
                <a:srgbClr val="99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zh-CN" altLang="en-US" sz="2400">
                  <a:solidFill>
                    <a:srgbClr val="000000"/>
                  </a:solidFill>
                  <a:latin typeface="Times New Roman" panose="02020603050405020304" pitchFamily="18" charset="0"/>
                  <a:ea typeface="隶书" panose="02010509060101010101" pitchFamily="49" charset="-122"/>
                </a:rPr>
                <a:t>隐写检测            </a:t>
              </a:r>
              <a:r>
                <a:rPr lang="en-US" altLang="zh-CN" sz="2400">
                  <a:solidFill>
                    <a:srgbClr val="000000"/>
                  </a:solidFill>
                  <a:latin typeface="Times New Roman" panose="02020603050405020304" pitchFamily="18" charset="0"/>
                  <a:ea typeface="隶书" panose="02010509060101010101" pitchFamily="49" charset="-122"/>
                </a:rPr>
                <a:t>(</a:t>
              </a:r>
              <a:r>
                <a:rPr lang="zh-CN" altLang="en-US" sz="2000">
                  <a:solidFill>
                    <a:srgbClr val="000000"/>
                  </a:solidFill>
                  <a:latin typeface="Times New Roman" panose="02020603050405020304" pitchFamily="18" charset="0"/>
                  <a:ea typeface="隶书" panose="02010509060101010101" pitchFamily="49" charset="-122"/>
                </a:rPr>
                <a:t>狭义隐写分析</a:t>
              </a:r>
              <a:r>
                <a:rPr lang="en-US" altLang="zh-CN" sz="2000">
                  <a:solidFill>
                    <a:srgbClr val="000000"/>
                  </a:solidFill>
                  <a:latin typeface="Times New Roman" panose="02020603050405020304" pitchFamily="18" charset="0"/>
                  <a:ea typeface="隶书" panose="02010509060101010101" pitchFamily="49" charset="-122"/>
                </a:rPr>
                <a:t>)</a:t>
              </a:r>
            </a:p>
          </p:txBody>
        </p:sp>
        <p:sp>
          <p:nvSpPr>
            <p:cNvPr id="239627" name="AutoShape 11"/>
            <p:cNvSpPr>
              <a:spLocks/>
            </p:cNvSpPr>
            <p:nvPr/>
          </p:nvSpPr>
          <p:spPr bwMode="auto">
            <a:xfrm>
              <a:off x="3288" y="2250"/>
              <a:ext cx="318" cy="635"/>
            </a:xfrm>
            <a:prstGeom prst="rightBrace">
              <a:avLst>
                <a:gd name="adj1" fmla="val 16640"/>
                <a:gd name="adj2" fmla="val 50000"/>
              </a:avLst>
            </a:prstGeom>
            <a:noFill/>
            <a:ln w="254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9628" name="AutoShape 12"/>
            <p:cNvSpPr>
              <a:spLocks/>
            </p:cNvSpPr>
            <p:nvPr/>
          </p:nvSpPr>
          <p:spPr bwMode="auto">
            <a:xfrm flipH="1">
              <a:off x="1609" y="2885"/>
              <a:ext cx="318" cy="908"/>
            </a:xfrm>
            <a:prstGeom prst="rightBrace">
              <a:avLst>
                <a:gd name="adj1" fmla="val 23795"/>
                <a:gd name="adj2" fmla="val 50000"/>
              </a:avLst>
            </a:prstGeom>
            <a:noFill/>
            <a:ln w="254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9629" name="Text Box 13"/>
            <p:cNvSpPr txBox="1">
              <a:spLocks noChangeArrowheads="1"/>
            </p:cNvSpPr>
            <p:nvPr/>
          </p:nvSpPr>
          <p:spPr bwMode="auto">
            <a:xfrm>
              <a:off x="3651" y="2386"/>
              <a:ext cx="1406" cy="288"/>
            </a:xfrm>
            <a:prstGeom prst="rect">
              <a:avLst/>
            </a:prstGeom>
            <a:noFill/>
            <a:ln>
              <a:noFill/>
            </a:ln>
            <a:effectLst/>
            <a:extLst>
              <a:ext uri="{909E8E84-426E-40DD-AFC4-6F175D3DCCD1}">
                <a14:hiddenFill xmlns:a14="http://schemas.microsoft.com/office/drawing/2010/main">
                  <a:solidFill>
                    <a:srgbClr val="99CCFF"/>
                  </a:solidFill>
                </a14:hiddenFill>
              </a:ext>
              <a:ext uri="{91240B29-F687-4F45-9708-019B960494DF}">
                <a14:hiddenLine xmlns:a14="http://schemas.microsoft.com/office/drawing/2010/main" w="25400">
                  <a:solidFill>
                    <a:srgbClr val="99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spAutoFit/>
            </a:bodyPr>
            <a:lstStyle/>
            <a:p>
              <a:pPr eaLnBrk="0" hangingPunct="0">
                <a:spcBef>
                  <a:spcPct val="50000"/>
                </a:spcBef>
              </a:pPr>
              <a:r>
                <a:rPr lang="zh-CN" altLang="en-US" sz="2400">
                  <a:solidFill>
                    <a:srgbClr val="000000"/>
                  </a:solidFill>
                  <a:latin typeface="Times New Roman" panose="02020603050405020304" pitchFamily="18" charset="0"/>
                  <a:ea typeface="隶书" panose="02010509060101010101" pitchFamily="49" charset="-122"/>
                </a:rPr>
                <a:t>可统称隐写分析</a:t>
              </a:r>
            </a:p>
          </p:txBody>
        </p:sp>
        <p:sp>
          <p:nvSpPr>
            <p:cNvPr id="239630" name="Text Box 14"/>
            <p:cNvSpPr txBox="1">
              <a:spLocks noChangeArrowheads="1"/>
            </p:cNvSpPr>
            <p:nvPr/>
          </p:nvSpPr>
          <p:spPr bwMode="auto">
            <a:xfrm>
              <a:off x="385" y="3203"/>
              <a:ext cx="1179" cy="288"/>
            </a:xfrm>
            <a:prstGeom prst="rect">
              <a:avLst/>
            </a:prstGeom>
            <a:noFill/>
            <a:ln>
              <a:noFill/>
            </a:ln>
            <a:effectLst/>
            <a:extLst>
              <a:ext uri="{909E8E84-426E-40DD-AFC4-6F175D3DCCD1}">
                <a14:hiddenFill xmlns:a14="http://schemas.microsoft.com/office/drawing/2010/main">
                  <a:solidFill>
                    <a:srgbClr val="99CCFF"/>
                  </a:solidFill>
                </a14:hiddenFill>
              </a:ext>
              <a:ext uri="{91240B29-F687-4F45-9708-019B960494DF}">
                <a14:hiddenLine xmlns:a14="http://schemas.microsoft.com/office/drawing/2010/main" w="25400">
                  <a:solidFill>
                    <a:srgbClr val="99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spAutoFit/>
            </a:bodyPr>
            <a:lstStyle/>
            <a:p>
              <a:pPr algn="r" eaLnBrk="0" hangingPunct="0">
                <a:spcBef>
                  <a:spcPct val="50000"/>
                </a:spcBef>
              </a:pPr>
              <a:r>
                <a:rPr lang="zh-CN" altLang="en-US" sz="2400">
                  <a:solidFill>
                    <a:srgbClr val="000000"/>
                  </a:solidFill>
                  <a:latin typeface="Times New Roman" panose="02020603050405020304" pitchFamily="18" charset="0"/>
                  <a:ea typeface="隶书" panose="02010509060101010101" pitchFamily="49" charset="-122"/>
                </a:rPr>
                <a:t>主动隐写分析</a:t>
              </a:r>
            </a:p>
          </p:txBody>
        </p:sp>
        <p:sp>
          <p:nvSpPr>
            <p:cNvPr id="239631" name="Line 15"/>
            <p:cNvSpPr>
              <a:spLocks noChangeShapeType="1"/>
            </p:cNvSpPr>
            <p:nvPr/>
          </p:nvSpPr>
          <p:spPr bwMode="auto">
            <a:xfrm>
              <a:off x="3288" y="3793"/>
              <a:ext cx="318" cy="0"/>
            </a:xfrm>
            <a:prstGeom prst="line">
              <a:avLst/>
            </a:prstGeom>
            <a:noFill/>
            <a:ln w="25400">
              <a:solidFill>
                <a:srgbClr val="FF0000"/>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9632" name="Text Box 16"/>
            <p:cNvSpPr txBox="1">
              <a:spLocks noChangeArrowheads="1"/>
            </p:cNvSpPr>
            <p:nvPr/>
          </p:nvSpPr>
          <p:spPr bwMode="auto">
            <a:xfrm>
              <a:off x="3651" y="3641"/>
              <a:ext cx="862" cy="288"/>
            </a:xfrm>
            <a:prstGeom prst="rect">
              <a:avLst/>
            </a:prstGeom>
            <a:noFill/>
            <a:ln>
              <a:noFill/>
            </a:ln>
            <a:effectLst/>
            <a:extLst>
              <a:ext uri="{909E8E84-426E-40DD-AFC4-6F175D3DCCD1}">
                <a14:hiddenFill xmlns:a14="http://schemas.microsoft.com/office/drawing/2010/main">
                  <a:solidFill>
                    <a:srgbClr val="99CCFF"/>
                  </a:solidFill>
                </a14:hiddenFill>
              </a:ext>
              <a:ext uri="{91240B29-F687-4F45-9708-019B960494DF}">
                <a14:hiddenLine xmlns:a14="http://schemas.microsoft.com/office/drawing/2010/main" w="25400">
                  <a:solidFill>
                    <a:srgbClr val="99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spAutoFit/>
            </a:bodyPr>
            <a:lstStyle/>
            <a:p>
              <a:pPr eaLnBrk="0" hangingPunct="0">
                <a:spcBef>
                  <a:spcPct val="50000"/>
                </a:spcBef>
              </a:pPr>
              <a:r>
                <a:rPr lang="zh-CN" altLang="en-US" sz="2400">
                  <a:solidFill>
                    <a:srgbClr val="000000"/>
                  </a:solidFill>
                  <a:latin typeface="Times New Roman" panose="02020603050405020304" pitchFamily="18" charset="0"/>
                  <a:ea typeface="隶书" panose="02010509060101010101" pitchFamily="49" charset="-122"/>
                </a:rPr>
                <a:t>终极目标</a:t>
              </a:r>
            </a:p>
          </p:txBody>
        </p:sp>
        <p:sp>
          <p:nvSpPr>
            <p:cNvPr id="239633" name="Line 17"/>
            <p:cNvSpPr>
              <a:spLocks noChangeShapeType="1"/>
            </p:cNvSpPr>
            <p:nvPr/>
          </p:nvSpPr>
          <p:spPr bwMode="auto">
            <a:xfrm>
              <a:off x="2608" y="1252"/>
              <a:ext cx="0" cy="409"/>
            </a:xfrm>
            <a:prstGeom prst="line">
              <a:avLst/>
            </a:prstGeom>
            <a:noFill/>
            <a:ln w="25400">
              <a:solidFill>
                <a:srgbClr val="FF0000"/>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9634" name="Line 18"/>
            <p:cNvSpPr>
              <a:spLocks noChangeShapeType="1"/>
            </p:cNvSpPr>
            <p:nvPr/>
          </p:nvSpPr>
          <p:spPr bwMode="auto">
            <a:xfrm>
              <a:off x="2608" y="1434"/>
              <a:ext cx="1905" cy="0"/>
            </a:xfrm>
            <a:prstGeom prst="line">
              <a:avLst/>
            </a:prstGeom>
            <a:noFill/>
            <a:ln w="254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9635" name="Line 19"/>
            <p:cNvSpPr>
              <a:spLocks noChangeShapeType="1"/>
            </p:cNvSpPr>
            <p:nvPr/>
          </p:nvSpPr>
          <p:spPr bwMode="auto">
            <a:xfrm>
              <a:off x="4513" y="1434"/>
              <a:ext cx="0" cy="227"/>
            </a:xfrm>
            <a:prstGeom prst="line">
              <a:avLst/>
            </a:prstGeom>
            <a:noFill/>
            <a:ln w="25400">
              <a:solidFill>
                <a:srgbClr val="FF0000"/>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Tree>
    <p:extLst>
      <p:ext uri="{BB962C8B-B14F-4D97-AF65-F5344CB8AC3E}">
        <p14:creationId xmlns:p14="http://schemas.microsoft.com/office/powerpoint/2010/main" val="3263643721"/>
      </p:ext>
    </p:extLst>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2"/>
          <p:cNvSpPr>
            <a:spLocks noGrp="1"/>
          </p:cNvSpPr>
          <p:nvPr>
            <p:ph type="title"/>
          </p:nvPr>
        </p:nvSpPr>
        <p:spPr>
          <a:xfrm>
            <a:off x="323850" y="0"/>
            <a:ext cx="8229600" cy="1143000"/>
          </a:xfrm>
        </p:spPr>
        <p:txBody>
          <a:bodyPr/>
          <a:lstStyle/>
          <a:p>
            <a:r>
              <a:rPr lang="zh-CN" altLang="en-US" smtClean="0"/>
              <a:t>隐写分析的困难所在</a:t>
            </a:r>
          </a:p>
        </p:txBody>
      </p:sp>
      <p:grpSp>
        <p:nvGrpSpPr>
          <p:cNvPr id="240643" name="Group 3"/>
          <p:cNvGrpSpPr>
            <a:grpSpLocks/>
          </p:cNvGrpSpPr>
          <p:nvPr/>
        </p:nvGrpSpPr>
        <p:grpSpPr bwMode="auto">
          <a:xfrm>
            <a:off x="1763713" y="1412875"/>
            <a:ext cx="5184775" cy="4752975"/>
            <a:chOff x="1111" y="1071"/>
            <a:chExt cx="3266" cy="2994"/>
          </a:xfrm>
        </p:grpSpPr>
        <p:sp>
          <p:nvSpPr>
            <p:cNvPr id="240644" name="Rectangle 4"/>
            <p:cNvSpPr>
              <a:spLocks noChangeArrowheads="1"/>
            </p:cNvSpPr>
            <p:nvPr/>
          </p:nvSpPr>
          <p:spPr bwMode="auto">
            <a:xfrm>
              <a:off x="1111" y="1071"/>
              <a:ext cx="3266" cy="2994"/>
            </a:xfrm>
            <a:prstGeom prst="rect">
              <a:avLst/>
            </a:prstGeom>
            <a:solidFill>
              <a:srgbClr val="CCFFCC"/>
            </a:solidFill>
            <a:ln w="254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0645" name="Text Box 5"/>
            <p:cNvSpPr txBox="1">
              <a:spLocks noChangeArrowheads="1"/>
            </p:cNvSpPr>
            <p:nvPr/>
          </p:nvSpPr>
          <p:spPr bwMode="auto">
            <a:xfrm>
              <a:off x="1156" y="1162"/>
              <a:ext cx="3176" cy="333"/>
            </a:xfrm>
            <a:prstGeom prst="rect">
              <a:avLst/>
            </a:prstGeom>
            <a:solidFill>
              <a:srgbClr val="FFFF99">
                <a:alpha val="70000"/>
              </a:srgbClr>
            </a:solidFill>
            <a:ln w="9525">
              <a:solidFill>
                <a:srgbClr val="FF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kumimoji="1" lang="zh-CN" altLang="en-US" sz="2800">
                  <a:solidFill>
                    <a:srgbClr val="000000"/>
                  </a:solidFill>
                  <a:latin typeface="Tw Cen MT" panose="020B0602020104020603" pitchFamily="34" charset="0"/>
                  <a:ea typeface="隶书" panose="02010509060101010101" pitchFamily="49" charset="-122"/>
                </a:rPr>
                <a:t>视听觉效果不变</a:t>
              </a:r>
            </a:p>
          </p:txBody>
        </p:sp>
        <p:sp>
          <p:nvSpPr>
            <p:cNvPr id="240646" name="Text Box 6"/>
            <p:cNvSpPr txBox="1">
              <a:spLocks noChangeArrowheads="1"/>
            </p:cNvSpPr>
            <p:nvPr/>
          </p:nvSpPr>
          <p:spPr bwMode="auto">
            <a:xfrm>
              <a:off x="1156" y="2387"/>
              <a:ext cx="3176" cy="333"/>
            </a:xfrm>
            <a:prstGeom prst="rect">
              <a:avLst/>
            </a:prstGeom>
            <a:solidFill>
              <a:srgbClr val="FFFF99">
                <a:alpha val="70000"/>
              </a:srgbClr>
            </a:solidFill>
            <a:ln w="9525">
              <a:solidFill>
                <a:srgbClr val="FF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kumimoji="1" lang="zh-CN" altLang="en-US" sz="2800">
                  <a:solidFill>
                    <a:srgbClr val="000000"/>
                  </a:solidFill>
                  <a:latin typeface="Tw Cen MT" panose="020B0602020104020603" pitchFamily="34" charset="0"/>
                  <a:ea typeface="隶书" panose="02010509060101010101" pitchFamily="49" charset="-122"/>
                </a:rPr>
                <a:t>隐写方法变化多端</a:t>
              </a:r>
            </a:p>
          </p:txBody>
        </p:sp>
        <p:sp>
          <p:nvSpPr>
            <p:cNvPr id="240647" name="Text Box 7"/>
            <p:cNvSpPr txBox="1">
              <a:spLocks noChangeArrowheads="1"/>
            </p:cNvSpPr>
            <p:nvPr/>
          </p:nvSpPr>
          <p:spPr bwMode="auto">
            <a:xfrm>
              <a:off x="1156" y="1979"/>
              <a:ext cx="3176" cy="333"/>
            </a:xfrm>
            <a:prstGeom prst="rect">
              <a:avLst/>
            </a:prstGeom>
            <a:solidFill>
              <a:srgbClr val="FFFF99">
                <a:alpha val="70000"/>
              </a:srgbClr>
            </a:solidFill>
            <a:ln w="9525">
              <a:solidFill>
                <a:srgbClr val="FF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kumimoji="1" lang="zh-CN" altLang="en-US" sz="2800">
                  <a:solidFill>
                    <a:srgbClr val="000000"/>
                  </a:solidFill>
                  <a:latin typeface="Tw Cen MT" panose="020B0602020104020603" pitchFamily="34" charset="0"/>
                  <a:ea typeface="隶书" panose="02010509060101010101" pitchFamily="49" charset="-122"/>
                </a:rPr>
                <a:t>统计特性异常极其微小</a:t>
              </a:r>
            </a:p>
          </p:txBody>
        </p:sp>
        <p:sp>
          <p:nvSpPr>
            <p:cNvPr id="240648" name="Text Box 8"/>
            <p:cNvSpPr txBox="1">
              <a:spLocks noChangeArrowheads="1"/>
            </p:cNvSpPr>
            <p:nvPr/>
          </p:nvSpPr>
          <p:spPr bwMode="auto">
            <a:xfrm>
              <a:off x="1156" y="2794"/>
              <a:ext cx="3175" cy="333"/>
            </a:xfrm>
            <a:prstGeom prst="rect">
              <a:avLst/>
            </a:prstGeom>
            <a:solidFill>
              <a:srgbClr val="FFFF99">
                <a:alpha val="70000"/>
              </a:srgbClr>
            </a:solidFill>
            <a:ln w="9525">
              <a:solidFill>
                <a:srgbClr val="FF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kumimoji="1" lang="zh-CN" altLang="en-US" sz="2800">
                  <a:solidFill>
                    <a:srgbClr val="000000"/>
                  </a:solidFill>
                  <a:latin typeface="Tw Cen MT" panose="020B0602020104020603" pitchFamily="34" charset="0"/>
                  <a:ea typeface="隶书" panose="02010509060101010101" pitchFamily="49" charset="-122"/>
                </a:rPr>
                <a:t>含密媒体与大量正常媒体共存</a:t>
              </a:r>
            </a:p>
          </p:txBody>
        </p:sp>
        <p:sp>
          <p:nvSpPr>
            <p:cNvPr id="240649" name="Text Box 9"/>
            <p:cNvSpPr txBox="1">
              <a:spLocks noChangeArrowheads="1"/>
            </p:cNvSpPr>
            <p:nvPr/>
          </p:nvSpPr>
          <p:spPr bwMode="auto">
            <a:xfrm>
              <a:off x="1156" y="3203"/>
              <a:ext cx="3176" cy="333"/>
            </a:xfrm>
            <a:prstGeom prst="rect">
              <a:avLst/>
            </a:prstGeom>
            <a:solidFill>
              <a:srgbClr val="FFFF99">
                <a:alpha val="70000"/>
              </a:srgbClr>
            </a:solidFill>
            <a:ln w="9525">
              <a:solidFill>
                <a:srgbClr val="FF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kumimoji="1" lang="zh-CN" altLang="en-US" sz="2800">
                  <a:solidFill>
                    <a:srgbClr val="000000"/>
                  </a:solidFill>
                  <a:latin typeface="Tw Cen MT" panose="020B0602020104020603" pitchFamily="34" charset="0"/>
                  <a:ea typeface="隶书" panose="02010509060101010101" pitchFamily="49" charset="-122"/>
                </a:rPr>
                <a:t>高分辨率图像激增</a:t>
              </a:r>
            </a:p>
          </p:txBody>
        </p:sp>
        <p:sp>
          <p:nvSpPr>
            <p:cNvPr id="240650" name="Text Box 10"/>
            <p:cNvSpPr txBox="1">
              <a:spLocks noChangeArrowheads="1"/>
            </p:cNvSpPr>
            <p:nvPr/>
          </p:nvSpPr>
          <p:spPr bwMode="auto">
            <a:xfrm>
              <a:off x="1156" y="3612"/>
              <a:ext cx="3176" cy="333"/>
            </a:xfrm>
            <a:prstGeom prst="rect">
              <a:avLst/>
            </a:prstGeom>
            <a:solidFill>
              <a:srgbClr val="FFFF99">
                <a:alpha val="70000"/>
              </a:srgbClr>
            </a:solidFill>
            <a:ln w="9525">
              <a:solidFill>
                <a:srgbClr val="FF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kumimoji="1" lang="zh-CN" altLang="en-US" sz="2800">
                  <a:solidFill>
                    <a:srgbClr val="000000"/>
                  </a:solidFill>
                  <a:latin typeface="Tw Cen MT" panose="020B0602020104020603" pitchFamily="34" charset="0"/>
                  <a:ea typeface="隶书" panose="02010509060101010101" pitchFamily="49" charset="-122"/>
                </a:rPr>
                <a:t>可用载体多样化</a:t>
              </a:r>
            </a:p>
          </p:txBody>
        </p:sp>
        <p:sp>
          <p:nvSpPr>
            <p:cNvPr id="240651" name="Text Box 11"/>
            <p:cNvSpPr txBox="1">
              <a:spLocks noChangeArrowheads="1"/>
            </p:cNvSpPr>
            <p:nvPr/>
          </p:nvSpPr>
          <p:spPr bwMode="auto">
            <a:xfrm>
              <a:off x="1156" y="1570"/>
              <a:ext cx="3176" cy="333"/>
            </a:xfrm>
            <a:prstGeom prst="rect">
              <a:avLst/>
            </a:prstGeom>
            <a:solidFill>
              <a:srgbClr val="FFFF99">
                <a:alpha val="70000"/>
              </a:srgbClr>
            </a:solidFill>
            <a:ln w="9525">
              <a:solidFill>
                <a:srgbClr val="FF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kumimoji="1" lang="zh-CN" altLang="en-US" sz="2800">
                  <a:solidFill>
                    <a:srgbClr val="000000"/>
                  </a:solidFill>
                  <a:latin typeface="Tw Cen MT" panose="020B0602020104020603" pitchFamily="34" charset="0"/>
                  <a:ea typeface="隶书" panose="02010509060101010101" pitchFamily="49" charset="-122"/>
                </a:rPr>
                <a:t>可使文件属性不变</a:t>
              </a:r>
            </a:p>
          </p:txBody>
        </p:sp>
      </p:grpSp>
    </p:spTree>
    <p:extLst>
      <p:ext uri="{BB962C8B-B14F-4D97-AF65-F5344CB8AC3E}">
        <p14:creationId xmlns:p14="http://schemas.microsoft.com/office/powerpoint/2010/main" val="459269598"/>
      </p:ext>
    </p:extLst>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2"/>
          <p:cNvSpPr>
            <a:spLocks noGrp="1"/>
          </p:cNvSpPr>
          <p:nvPr>
            <p:ph type="title"/>
          </p:nvPr>
        </p:nvSpPr>
        <p:spPr>
          <a:xfrm>
            <a:off x="323850" y="0"/>
            <a:ext cx="8229600" cy="1143000"/>
          </a:xfrm>
        </p:spPr>
        <p:txBody>
          <a:bodyPr/>
          <a:lstStyle/>
          <a:p>
            <a:r>
              <a:rPr lang="en-US" altLang="zh-CN" smtClean="0"/>
              <a:t>LSB</a:t>
            </a:r>
            <a:r>
              <a:rPr lang="zh-CN" altLang="en-US" smtClean="0"/>
              <a:t>替换引起统计不对称性</a:t>
            </a:r>
          </a:p>
        </p:txBody>
      </p:sp>
      <p:sp>
        <p:nvSpPr>
          <p:cNvPr id="243715" name="Rectangle 3"/>
          <p:cNvSpPr>
            <a:spLocks noChangeArrowheads="1"/>
          </p:cNvSpPr>
          <p:nvPr/>
        </p:nvSpPr>
        <p:spPr bwMode="auto">
          <a:xfrm>
            <a:off x="827088" y="3716338"/>
            <a:ext cx="7981950" cy="5762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20000"/>
              </a:spcBef>
              <a:buClr>
                <a:schemeClr val="tx1"/>
              </a:buClr>
              <a:buFont typeface="Comic Sans MS" panose="030F0702030302020204" pitchFamily="66" charset="0"/>
              <a:buChar char="■"/>
            </a:pPr>
            <a:r>
              <a:rPr kumimoji="1" lang="en-US" altLang="zh-CN" sz="2800">
                <a:solidFill>
                  <a:srgbClr val="000000"/>
                </a:solidFill>
                <a:latin typeface="Tw Cen MT" panose="020B0602020104020603" pitchFamily="34" charset="0"/>
                <a:ea typeface="隶书" panose="02010509060101010101" pitchFamily="49" charset="-122"/>
              </a:rPr>
              <a:t>F</a:t>
            </a:r>
            <a:r>
              <a:rPr kumimoji="1" lang="en-US" altLang="zh-CN" sz="2800" baseline="30000">
                <a:solidFill>
                  <a:srgbClr val="000000"/>
                </a:solidFill>
                <a:latin typeface="Tw Cen MT" panose="020B0602020104020603" pitchFamily="34" charset="0"/>
                <a:ea typeface="隶书" panose="02010509060101010101" pitchFamily="49" charset="-122"/>
              </a:rPr>
              <a:t>(</a:t>
            </a:r>
            <a:r>
              <a:rPr kumimoji="1" lang="en-US" altLang="zh-CN" sz="2800" b="1" baseline="30000">
                <a:solidFill>
                  <a:srgbClr val="000000"/>
                </a:solidFill>
                <a:effectLst>
                  <a:outerShdw blurRad="38100" dist="38100" dir="2700000" algn="tl">
                    <a:srgbClr val="C0C0C0"/>
                  </a:outerShdw>
                </a:effectLst>
                <a:latin typeface="Tw Cen MT" panose="020B0602020104020603" pitchFamily="34" charset="0"/>
                <a:ea typeface="隶书" panose="02010509060101010101" pitchFamily="49" charset="-122"/>
                <a:sym typeface="Symbol" panose="05050102010706020507" pitchFamily="18" charset="2"/>
              </a:rPr>
              <a:t></a:t>
            </a:r>
            <a:r>
              <a:rPr kumimoji="1" lang="en-US" altLang="zh-CN" sz="2800" baseline="30000">
                <a:solidFill>
                  <a:srgbClr val="000000"/>
                </a:solidFill>
                <a:latin typeface="Tw Cen MT" panose="020B0602020104020603" pitchFamily="34" charset="0"/>
                <a:ea typeface="隶书" panose="02010509060101010101" pitchFamily="49" charset="-122"/>
              </a:rPr>
              <a:t>)</a:t>
            </a:r>
            <a:r>
              <a:rPr kumimoji="1" lang="zh-CN" altLang="en-US" sz="2800">
                <a:solidFill>
                  <a:srgbClr val="000000"/>
                </a:solidFill>
                <a:latin typeface="Tw Cen MT" panose="020B0602020104020603" pitchFamily="34" charset="0"/>
                <a:ea typeface="隶书" panose="02010509060101010101" pitchFamily="49" charset="-122"/>
              </a:rPr>
              <a:t>操作使灰度为2</a:t>
            </a:r>
            <a:r>
              <a:rPr kumimoji="1" lang="en-US" altLang="zh-CN" sz="2800" i="1">
                <a:solidFill>
                  <a:srgbClr val="000000"/>
                </a:solidFill>
                <a:latin typeface="Tw Cen MT" panose="020B0602020104020603" pitchFamily="34" charset="0"/>
                <a:ea typeface="隶书" panose="02010509060101010101" pitchFamily="49" charset="-122"/>
              </a:rPr>
              <a:t>i</a:t>
            </a:r>
            <a:r>
              <a:rPr kumimoji="1" lang="zh-CN" altLang="en-US" sz="2800">
                <a:solidFill>
                  <a:srgbClr val="000000"/>
                </a:solidFill>
                <a:latin typeface="Tw Cen MT" panose="020B0602020104020603" pitchFamily="34" charset="0"/>
                <a:ea typeface="隶书" panose="02010509060101010101" pitchFamily="49" charset="-122"/>
              </a:rPr>
              <a:t>和2</a:t>
            </a:r>
            <a:r>
              <a:rPr kumimoji="1" lang="en-US" altLang="zh-CN" sz="2800" i="1">
                <a:solidFill>
                  <a:srgbClr val="000000"/>
                </a:solidFill>
                <a:latin typeface="Tw Cen MT" panose="020B0602020104020603" pitchFamily="34" charset="0"/>
                <a:ea typeface="隶书" panose="02010509060101010101" pitchFamily="49" charset="-122"/>
              </a:rPr>
              <a:t>i</a:t>
            </a:r>
            <a:r>
              <a:rPr kumimoji="1" lang="en-US" altLang="zh-CN" sz="2800">
                <a:solidFill>
                  <a:srgbClr val="000000"/>
                </a:solidFill>
                <a:latin typeface="Tw Cen MT" panose="020B0602020104020603" pitchFamily="34" charset="0"/>
                <a:ea typeface="隶书" panose="02010509060101010101" pitchFamily="49" charset="-122"/>
              </a:rPr>
              <a:t>+1</a:t>
            </a:r>
            <a:r>
              <a:rPr kumimoji="1" lang="zh-CN" altLang="en-US" sz="2800">
                <a:solidFill>
                  <a:srgbClr val="000000"/>
                </a:solidFill>
                <a:latin typeface="Tw Cen MT" panose="020B0602020104020603" pitchFamily="34" charset="0"/>
                <a:ea typeface="隶书" panose="02010509060101010101" pitchFamily="49" charset="-122"/>
              </a:rPr>
              <a:t>的像素数目趋于接近</a:t>
            </a:r>
          </a:p>
        </p:txBody>
      </p:sp>
      <p:grpSp>
        <p:nvGrpSpPr>
          <p:cNvPr id="243716" name="Group 4"/>
          <p:cNvGrpSpPr>
            <a:grpSpLocks/>
          </p:cNvGrpSpPr>
          <p:nvPr/>
        </p:nvGrpSpPr>
        <p:grpSpPr bwMode="auto">
          <a:xfrm>
            <a:off x="827088" y="2565400"/>
            <a:ext cx="7772400" cy="1066800"/>
            <a:chOff x="528" y="1824"/>
            <a:chExt cx="4896" cy="672"/>
          </a:xfrm>
        </p:grpSpPr>
        <p:graphicFrame>
          <p:nvGraphicFramePr>
            <p:cNvPr id="243717" name="Object 5"/>
            <p:cNvGraphicFramePr>
              <a:graphicFrameLocks noChangeAspect="1"/>
            </p:cNvGraphicFramePr>
            <p:nvPr/>
          </p:nvGraphicFramePr>
          <p:xfrm>
            <a:off x="824" y="2208"/>
            <a:ext cx="4024" cy="288"/>
          </p:xfrm>
          <a:graphic>
            <a:graphicData uri="http://schemas.openxmlformats.org/presentationml/2006/ole">
              <mc:AlternateContent xmlns:mc="http://schemas.openxmlformats.org/markup-compatibility/2006">
                <mc:Choice xmlns:v="urn:schemas-microsoft-com:vml" Requires="v">
                  <p:oleObj spid="_x0000_s2062" name="Equation" r:id="rId4" imgW="2908080" imgH="190440" progId="Equation.3">
                    <p:embed/>
                  </p:oleObj>
                </mc:Choice>
                <mc:Fallback>
                  <p:oleObj name="Equation" r:id="rId4" imgW="2908080" imgH="19044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4" y="2208"/>
                          <a:ext cx="4024" cy="288"/>
                        </a:xfrm>
                        <a:prstGeom prst="rect">
                          <a:avLst/>
                        </a:prstGeom>
                        <a:solidFill>
                          <a:srgbClr val="FFFF99">
                            <a:alpha val="50000"/>
                          </a:srgbClr>
                        </a:solidFill>
                        <a:ln w="15875">
                          <a:solidFill>
                            <a:srgbClr val="008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3718" name="Rectangle 6"/>
            <p:cNvSpPr>
              <a:spLocks noChangeArrowheads="1"/>
            </p:cNvSpPr>
            <p:nvPr/>
          </p:nvSpPr>
          <p:spPr bwMode="auto">
            <a:xfrm>
              <a:off x="528" y="1824"/>
              <a:ext cx="4896" cy="3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20000"/>
                </a:spcBef>
                <a:buClr>
                  <a:schemeClr val="tx1"/>
                </a:buClr>
                <a:buFont typeface="Comic Sans MS" panose="030F0702030302020204" pitchFamily="66" charset="0"/>
                <a:buChar char="■"/>
              </a:pPr>
              <a:r>
                <a:rPr kumimoji="1" lang="zh-CN" altLang="en-US" sz="2800">
                  <a:solidFill>
                    <a:srgbClr val="800000"/>
                  </a:solidFill>
                  <a:latin typeface="Tw Cen MT" panose="020B0602020104020603" pitchFamily="34" charset="0"/>
                  <a:ea typeface="隶书" panose="02010509060101010101" pitchFamily="49" charset="-122"/>
                </a:rPr>
                <a:t>不存在</a:t>
              </a:r>
              <a:r>
                <a:rPr kumimoji="1" lang="zh-CN" altLang="en-US" sz="2800">
                  <a:solidFill>
                    <a:srgbClr val="000000"/>
                  </a:solidFill>
                  <a:latin typeface="Tw Cen MT" panose="020B0602020104020603" pitchFamily="34" charset="0"/>
                  <a:ea typeface="隶书" panose="02010509060101010101" pitchFamily="49" charset="-122"/>
                </a:rPr>
                <a:t>下面这些修改方式，记为</a:t>
              </a:r>
              <a:r>
                <a:rPr kumimoji="1" lang="en-US" altLang="zh-CN" sz="2800">
                  <a:solidFill>
                    <a:srgbClr val="000000"/>
                  </a:solidFill>
                  <a:latin typeface="Tw Cen MT" panose="020B0602020104020603" pitchFamily="34" charset="0"/>
                  <a:ea typeface="隶书" panose="02010509060101010101" pitchFamily="49" charset="-122"/>
                </a:rPr>
                <a:t>F</a:t>
              </a:r>
              <a:r>
                <a:rPr kumimoji="1" lang="en-US" altLang="zh-CN" sz="2800" baseline="30000">
                  <a:solidFill>
                    <a:srgbClr val="000000"/>
                  </a:solidFill>
                  <a:latin typeface="Tw Cen MT" panose="020B0602020104020603" pitchFamily="34" charset="0"/>
                  <a:ea typeface="隶书" panose="02010509060101010101" pitchFamily="49" charset="-122"/>
                </a:rPr>
                <a:t>(</a:t>
              </a:r>
              <a:r>
                <a:rPr kumimoji="1" lang="en-US" altLang="zh-CN" sz="2800" b="1" baseline="30000">
                  <a:solidFill>
                    <a:srgbClr val="000000"/>
                  </a:solidFill>
                  <a:effectLst>
                    <a:outerShdw blurRad="38100" dist="38100" dir="2700000" algn="tl">
                      <a:srgbClr val="C0C0C0"/>
                    </a:outerShdw>
                  </a:effectLst>
                  <a:latin typeface="Tw Cen MT" panose="020B0602020104020603" pitchFamily="34" charset="0"/>
                  <a:ea typeface="隶书" panose="02010509060101010101" pitchFamily="49" charset="-122"/>
                  <a:sym typeface="Symbol" panose="05050102010706020507" pitchFamily="18" charset="2"/>
                </a:rPr>
                <a:t></a:t>
              </a:r>
              <a:r>
                <a:rPr kumimoji="1" lang="en-US" altLang="zh-CN" sz="2800" baseline="30000">
                  <a:solidFill>
                    <a:srgbClr val="000000"/>
                  </a:solidFill>
                  <a:latin typeface="Tw Cen MT" panose="020B0602020104020603" pitchFamily="34" charset="0"/>
                  <a:ea typeface="隶书" panose="02010509060101010101" pitchFamily="49" charset="-122"/>
                </a:rPr>
                <a:t>)</a:t>
              </a:r>
              <a:r>
                <a:rPr kumimoji="1" lang="zh-CN" altLang="en-US" sz="2800">
                  <a:solidFill>
                    <a:srgbClr val="000000"/>
                  </a:solidFill>
                  <a:latin typeface="Tw Cen MT" panose="020B0602020104020603" pitchFamily="34" charset="0"/>
                  <a:ea typeface="隶书" panose="02010509060101010101" pitchFamily="49" charset="-122"/>
                </a:rPr>
                <a:t> </a:t>
              </a:r>
              <a:r>
                <a:rPr kumimoji="1" lang="en-US" altLang="zh-CN" sz="2800">
                  <a:solidFill>
                    <a:srgbClr val="000000"/>
                  </a:solidFill>
                  <a:latin typeface="Tw Cen MT" panose="020B0602020104020603" pitchFamily="34" charset="0"/>
                  <a:ea typeface="隶书" panose="02010509060101010101" pitchFamily="49" charset="-122"/>
                </a:rPr>
                <a:t>：</a:t>
              </a:r>
            </a:p>
          </p:txBody>
        </p:sp>
      </p:grpSp>
      <p:grpSp>
        <p:nvGrpSpPr>
          <p:cNvPr id="243719" name="Group 7"/>
          <p:cNvGrpSpPr>
            <a:grpSpLocks/>
          </p:cNvGrpSpPr>
          <p:nvPr/>
        </p:nvGrpSpPr>
        <p:grpSpPr bwMode="auto">
          <a:xfrm>
            <a:off x="827088" y="1341438"/>
            <a:ext cx="7772400" cy="1066800"/>
            <a:chOff x="528" y="1008"/>
            <a:chExt cx="4896" cy="672"/>
          </a:xfrm>
        </p:grpSpPr>
        <p:graphicFrame>
          <p:nvGraphicFramePr>
            <p:cNvPr id="243720" name="Object 8"/>
            <p:cNvGraphicFramePr>
              <a:graphicFrameLocks noChangeAspect="1"/>
            </p:cNvGraphicFramePr>
            <p:nvPr/>
          </p:nvGraphicFramePr>
          <p:xfrm>
            <a:off x="816" y="1392"/>
            <a:ext cx="4041" cy="288"/>
          </p:xfrm>
          <a:graphic>
            <a:graphicData uri="http://schemas.openxmlformats.org/presentationml/2006/ole">
              <mc:AlternateContent xmlns:mc="http://schemas.openxmlformats.org/markup-compatibility/2006">
                <mc:Choice xmlns:v="urn:schemas-microsoft-com:vml" Requires="v">
                  <p:oleObj spid="_x0000_s2063" name="Equation" r:id="rId6" imgW="2920680" imgH="190440" progId="Equation.3">
                    <p:embed/>
                  </p:oleObj>
                </mc:Choice>
                <mc:Fallback>
                  <p:oleObj name="Equation" r:id="rId6" imgW="2920680" imgH="19044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6" y="1392"/>
                          <a:ext cx="4041" cy="288"/>
                        </a:xfrm>
                        <a:prstGeom prst="rect">
                          <a:avLst/>
                        </a:prstGeom>
                        <a:solidFill>
                          <a:srgbClr val="FFFF99">
                            <a:alpha val="50000"/>
                          </a:srgbClr>
                        </a:solidFill>
                        <a:ln w="15875">
                          <a:solidFill>
                            <a:srgbClr val="008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3721" name="Rectangle 9"/>
            <p:cNvSpPr>
              <a:spLocks noChangeArrowheads="1"/>
            </p:cNvSpPr>
            <p:nvPr/>
          </p:nvSpPr>
          <p:spPr bwMode="auto">
            <a:xfrm>
              <a:off x="528" y="1008"/>
              <a:ext cx="4896" cy="3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20000"/>
                </a:spcBef>
                <a:buClr>
                  <a:schemeClr val="tx1"/>
                </a:buClr>
                <a:buFont typeface="Comic Sans MS" panose="030F0702030302020204" pitchFamily="66" charset="0"/>
                <a:buChar char="■"/>
              </a:pPr>
              <a:r>
                <a:rPr kumimoji="1" lang="en-US" altLang="zh-CN" sz="2800">
                  <a:solidFill>
                    <a:srgbClr val="000000"/>
                  </a:solidFill>
                  <a:latin typeface="Tw Cen MT" panose="020B0602020104020603" pitchFamily="34" charset="0"/>
                  <a:ea typeface="隶书" panose="02010509060101010101" pitchFamily="49" charset="-122"/>
                </a:rPr>
                <a:t>LSB</a:t>
              </a:r>
              <a:r>
                <a:rPr kumimoji="1" lang="zh-CN" altLang="en-US" sz="2800">
                  <a:solidFill>
                    <a:srgbClr val="000000"/>
                  </a:solidFill>
                  <a:latin typeface="Tw Cen MT" panose="020B0602020104020603" pitchFamily="34" charset="0"/>
                  <a:ea typeface="隶书" panose="02010509060101010101" pitchFamily="49" charset="-122"/>
                </a:rPr>
                <a:t>嵌入对像素灰度的修改如下，记为</a:t>
              </a:r>
              <a:r>
                <a:rPr kumimoji="1" lang="en-US" altLang="zh-CN" sz="2800">
                  <a:solidFill>
                    <a:srgbClr val="000000"/>
                  </a:solidFill>
                  <a:latin typeface="Tw Cen MT" panose="020B0602020104020603" pitchFamily="34" charset="0"/>
                  <a:ea typeface="隶书" panose="02010509060101010101" pitchFamily="49" charset="-122"/>
                </a:rPr>
                <a:t>F</a:t>
              </a:r>
              <a:r>
                <a:rPr kumimoji="1" lang="en-US" altLang="zh-CN" sz="2800" baseline="30000">
                  <a:solidFill>
                    <a:srgbClr val="000000"/>
                  </a:solidFill>
                  <a:latin typeface="Tw Cen MT" panose="020B0602020104020603" pitchFamily="34" charset="0"/>
                  <a:ea typeface="隶书" panose="02010509060101010101" pitchFamily="49" charset="-122"/>
                </a:rPr>
                <a:t>(</a:t>
              </a:r>
              <a:r>
                <a:rPr kumimoji="1" lang="en-US" altLang="zh-CN" sz="2800" b="1" baseline="30000">
                  <a:solidFill>
                    <a:srgbClr val="000000"/>
                  </a:solidFill>
                  <a:effectLst>
                    <a:outerShdw blurRad="38100" dist="38100" dir="2700000" algn="tl">
                      <a:srgbClr val="C0C0C0"/>
                    </a:outerShdw>
                  </a:effectLst>
                  <a:latin typeface="Tw Cen MT" panose="020B0602020104020603" pitchFamily="34" charset="0"/>
                  <a:ea typeface="隶书" panose="02010509060101010101" pitchFamily="49" charset="-122"/>
                  <a:sym typeface="Symbol" panose="05050102010706020507" pitchFamily="18" charset="2"/>
                </a:rPr>
                <a:t></a:t>
              </a:r>
              <a:r>
                <a:rPr kumimoji="1" lang="en-US" altLang="zh-CN" sz="2800" baseline="30000">
                  <a:solidFill>
                    <a:srgbClr val="000000"/>
                  </a:solidFill>
                  <a:latin typeface="Tw Cen MT" panose="020B0602020104020603" pitchFamily="34" charset="0"/>
                  <a:ea typeface="隶书" panose="02010509060101010101" pitchFamily="49" charset="-122"/>
                </a:rPr>
                <a:t>)</a:t>
              </a:r>
              <a:r>
                <a:rPr kumimoji="1" lang="en-US" altLang="zh-CN" sz="2800">
                  <a:solidFill>
                    <a:srgbClr val="000000"/>
                  </a:solidFill>
                  <a:latin typeface="Tw Cen MT" panose="020B0602020104020603" pitchFamily="34" charset="0"/>
                  <a:ea typeface="隶书" panose="02010509060101010101" pitchFamily="49" charset="-122"/>
                </a:rPr>
                <a:t>：</a:t>
              </a:r>
            </a:p>
          </p:txBody>
        </p:sp>
      </p:grpSp>
      <p:grpSp>
        <p:nvGrpSpPr>
          <p:cNvPr id="243723" name="Group 11"/>
          <p:cNvGrpSpPr>
            <a:grpSpLocks/>
          </p:cNvGrpSpPr>
          <p:nvPr/>
        </p:nvGrpSpPr>
        <p:grpSpPr bwMode="auto">
          <a:xfrm>
            <a:off x="1187450" y="4437063"/>
            <a:ext cx="3384550" cy="2125662"/>
            <a:chOff x="576" y="2448"/>
            <a:chExt cx="2184" cy="1638"/>
          </a:xfrm>
        </p:grpSpPr>
        <p:pic>
          <p:nvPicPr>
            <p:cNvPr id="243724" name="Picture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6" y="2448"/>
              <a:ext cx="2184" cy="1638"/>
            </a:xfrm>
            <a:prstGeom prst="rect">
              <a:avLst/>
            </a:prstGeom>
            <a:noFill/>
            <a:ln w="25400">
              <a:solidFill>
                <a:srgbClr val="FF6600"/>
              </a:solidFill>
              <a:miter lim="800000"/>
              <a:headEnd/>
              <a:tailEnd/>
            </a:ln>
            <a:extLst>
              <a:ext uri="{909E8E84-426E-40DD-AFC4-6F175D3DCCD1}">
                <a14:hiddenFill xmlns:a14="http://schemas.microsoft.com/office/drawing/2010/main">
                  <a:solidFill>
                    <a:srgbClr val="FFFFFF"/>
                  </a:solidFill>
                </a14:hiddenFill>
              </a:ext>
            </a:extLst>
          </p:spPr>
        </p:pic>
        <p:sp>
          <p:nvSpPr>
            <p:cNvPr id="243725" name="Text Box 13"/>
            <p:cNvSpPr txBox="1">
              <a:spLocks noChangeArrowheads="1"/>
            </p:cNvSpPr>
            <p:nvPr/>
          </p:nvSpPr>
          <p:spPr bwMode="auto">
            <a:xfrm>
              <a:off x="1537" y="2592"/>
              <a:ext cx="1055" cy="5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zh-CN" altLang="en-US" sz="2000">
                  <a:solidFill>
                    <a:srgbClr val="840413"/>
                  </a:solidFill>
                  <a:latin typeface="Tw Cen MT" panose="020B0602020104020603" pitchFamily="34" charset="0"/>
                  <a:ea typeface="隶书" panose="02010509060101010101" pitchFamily="49" charset="-122"/>
                </a:rPr>
                <a:t>原始图像的局部直方图</a:t>
              </a:r>
            </a:p>
          </p:txBody>
        </p:sp>
      </p:grpSp>
      <p:grpSp>
        <p:nvGrpSpPr>
          <p:cNvPr id="243726" name="Group 14"/>
          <p:cNvGrpSpPr>
            <a:grpSpLocks/>
          </p:cNvGrpSpPr>
          <p:nvPr/>
        </p:nvGrpSpPr>
        <p:grpSpPr bwMode="auto">
          <a:xfrm>
            <a:off x="4787900" y="4437063"/>
            <a:ext cx="3384550" cy="2125662"/>
            <a:chOff x="2880" y="2496"/>
            <a:chExt cx="2184" cy="1638"/>
          </a:xfrm>
        </p:grpSpPr>
        <p:pic>
          <p:nvPicPr>
            <p:cNvPr id="243727" name="Picture 1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880" y="2496"/>
              <a:ext cx="2184" cy="1638"/>
            </a:xfrm>
            <a:prstGeom prst="rect">
              <a:avLst/>
            </a:prstGeom>
            <a:noFill/>
            <a:ln w="25400">
              <a:solidFill>
                <a:srgbClr val="FF6600"/>
              </a:solidFill>
              <a:miter lim="800000"/>
              <a:headEnd/>
              <a:tailEnd/>
            </a:ln>
            <a:extLst>
              <a:ext uri="{909E8E84-426E-40DD-AFC4-6F175D3DCCD1}">
                <a14:hiddenFill xmlns:a14="http://schemas.microsoft.com/office/drawing/2010/main">
                  <a:solidFill>
                    <a:srgbClr val="FFFFFF"/>
                  </a:solidFill>
                </a14:hiddenFill>
              </a:ext>
            </a:extLst>
          </p:spPr>
        </p:pic>
        <p:sp>
          <p:nvSpPr>
            <p:cNvPr id="243728" name="Text Box 16"/>
            <p:cNvSpPr txBox="1">
              <a:spLocks noChangeArrowheads="1"/>
            </p:cNvSpPr>
            <p:nvPr/>
          </p:nvSpPr>
          <p:spPr bwMode="auto">
            <a:xfrm>
              <a:off x="3651" y="2640"/>
              <a:ext cx="1197" cy="5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en-US" altLang="zh-CN" sz="2000">
                  <a:solidFill>
                    <a:srgbClr val="840413"/>
                  </a:solidFill>
                  <a:latin typeface="Tw Cen MT" panose="020B0602020104020603" pitchFamily="34" charset="0"/>
                  <a:ea typeface="隶书" panose="02010509060101010101" pitchFamily="49" charset="-122"/>
                </a:rPr>
                <a:t>LSB</a:t>
              </a:r>
              <a:r>
                <a:rPr lang="zh-CN" altLang="en-US" sz="2000">
                  <a:solidFill>
                    <a:srgbClr val="840413"/>
                  </a:solidFill>
                  <a:latin typeface="Tw Cen MT" panose="020B0602020104020603" pitchFamily="34" charset="0"/>
                  <a:ea typeface="隶书" panose="02010509060101010101" pitchFamily="49" charset="-122"/>
                </a:rPr>
                <a:t>隐写引起的异常特性</a:t>
              </a:r>
            </a:p>
          </p:txBody>
        </p:sp>
      </p:grpSp>
    </p:spTree>
    <p:extLst>
      <p:ext uri="{BB962C8B-B14F-4D97-AF65-F5344CB8AC3E}">
        <p14:creationId xmlns:p14="http://schemas.microsoft.com/office/powerpoint/2010/main" val="489374373"/>
      </p:ext>
    </p:extLst>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Grp="1"/>
          </p:cNvSpPr>
          <p:nvPr>
            <p:ph type="title"/>
          </p:nvPr>
        </p:nvSpPr>
        <p:spPr>
          <a:xfrm>
            <a:off x="250825" y="0"/>
            <a:ext cx="8229600" cy="1143000"/>
          </a:xfrm>
        </p:spPr>
        <p:txBody>
          <a:bodyPr/>
          <a:lstStyle/>
          <a:p>
            <a:r>
              <a:rPr lang="zh-CN" altLang="en-US" smtClean="0">
                <a:latin typeface="Symbol" panose="05050102010706020507" pitchFamily="18" charset="2"/>
              </a:rPr>
              <a:t>利用统计特征异常的</a:t>
            </a:r>
            <a:r>
              <a:rPr lang="en-US" altLang="zh-CN" i="1" smtClean="0">
                <a:latin typeface="Symbol" panose="05050102010706020507" pitchFamily="18" charset="2"/>
              </a:rPr>
              <a:t>c</a:t>
            </a:r>
            <a:r>
              <a:rPr lang="en-US" altLang="zh-CN" baseline="30000" smtClean="0"/>
              <a:t>2</a:t>
            </a:r>
            <a:r>
              <a:rPr lang="zh-CN" altLang="en-US" smtClean="0"/>
              <a:t>分析</a:t>
            </a:r>
          </a:p>
        </p:txBody>
      </p:sp>
      <p:pic>
        <p:nvPicPr>
          <p:cNvPr id="24576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24400" y="3962400"/>
            <a:ext cx="3467100" cy="2609850"/>
          </a:xfrm>
          <a:prstGeom prst="rect">
            <a:avLst/>
          </a:prstGeom>
          <a:noFill/>
          <a:ln w="25400">
            <a:solidFill>
              <a:srgbClr val="FF6600"/>
            </a:solidFill>
            <a:miter lim="800000"/>
            <a:headEnd/>
            <a:tailEnd/>
          </a:ln>
          <a:extLst>
            <a:ext uri="{909E8E84-426E-40DD-AFC4-6F175D3DCCD1}">
              <a14:hiddenFill xmlns:a14="http://schemas.microsoft.com/office/drawing/2010/main">
                <a:solidFill>
                  <a:srgbClr val="FFFFFF"/>
                </a:solidFill>
              </a14:hiddenFill>
            </a:ext>
          </a:extLst>
        </p:spPr>
      </p:pic>
      <p:graphicFrame>
        <p:nvGraphicFramePr>
          <p:cNvPr id="245764" name="Object 4"/>
          <p:cNvGraphicFramePr>
            <a:graphicFrameLocks noChangeAspect="1"/>
          </p:cNvGraphicFramePr>
          <p:nvPr/>
        </p:nvGraphicFramePr>
        <p:xfrm>
          <a:off x="685800" y="1371600"/>
          <a:ext cx="2447925" cy="2447925"/>
        </p:xfrm>
        <a:graphic>
          <a:graphicData uri="http://schemas.openxmlformats.org/presentationml/2006/ole">
            <mc:AlternateContent xmlns:mc="http://schemas.openxmlformats.org/markup-compatibility/2006">
              <mc:Choice xmlns:v="urn:schemas-microsoft-com:vml" Requires="v">
                <p:oleObj spid="_x0000_s3080" r:id="rId5" imgW="4877481" imgH="4877481" progId="Paint.Picture">
                  <p:embed/>
                </p:oleObj>
              </mc:Choice>
              <mc:Fallback>
                <p:oleObj r:id="rId5" imgW="4877481" imgH="4877481" progId="Paint.Picture">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5800" y="1371600"/>
                        <a:ext cx="2447925" cy="2447925"/>
                      </a:xfrm>
                      <a:prstGeom prst="rect">
                        <a:avLst/>
                      </a:prstGeom>
                      <a:noFill/>
                      <a:ln w="22225">
                        <a:solidFill>
                          <a:srgbClr val="FF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245765"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52800" y="1371600"/>
            <a:ext cx="2439988" cy="2439988"/>
          </a:xfrm>
          <a:prstGeom prst="rect">
            <a:avLst/>
          </a:prstGeom>
          <a:noFill/>
          <a:ln w="254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5766"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19800" y="1371600"/>
            <a:ext cx="2439988" cy="2439988"/>
          </a:xfrm>
          <a:prstGeom prst="rect">
            <a:avLst/>
          </a:prstGeom>
          <a:noFill/>
          <a:ln w="254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5767" name="Text Box 7"/>
          <p:cNvSpPr txBox="1">
            <a:spLocks noChangeArrowheads="1"/>
          </p:cNvSpPr>
          <p:nvPr/>
        </p:nvSpPr>
        <p:spPr bwMode="auto">
          <a:xfrm>
            <a:off x="762000" y="4114800"/>
            <a:ext cx="3657600" cy="1187450"/>
          </a:xfrm>
          <a:prstGeom prst="rect">
            <a:avLst/>
          </a:prstGeom>
          <a:solidFill>
            <a:srgbClr val="FFFF99">
              <a:alpha val="7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pPr>
            <a:r>
              <a:rPr lang="zh-CN" altLang="en-US" sz="2400">
                <a:solidFill>
                  <a:srgbClr val="000000"/>
                </a:solidFill>
                <a:latin typeface="Comic Sans MS" panose="030F0702030302020204" pitchFamily="66" charset="0"/>
                <a:ea typeface="隶书" panose="02010509060101010101" pitchFamily="49" charset="-122"/>
              </a:rPr>
              <a:t>隐蔽数据嵌入图像上半部范围。</a:t>
            </a:r>
            <a:r>
              <a:rPr lang="zh-CN" altLang="en-US" sz="2400" b="1">
                <a:solidFill>
                  <a:srgbClr val="003366"/>
                </a:solidFill>
                <a:latin typeface="Comic Sans MS" panose="030F0702030302020204" pitchFamily="66" charset="0"/>
                <a:ea typeface="隶书" panose="02010509060101010101" pitchFamily="49" charset="-122"/>
                <a:hlinkClick r:id="rId9" action="ppaction://hlinksldjump"/>
              </a:rPr>
              <a:t>用</a:t>
            </a:r>
            <a:r>
              <a:rPr lang="en-US" altLang="zh-CN" sz="2400" b="1" i="1">
                <a:solidFill>
                  <a:srgbClr val="003366"/>
                </a:solidFill>
                <a:latin typeface="Symbol" panose="05050102010706020507" pitchFamily="18" charset="2"/>
                <a:ea typeface="隶书" panose="02010509060101010101" pitchFamily="49" charset="-122"/>
                <a:hlinkClick r:id="rId9" action="ppaction://hlinksldjump"/>
              </a:rPr>
              <a:t>c</a:t>
            </a:r>
            <a:r>
              <a:rPr lang="en-US" altLang="zh-CN" sz="2400" b="1" baseline="30000">
                <a:solidFill>
                  <a:srgbClr val="003366"/>
                </a:solidFill>
                <a:latin typeface="Comic Sans MS" panose="030F0702030302020204" pitchFamily="66" charset="0"/>
                <a:ea typeface="隶书" panose="02010509060101010101" pitchFamily="49" charset="-122"/>
                <a:hlinkClick r:id="rId9" action="ppaction://hlinksldjump"/>
              </a:rPr>
              <a:t>2</a:t>
            </a:r>
            <a:r>
              <a:rPr lang="zh-CN" altLang="en-US" sz="2400" b="1">
                <a:solidFill>
                  <a:srgbClr val="003366"/>
                </a:solidFill>
                <a:latin typeface="Comic Sans MS" panose="030F0702030302020204" pitchFamily="66" charset="0"/>
                <a:ea typeface="隶书" panose="02010509060101010101" pitchFamily="49" charset="-122"/>
                <a:hlinkClick r:id="rId9" action="ppaction://hlinksldjump"/>
              </a:rPr>
              <a:t>分析</a:t>
            </a:r>
            <a:r>
              <a:rPr lang="zh-CN" altLang="en-US" sz="2400">
                <a:solidFill>
                  <a:srgbClr val="000000"/>
                </a:solidFill>
                <a:latin typeface="Comic Sans MS" panose="030F0702030302020204" pitchFamily="66" charset="0"/>
                <a:ea typeface="隶书" panose="02010509060101010101" pitchFamily="49" charset="-122"/>
              </a:rPr>
              <a:t>可估计数据量和嵌入位置。</a:t>
            </a:r>
          </a:p>
        </p:txBody>
      </p:sp>
      <p:sp>
        <p:nvSpPr>
          <p:cNvPr id="245768" name="Text Box 8"/>
          <p:cNvSpPr txBox="1">
            <a:spLocks noChangeArrowheads="1"/>
          </p:cNvSpPr>
          <p:nvPr/>
        </p:nvSpPr>
        <p:spPr bwMode="auto">
          <a:xfrm>
            <a:off x="762000" y="5486400"/>
            <a:ext cx="3657600" cy="822325"/>
          </a:xfrm>
          <a:prstGeom prst="rect">
            <a:avLst/>
          </a:prstGeom>
          <a:solidFill>
            <a:srgbClr val="FFFF99">
              <a:alpha val="7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eaLnBrk="0" hangingPunct="0">
              <a:spcBef>
                <a:spcPct val="50000"/>
              </a:spcBef>
            </a:pPr>
            <a:r>
              <a:rPr lang="zh-CN" altLang="en-US" sz="2400">
                <a:solidFill>
                  <a:srgbClr val="000000"/>
                </a:solidFill>
                <a:latin typeface="Comic Sans MS" panose="030F0702030302020204" pitchFamily="66" charset="0"/>
                <a:ea typeface="隶书" panose="02010509060101010101" pitchFamily="49" charset="-122"/>
              </a:rPr>
              <a:t>嵌入数据随机分布或嵌入量小时分析不可靠。</a:t>
            </a:r>
          </a:p>
        </p:txBody>
      </p:sp>
    </p:spTree>
    <p:extLst>
      <p:ext uri="{BB962C8B-B14F-4D97-AF65-F5344CB8AC3E}">
        <p14:creationId xmlns:p14="http://schemas.microsoft.com/office/powerpoint/2010/main" val="1881483563"/>
      </p:ext>
    </p:extLst>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2"/>
          <p:cNvSpPr>
            <a:spLocks noGrp="1"/>
          </p:cNvSpPr>
          <p:nvPr>
            <p:ph type="title"/>
          </p:nvPr>
        </p:nvSpPr>
        <p:spPr/>
        <p:txBody>
          <a:bodyPr/>
          <a:lstStyle/>
          <a:p>
            <a:r>
              <a:rPr lang="en-US" altLang="zh-CN" smtClean="0"/>
              <a:t>RS</a:t>
            </a:r>
            <a:r>
              <a:rPr lang="zh-CN" altLang="en-US" smtClean="0"/>
              <a:t>分析</a:t>
            </a:r>
          </a:p>
        </p:txBody>
      </p:sp>
      <p:sp>
        <p:nvSpPr>
          <p:cNvPr id="247811" name="Rectangle 3"/>
          <p:cNvSpPr>
            <a:spLocks noGrp="1"/>
          </p:cNvSpPr>
          <p:nvPr>
            <p:ph type="body" idx="1"/>
          </p:nvPr>
        </p:nvSpPr>
        <p:spPr>
          <a:xfrm>
            <a:off x="457200" y="1935163"/>
            <a:ext cx="4891088" cy="4389437"/>
          </a:xfrm>
        </p:spPr>
        <p:txBody>
          <a:bodyPr lIns="0" rIns="0"/>
          <a:lstStyle/>
          <a:p>
            <a:pPr>
              <a:lnSpc>
                <a:spcPct val="140000"/>
              </a:lnSpc>
            </a:pPr>
            <a:r>
              <a:rPr lang="zh-CN" altLang="en-US" smtClean="0"/>
              <a:t>对像素块运用</a:t>
            </a:r>
            <a:r>
              <a:rPr lang="en-US" altLang="zh-CN" smtClean="0"/>
              <a:t>F</a:t>
            </a:r>
            <a:r>
              <a:rPr lang="en-US" altLang="zh-CN" baseline="30000" smtClean="0"/>
              <a:t>(</a:t>
            </a:r>
            <a:r>
              <a:rPr lang="en-US" altLang="zh-CN" b="1" baseline="30000" smtClean="0">
                <a:effectLst>
                  <a:outerShdw blurRad="38100" dist="38100" dir="2700000" algn="tl">
                    <a:srgbClr val="C0C0C0"/>
                  </a:outerShdw>
                </a:effectLst>
                <a:sym typeface="Symbol" panose="05050102010706020507" pitchFamily="18" charset="2"/>
              </a:rPr>
              <a:t></a:t>
            </a:r>
            <a:r>
              <a:rPr lang="en-US" altLang="zh-CN" baseline="30000" smtClean="0"/>
              <a:t>) </a:t>
            </a:r>
            <a:r>
              <a:rPr lang="zh-CN" altLang="en-US" smtClean="0"/>
              <a:t>和</a:t>
            </a:r>
            <a:r>
              <a:rPr lang="en-US" altLang="zh-CN" smtClean="0"/>
              <a:t>F</a:t>
            </a:r>
            <a:r>
              <a:rPr lang="en-US" altLang="zh-CN" baseline="30000" smtClean="0"/>
              <a:t>(</a:t>
            </a:r>
            <a:r>
              <a:rPr lang="en-US" altLang="zh-CN" b="1" baseline="30000" smtClean="0">
                <a:effectLst>
                  <a:outerShdw blurRad="38100" dist="38100" dir="2700000" algn="tl">
                    <a:srgbClr val="C0C0C0"/>
                  </a:outerShdw>
                </a:effectLst>
                <a:sym typeface="Symbol" panose="05050102010706020507" pitchFamily="18" charset="2"/>
              </a:rPr>
              <a:t></a:t>
            </a:r>
            <a:r>
              <a:rPr lang="en-US" altLang="zh-CN" baseline="30000" smtClean="0"/>
              <a:t>)</a:t>
            </a:r>
            <a:r>
              <a:rPr lang="zh-CN" altLang="en-US" smtClean="0"/>
              <a:t>两类翻转，检查起伏程度变化：</a:t>
            </a:r>
          </a:p>
          <a:p>
            <a:pPr lvl="1">
              <a:lnSpc>
                <a:spcPct val="140000"/>
              </a:lnSpc>
            </a:pPr>
            <a:r>
              <a:rPr lang="zh-CN" altLang="en-US" sz="2800" smtClean="0"/>
              <a:t>正常图像经两类翻转后起伏程度有同等增加。</a:t>
            </a:r>
          </a:p>
          <a:p>
            <a:pPr lvl="1">
              <a:lnSpc>
                <a:spcPct val="140000"/>
              </a:lnSpc>
            </a:pPr>
            <a:r>
              <a:rPr lang="zh-CN" altLang="en-US" sz="2800" smtClean="0"/>
              <a:t>含密图像经两类翻转后将呈现不对称性。</a:t>
            </a:r>
          </a:p>
          <a:p>
            <a:pPr>
              <a:lnSpc>
                <a:spcPct val="140000"/>
              </a:lnSpc>
            </a:pPr>
            <a:r>
              <a:rPr lang="zh-CN" altLang="en-US" smtClean="0"/>
              <a:t>能估计嵌入率，但计算量大</a:t>
            </a:r>
          </a:p>
        </p:txBody>
      </p:sp>
      <p:pic>
        <p:nvPicPr>
          <p:cNvPr id="24781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1500" y="1600200"/>
            <a:ext cx="3292475" cy="2647950"/>
          </a:xfrm>
          <a:prstGeom prst="rect">
            <a:avLst/>
          </a:prstGeom>
          <a:noFill/>
          <a:ln w="22225">
            <a:solidFill>
              <a:srgbClr val="FF6600"/>
            </a:solidFill>
            <a:miter lim="800000"/>
            <a:headEnd/>
            <a:tailEnd/>
          </a:ln>
          <a:extLst>
            <a:ext uri="{909E8E84-426E-40DD-AFC4-6F175D3DCCD1}">
              <a14:hiddenFill xmlns:a14="http://schemas.microsoft.com/office/drawing/2010/main">
                <a:solidFill>
                  <a:srgbClr val="FFFFFF"/>
                </a:solidFill>
              </a14:hiddenFill>
            </a:ext>
          </a:extLst>
        </p:spPr>
      </p:pic>
      <p:sp>
        <p:nvSpPr>
          <p:cNvPr id="247813" name="Text Box 5"/>
          <p:cNvSpPr txBox="1">
            <a:spLocks noChangeArrowheads="1"/>
          </p:cNvSpPr>
          <p:nvPr/>
        </p:nvSpPr>
        <p:spPr bwMode="auto">
          <a:xfrm>
            <a:off x="5651500" y="4437063"/>
            <a:ext cx="3263900" cy="2081212"/>
          </a:xfrm>
          <a:prstGeom prst="rect">
            <a:avLst/>
          </a:prstGeom>
          <a:solidFill>
            <a:srgbClr val="FFFF99">
              <a:alpha val="7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36000" rIns="18000" bIns="36000">
            <a:spAutoFit/>
          </a:bodyPr>
          <a:lstStyle/>
          <a:p>
            <a:pPr eaLnBrk="0" hangingPunct="0">
              <a:spcBef>
                <a:spcPct val="50000"/>
              </a:spcBef>
            </a:pPr>
            <a:r>
              <a:rPr lang="zh-CN" altLang="en-US" sz="2400">
                <a:solidFill>
                  <a:srgbClr val="840413"/>
                </a:solidFill>
                <a:latin typeface="Tw Cen MT" panose="020B0602020104020603" pitchFamily="34" charset="0"/>
                <a:ea typeface="隶书" panose="02010509060101010101" pitchFamily="49" charset="-122"/>
              </a:rPr>
              <a:t>对不同嵌入率，两类翻转引起的</a:t>
            </a:r>
            <a:r>
              <a:rPr lang="en-US" altLang="zh-CN" sz="2400">
                <a:solidFill>
                  <a:srgbClr val="840413"/>
                </a:solidFill>
                <a:latin typeface="Tw Cen MT" panose="020B0602020104020603" pitchFamily="34" charset="0"/>
                <a:ea typeface="隶书" panose="02010509060101010101" pitchFamily="49" charset="-122"/>
              </a:rPr>
              <a:t>RS</a:t>
            </a:r>
            <a:r>
              <a:rPr lang="zh-CN" altLang="en-US" sz="2400">
                <a:solidFill>
                  <a:srgbClr val="840413"/>
                </a:solidFill>
                <a:latin typeface="Tw Cen MT" panose="020B0602020104020603" pitchFamily="34" charset="0"/>
                <a:ea typeface="隶书" panose="02010509060101010101" pitchFamily="49" charset="-122"/>
              </a:rPr>
              <a:t>参数变化。</a:t>
            </a:r>
          </a:p>
          <a:p>
            <a:pPr eaLnBrk="0" hangingPunct="0">
              <a:spcBef>
                <a:spcPct val="50000"/>
              </a:spcBef>
            </a:pPr>
            <a:r>
              <a:rPr lang="en-US" altLang="zh-CN" sz="2400">
                <a:solidFill>
                  <a:srgbClr val="840413"/>
                </a:solidFill>
                <a:latin typeface="Tw Cen MT" panose="020B0602020104020603" pitchFamily="34" charset="0"/>
                <a:ea typeface="隶书" panose="02010509060101010101" pitchFamily="49" charset="-122"/>
              </a:rPr>
              <a:t>R</a:t>
            </a:r>
            <a:r>
              <a:rPr lang="zh-CN" altLang="en-US" sz="2400">
                <a:solidFill>
                  <a:srgbClr val="840413"/>
                </a:solidFill>
                <a:latin typeface="Tw Cen MT" panose="020B0602020104020603" pitchFamily="34" charset="0"/>
                <a:ea typeface="隶书" panose="02010509060101010101" pitchFamily="49" charset="-122"/>
              </a:rPr>
              <a:t>和</a:t>
            </a:r>
            <a:r>
              <a:rPr lang="en-US" altLang="zh-CN" sz="2400">
                <a:solidFill>
                  <a:srgbClr val="840413"/>
                </a:solidFill>
                <a:latin typeface="Tw Cen MT" panose="020B0602020104020603" pitchFamily="34" charset="0"/>
                <a:ea typeface="隶书" panose="02010509060101010101" pitchFamily="49" charset="-122"/>
              </a:rPr>
              <a:t>S</a:t>
            </a:r>
            <a:r>
              <a:rPr lang="zh-CN" altLang="en-US" sz="2400">
                <a:solidFill>
                  <a:srgbClr val="840413"/>
                </a:solidFill>
                <a:latin typeface="Tw Cen MT" panose="020B0602020104020603" pitchFamily="34" charset="0"/>
                <a:ea typeface="隶书" panose="02010509060101010101" pitchFamily="49" charset="-122"/>
              </a:rPr>
              <a:t>分别表示正常和异常块所占比例，下标对应于两类翻转。</a:t>
            </a:r>
          </a:p>
        </p:txBody>
      </p:sp>
    </p:spTree>
    <p:extLst>
      <p:ext uri="{BB962C8B-B14F-4D97-AF65-F5344CB8AC3E}">
        <p14:creationId xmlns:p14="http://schemas.microsoft.com/office/powerpoint/2010/main" val="2978920426"/>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fld id="{F3210023-0630-4740-B50A-89CF4A335F7B}" type="slidenum">
              <a:rPr lang="zh-CN" altLang="en-US"/>
              <a:pPr>
                <a:defRPr/>
              </a:pPr>
              <a:t>7</a:t>
            </a:fld>
            <a:endParaRPr lang="en-US" altLang="zh-CN"/>
          </a:p>
        </p:txBody>
      </p:sp>
      <p:sp>
        <p:nvSpPr>
          <p:cNvPr id="72706" name="Rectangle 2"/>
          <p:cNvSpPr>
            <a:spLocks noGrp="1" noChangeArrowheads="1"/>
          </p:cNvSpPr>
          <p:nvPr>
            <p:ph type="title"/>
          </p:nvPr>
        </p:nvSpPr>
        <p:spPr/>
        <p:txBody>
          <a:bodyPr/>
          <a:lstStyle/>
          <a:p>
            <a:pPr eaLnBrk="1" hangingPunct="1">
              <a:defRPr/>
            </a:pPr>
            <a:endParaRPr lang="zh-CN" altLang="en-US" smtClean="0">
              <a:ea typeface="楷体" panose="02010609060101010101" pitchFamily="49" charset="-122"/>
            </a:endParaRPr>
          </a:p>
        </p:txBody>
      </p:sp>
      <p:sp>
        <p:nvSpPr>
          <p:cNvPr id="72707" name="Rectangle 3"/>
          <p:cNvSpPr>
            <a:spLocks noGrp="1" noChangeArrowheads="1"/>
          </p:cNvSpPr>
          <p:nvPr>
            <p:ph type="body" idx="1"/>
          </p:nvPr>
        </p:nvSpPr>
        <p:spPr>
          <a:xfrm>
            <a:off x="179388" y="2781300"/>
            <a:ext cx="8785225" cy="1225550"/>
          </a:xfrm>
        </p:spPr>
        <p:txBody>
          <a:bodyPr/>
          <a:lstStyle/>
          <a:p>
            <a:pPr algn="ctr" eaLnBrk="1" hangingPunct="1">
              <a:buFontTx/>
              <a:buNone/>
              <a:defRPr/>
            </a:pPr>
            <a:r>
              <a:rPr lang="zh-CN" altLang="en-US" sz="4400" smtClean="0">
                <a:solidFill>
                  <a:srgbClr val="339933"/>
                </a:solidFill>
                <a:latin typeface="迷你简启体" pitchFamily="1" charset="-122"/>
                <a:ea typeface="楷体" panose="02010609060101010101" pitchFamily="49" charset="-122"/>
              </a:rPr>
              <a:t>数字图像基础</a:t>
            </a:r>
          </a:p>
        </p:txBody>
      </p:sp>
      <p:sp>
        <p:nvSpPr>
          <p:cNvPr id="5" name="矩形 4"/>
          <p:cNvSpPr/>
          <p:nvPr/>
        </p:nvSpPr>
        <p:spPr>
          <a:xfrm>
            <a:off x="-34288" y="54927"/>
            <a:ext cx="2762295" cy="861774"/>
          </a:xfrm>
          <a:prstGeom prst="rect">
            <a:avLst/>
          </a:prstGeom>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zh-CN" sz="5000" b="1" dirty="0" smtClean="0">
                <a:solidFill>
                  <a:srgbClr val="FF0000"/>
                </a:solidFill>
                <a:latin typeface="Times New Roman" panose="02020603050405020304" pitchFamily="18" charset="0"/>
                <a:ea typeface="楷体" panose="02010609060101010101" pitchFamily="49" charset="-122"/>
              </a:rPr>
              <a:t>基础</a:t>
            </a:r>
            <a:r>
              <a:rPr lang="zh-CN" altLang="zh-CN" sz="5000" b="1" dirty="0">
                <a:solidFill>
                  <a:srgbClr val="FF0000"/>
                </a:solidFill>
                <a:latin typeface="Times New Roman" panose="02020603050405020304" pitchFamily="18" charset="0"/>
                <a:ea typeface="楷体" panose="02010609060101010101" pitchFamily="49" charset="-122"/>
              </a:rPr>
              <a:t>知识</a:t>
            </a:r>
            <a:endParaRPr lang="en-US" altLang="zh-CN" sz="50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42699240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2"/>
          <p:cNvSpPr>
            <a:spLocks noGrp="1"/>
          </p:cNvSpPr>
          <p:nvPr>
            <p:ph type="title"/>
          </p:nvPr>
        </p:nvSpPr>
        <p:spPr>
          <a:xfrm>
            <a:off x="395288" y="0"/>
            <a:ext cx="8229600" cy="1143000"/>
          </a:xfrm>
        </p:spPr>
        <p:txBody>
          <a:bodyPr/>
          <a:lstStyle/>
          <a:p>
            <a:r>
              <a:rPr lang="en-US" altLang="zh-CN" smtClean="0"/>
              <a:t>JPEG</a:t>
            </a:r>
            <a:r>
              <a:rPr lang="zh-CN" altLang="en-US" smtClean="0"/>
              <a:t>图像隐写分析</a:t>
            </a:r>
          </a:p>
        </p:txBody>
      </p:sp>
      <p:sp>
        <p:nvSpPr>
          <p:cNvPr id="251907" name="Rectangle 3"/>
          <p:cNvSpPr>
            <a:spLocks noGrp="1"/>
          </p:cNvSpPr>
          <p:nvPr>
            <p:ph type="body" idx="1"/>
          </p:nvPr>
        </p:nvSpPr>
        <p:spPr>
          <a:xfrm>
            <a:off x="684213" y="1412875"/>
            <a:ext cx="7772400" cy="5105400"/>
          </a:xfrm>
        </p:spPr>
        <p:txBody>
          <a:bodyPr/>
          <a:lstStyle/>
          <a:p>
            <a:pPr>
              <a:lnSpc>
                <a:spcPct val="130000"/>
              </a:lnSpc>
            </a:pPr>
            <a:r>
              <a:rPr lang="en-US" altLang="zh-CN" smtClean="0"/>
              <a:t>JPEG</a:t>
            </a:r>
            <a:r>
              <a:rPr lang="zh-CN" altLang="en-US" smtClean="0"/>
              <a:t>图像是最重要的隐写载体之一</a:t>
            </a:r>
          </a:p>
          <a:p>
            <a:pPr>
              <a:lnSpc>
                <a:spcPct val="130000"/>
              </a:lnSpc>
            </a:pPr>
            <a:r>
              <a:rPr lang="zh-CN" altLang="en-US" smtClean="0"/>
              <a:t>代表性隐写工具：</a:t>
            </a:r>
            <a:r>
              <a:rPr lang="en-US" altLang="zh-CN" smtClean="0"/>
              <a:t>Jsteg 、F5 、OutGuess</a:t>
            </a:r>
            <a:endParaRPr lang="zh-CN" altLang="en-US" smtClean="0"/>
          </a:p>
          <a:p>
            <a:pPr>
              <a:lnSpc>
                <a:spcPct val="130000"/>
              </a:lnSpc>
            </a:pPr>
            <a:r>
              <a:rPr lang="zh-CN" altLang="en-US" smtClean="0"/>
              <a:t>在分析中可利用的主要特征：</a:t>
            </a:r>
          </a:p>
          <a:p>
            <a:pPr lvl="1">
              <a:lnSpc>
                <a:spcPct val="130000"/>
              </a:lnSpc>
            </a:pPr>
            <a:r>
              <a:rPr lang="zh-CN" altLang="en-US" smtClean="0"/>
              <a:t>量化</a:t>
            </a:r>
            <a:r>
              <a:rPr lang="en-US" altLang="zh-CN" smtClean="0"/>
              <a:t>DCT</a:t>
            </a:r>
            <a:r>
              <a:rPr lang="zh-CN" altLang="en-US" smtClean="0"/>
              <a:t>系数的</a:t>
            </a:r>
            <a:r>
              <a:rPr lang="en-US" altLang="zh-CN" smtClean="0"/>
              <a:t>LSB</a:t>
            </a:r>
          </a:p>
          <a:p>
            <a:pPr lvl="1">
              <a:lnSpc>
                <a:spcPct val="130000"/>
              </a:lnSpc>
            </a:pPr>
            <a:r>
              <a:rPr lang="zh-CN" altLang="en-US" smtClean="0"/>
              <a:t>分块现象</a:t>
            </a:r>
          </a:p>
          <a:p>
            <a:pPr lvl="1">
              <a:lnSpc>
                <a:spcPct val="130000"/>
              </a:lnSpc>
            </a:pPr>
            <a:r>
              <a:rPr lang="en-US" altLang="zh-CN" smtClean="0"/>
              <a:t>DCT</a:t>
            </a:r>
            <a:r>
              <a:rPr lang="zh-CN" altLang="en-US" smtClean="0"/>
              <a:t>系数直方图</a:t>
            </a:r>
          </a:p>
          <a:p>
            <a:pPr lvl="1">
              <a:lnSpc>
                <a:spcPct val="130000"/>
              </a:lnSpc>
            </a:pPr>
            <a:r>
              <a:rPr lang="zh-CN" altLang="en-US" smtClean="0"/>
              <a:t>量化表：量化步长的异常暴露隐蔽信息存在</a:t>
            </a:r>
          </a:p>
        </p:txBody>
      </p:sp>
    </p:spTree>
    <p:extLst>
      <p:ext uri="{BB962C8B-B14F-4D97-AF65-F5344CB8AC3E}">
        <p14:creationId xmlns:p14="http://schemas.microsoft.com/office/powerpoint/2010/main" val="3810585738"/>
      </p:ext>
    </p:extLst>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2"/>
          <p:cNvSpPr>
            <a:spLocks noGrp="1"/>
          </p:cNvSpPr>
          <p:nvPr>
            <p:ph type="title"/>
          </p:nvPr>
        </p:nvSpPr>
        <p:spPr>
          <a:xfrm>
            <a:off x="323850" y="0"/>
            <a:ext cx="8229600" cy="1143000"/>
          </a:xfrm>
        </p:spPr>
        <p:txBody>
          <a:bodyPr/>
          <a:lstStyle/>
          <a:p>
            <a:r>
              <a:rPr lang="zh-CN" altLang="en-US" smtClean="0"/>
              <a:t>调色板图像隐写分析</a:t>
            </a:r>
          </a:p>
        </p:txBody>
      </p:sp>
      <p:grpSp>
        <p:nvGrpSpPr>
          <p:cNvPr id="256003" name="Group 3"/>
          <p:cNvGrpSpPr>
            <a:grpSpLocks/>
          </p:cNvGrpSpPr>
          <p:nvPr/>
        </p:nvGrpSpPr>
        <p:grpSpPr bwMode="auto">
          <a:xfrm>
            <a:off x="1258888" y="4006850"/>
            <a:ext cx="2973387" cy="2286000"/>
            <a:chOff x="3424" y="2523"/>
            <a:chExt cx="1873" cy="1440"/>
          </a:xfrm>
        </p:grpSpPr>
        <p:pic>
          <p:nvPicPr>
            <p:cNvPr id="25600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4" y="2523"/>
              <a:ext cx="1873" cy="1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6005" name="Text Box 5"/>
            <p:cNvSpPr txBox="1">
              <a:spLocks noChangeAspect="1" noChangeArrowheads="1"/>
            </p:cNvSpPr>
            <p:nvPr/>
          </p:nvSpPr>
          <p:spPr bwMode="auto">
            <a:xfrm>
              <a:off x="3469" y="3521"/>
              <a:ext cx="840"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zh-CN" altLang="en-US" sz="2000">
                  <a:solidFill>
                    <a:srgbClr val="003366"/>
                  </a:solidFill>
                  <a:ea typeface="隶书" panose="02010509060101010101" pitchFamily="49" charset="-122"/>
                </a:rPr>
                <a:t>载体图像调色板</a:t>
              </a:r>
            </a:p>
          </p:txBody>
        </p:sp>
        <p:sp>
          <p:nvSpPr>
            <p:cNvPr id="256006" name="Text Box 6"/>
            <p:cNvSpPr txBox="1">
              <a:spLocks noChangeAspect="1" noChangeArrowheads="1"/>
            </p:cNvSpPr>
            <p:nvPr/>
          </p:nvSpPr>
          <p:spPr bwMode="auto">
            <a:xfrm>
              <a:off x="4468" y="3566"/>
              <a:ext cx="726" cy="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eaLnBrk="0" hangingPunct="0">
                <a:spcBef>
                  <a:spcPct val="50000"/>
                </a:spcBef>
              </a:pPr>
              <a:r>
                <a:rPr lang="zh-CN" altLang="en-US" sz="2000">
                  <a:solidFill>
                    <a:srgbClr val="003366"/>
                  </a:solidFill>
                  <a:latin typeface="Tw Cen MT" panose="020B0602020104020603" pitchFamily="34" charset="0"/>
                  <a:ea typeface="隶书" panose="02010509060101010101" pitchFamily="49" charset="-122"/>
                </a:rPr>
                <a:t>密写后的调色板</a:t>
              </a:r>
            </a:p>
          </p:txBody>
        </p:sp>
      </p:grpSp>
      <p:sp>
        <p:nvSpPr>
          <p:cNvPr id="256007" name="Text Box 7"/>
          <p:cNvSpPr txBox="1">
            <a:spLocks noChangeArrowheads="1"/>
          </p:cNvSpPr>
          <p:nvPr/>
        </p:nvSpPr>
        <p:spPr bwMode="auto">
          <a:xfrm>
            <a:off x="4932363" y="5013325"/>
            <a:ext cx="3097212" cy="1382713"/>
          </a:xfrm>
          <a:prstGeom prst="rect">
            <a:avLst/>
          </a:prstGeom>
          <a:solidFill>
            <a:srgbClr val="FFFF99">
              <a:alpha val="70000"/>
            </a:srgbClr>
          </a:solidFill>
          <a:ln w="9525">
            <a:solidFill>
              <a:srgbClr val="FF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kumimoji="1" lang="zh-CN" altLang="en-US" sz="2800">
                <a:solidFill>
                  <a:srgbClr val="000000"/>
                </a:solidFill>
                <a:latin typeface="Tw Cen MT" panose="020B0602020104020603" pitchFamily="34" charset="0"/>
                <a:ea typeface="隶书" panose="02010509060101010101" pitchFamily="49" charset="-122"/>
              </a:rPr>
              <a:t>隐写的改进：重排调色板使连续指数代表相近颜色</a:t>
            </a:r>
            <a:endParaRPr kumimoji="1" lang="en-US" altLang="zh-CN" sz="2800">
              <a:solidFill>
                <a:srgbClr val="000000"/>
              </a:solidFill>
              <a:latin typeface="Tw Cen MT" panose="020B0602020104020603" pitchFamily="34" charset="0"/>
              <a:ea typeface="隶书" panose="02010509060101010101" pitchFamily="49" charset="-122"/>
            </a:endParaRPr>
          </a:p>
        </p:txBody>
      </p:sp>
      <p:grpSp>
        <p:nvGrpSpPr>
          <p:cNvPr id="256008" name="Group 8"/>
          <p:cNvGrpSpPr>
            <a:grpSpLocks/>
          </p:cNvGrpSpPr>
          <p:nvPr/>
        </p:nvGrpSpPr>
        <p:grpSpPr bwMode="auto">
          <a:xfrm>
            <a:off x="1187450" y="1341438"/>
            <a:ext cx="3240088" cy="2519362"/>
            <a:chOff x="521" y="981"/>
            <a:chExt cx="2041" cy="1587"/>
          </a:xfrm>
        </p:grpSpPr>
        <p:sp>
          <p:nvSpPr>
            <p:cNvPr id="256009" name="Rectangle 9"/>
            <p:cNvSpPr>
              <a:spLocks noChangeArrowheads="1"/>
            </p:cNvSpPr>
            <p:nvPr/>
          </p:nvSpPr>
          <p:spPr bwMode="auto">
            <a:xfrm>
              <a:off x="521" y="981"/>
              <a:ext cx="2041" cy="1587"/>
            </a:xfrm>
            <a:prstGeom prst="rect">
              <a:avLst/>
            </a:prstGeom>
            <a:solidFill>
              <a:srgbClr val="99CCFF">
                <a:alpha val="50000"/>
              </a:srgbClr>
            </a:solidFill>
            <a:ln w="254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6010" name="Text Box 10"/>
            <p:cNvSpPr txBox="1">
              <a:spLocks noChangeArrowheads="1"/>
            </p:cNvSpPr>
            <p:nvPr/>
          </p:nvSpPr>
          <p:spPr bwMode="auto">
            <a:xfrm>
              <a:off x="567" y="1025"/>
              <a:ext cx="1951" cy="871"/>
            </a:xfrm>
            <a:prstGeom prst="rect">
              <a:avLst/>
            </a:prstGeom>
            <a:solidFill>
              <a:srgbClr val="FFCC99">
                <a:alpha val="70000"/>
              </a:srgbClr>
            </a:solidFill>
            <a:ln w="9525">
              <a:solidFill>
                <a:srgbClr val="FF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kumimoji="1" lang="zh-CN" altLang="en-US" sz="2800">
                  <a:solidFill>
                    <a:srgbClr val="000000"/>
                  </a:solidFill>
                  <a:latin typeface="Tw Cen MT" panose="020B0602020104020603" pitchFamily="34" charset="0"/>
                  <a:ea typeface="隶书" panose="02010509060101010101" pitchFamily="49" charset="-122"/>
                </a:rPr>
                <a:t>修改调色板排列  而图像本身不变       如</a:t>
              </a:r>
              <a:r>
                <a:rPr kumimoji="1" lang="en-US" altLang="zh-CN" sz="2800">
                  <a:solidFill>
                    <a:srgbClr val="000000"/>
                  </a:solidFill>
                  <a:latin typeface="Tw Cen MT" panose="020B0602020104020603" pitchFamily="34" charset="0"/>
                  <a:ea typeface="隶书" panose="02010509060101010101" pitchFamily="49" charset="-122"/>
                </a:rPr>
                <a:t>S-Tool</a:t>
              </a:r>
            </a:p>
          </p:txBody>
        </p:sp>
        <p:sp>
          <p:nvSpPr>
            <p:cNvPr id="256011" name="Text Box 11"/>
            <p:cNvSpPr txBox="1">
              <a:spLocks noChangeArrowheads="1"/>
            </p:cNvSpPr>
            <p:nvPr/>
          </p:nvSpPr>
          <p:spPr bwMode="auto">
            <a:xfrm>
              <a:off x="567" y="1933"/>
              <a:ext cx="1950" cy="602"/>
            </a:xfrm>
            <a:prstGeom prst="rect">
              <a:avLst/>
            </a:prstGeom>
            <a:solidFill>
              <a:srgbClr val="FFFF99">
                <a:alpha val="70000"/>
              </a:srgbClr>
            </a:solidFill>
            <a:ln w="9525">
              <a:solidFill>
                <a:srgbClr val="FF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kumimoji="1" lang="zh-CN" altLang="en-US" sz="2800">
                  <a:solidFill>
                    <a:srgbClr val="000000"/>
                  </a:solidFill>
                  <a:latin typeface="Tw Cen MT" panose="020B0602020104020603" pitchFamily="34" charset="0"/>
                  <a:ea typeface="隶书" panose="02010509060101010101" pitchFamily="49" charset="-122"/>
                </a:rPr>
                <a:t>可根据调色板的  异常排列发现隐写</a:t>
              </a:r>
            </a:p>
          </p:txBody>
        </p:sp>
      </p:grpSp>
      <p:grpSp>
        <p:nvGrpSpPr>
          <p:cNvPr id="256012" name="Group 12"/>
          <p:cNvGrpSpPr>
            <a:grpSpLocks/>
          </p:cNvGrpSpPr>
          <p:nvPr/>
        </p:nvGrpSpPr>
        <p:grpSpPr bwMode="auto">
          <a:xfrm>
            <a:off x="4859338" y="1341438"/>
            <a:ext cx="3240087" cy="3527425"/>
            <a:chOff x="3061" y="845"/>
            <a:chExt cx="2041" cy="2222"/>
          </a:xfrm>
        </p:grpSpPr>
        <p:sp>
          <p:nvSpPr>
            <p:cNvPr id="256013" name="Rectangle 13"/>
            <p:cNvSpPr>
              <a:spLocks noChangeArrowheads="1"/>
            </p:cNvSpPr>
            <p:nvPr/>
          </p:nvSpPr>
          <p:spPr bwMode="auto">
            <a:xfrm>
              <a:off x="3061" y="845"/>
              <a:ext cx="2041" cy="2222"/>
            </a:xfrm>
            <a:prstGeom prst="rect">
              <a:avLst/>
            </a:prstGeom>
            <a:solidFill>
              <a:srgbClr val="99CCFF">
                <a:alpha val="50000"/>
              </a:srgbClr>
            </a:solidFill>
            <a:ln w="254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6014" name="Text Box 14"/>
            <p:cNvSpPr txBox="1">
              <a:spLocks noChangeArrowheads="1"/>
            </p:cNvSpPr>
            <p:nvPr/>
          </p:nvSpPr>
          <p:spPr bwMode="auto">
            <a:xfrm>
              <a:off x="3107" y="890"/>
              <a:ext cx="1951" cy="871"/>
            </a:xfrm>
            <a:prstGeom prst="rect">
              <a:avLst/>
            </a:prstGeom>
            <a:solidFill>
              <a:srgbClr val="FFCC99">
                <a:alpha val="70000"/>
              </a:srgbClr>
            </a:solidFill>
            <a:ln w="9525">
              <a:solidFill>
                <a:srgbClr val="FF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rIns="18000">
              <a:spAutoFit/>
            </a:bodyPr>
            <a:lstStyle/>
            <a:p>
              <a:pPr algn="ctr" eaLnBrk="0" hangingPunct="0">
                <a:spcBef>
                  <a:spcPct val="50000"/>
                </a:spcBef>
              </a:pPr>
              <a:r>
                <a:rPr kumimoji="1" lang="zh-CN" altLang="en-US" sz="2800">
                  <a:solidFill>
                    <a:srgbClr val="000000"/>
                  </a:solidFill>
                  <a:latin typeface="Tw Cen MT" panose="020B0602020104020603" pitchFamily="34" charset="0"/>
                  <a:ea typeface="隶书" panose="02010509060101010101" pitchFamily="49" charset="-122"/>
                </a:rPr>
                <a:t>修改像素值：是按亮度顺序的</a:t>
              </a:r>
              <a:r>
                <a:rPr kumimoji="1" lang="en-US" altLang="zh-CN" sz="2800">
                  <a:solidFill>
                    <a:srgbClr val="000000"/>
                  </a:solidFill>
                  <a:latin typeface="Tw Cen MT" panose="020B0602020104020603" pitchFamily="34" charset="0"/>
                  <a:ea typeface="隶书" panose="02010509060101010101" pitchFamily="49" charset="-122"/>
                </a:rPr>
                <a:t>LSB</a:t>
              </a:r>
              <a:r>
                <a:rPr kumimoji="1" lang="zh-CN" altLang="en-US" sz="2800">
                  <a:solidFill>
                    <a:srgbClr val="000000"/>
                  </a:solidFill>
                  <a:latin typeface="Tw Cen MT" panose="020B0602020104020603" pitchFamily="34" charset="0"/>
                  <a:ea typeface="隶书" panose="02010509060101010101" pitchFamily="49" charset="-122"/>
                </a:rPr>
                <a:t>变种如</a:t>
              </a:r>
              <a:r>
                <a:rPr kumimoji="1" lang="en-US" altLang="zh-CN" sz="2800">
                  <a:solidFill>
                    <a:srgbClr val="000000"/>
                  </a:solidFill>
                  <a:latin typeface="Tw Cen MT" panose="020B0602020104020603" pitchFamily="34" charset="0"/>
                  <a:ea typeface="隶书" panose="02010509060101010101" pitchFamily="49" charset="-122"/>
                </a:rPr>
                <a:t>EzStego</a:t>
              </a:r>
              <a:endParaRPr kumimoji="1" lang="zh-CN" altLang="en-US" sz="2800">
                <a:solidFill>
                  <a:srgbClr val="000000"/>
                </a:solidFill>
                <a:latin typeface="Tw Cen MT" panose="020B0602020104020603" pitchFamily="34" charset="0"/>
                <a:ea typeface="隶书" panose="02010509060101010101" pitchFamily="49" charset="-122"/>
              </a:endParaRPr>
            </a:p>
          </p:txBody>
        </p:sp>
        <p:sp>
          <p:nvSpPr>
            <p:cNvPr id="256015" name="Text Box 15"/>
            <p:cNvSpPr txBox="1">
              <a:spLocks noChangeArrowheads="1"/>
            </p:cNvSpPr>
            <p:nvPr/>
          </p:nvSpPr>
          <p:spPr bwMode="auto">
            <a:xfrm>
              <a:off x="3106" y="1797"/>
              <a:ext cx="1951" cy="602"/>
            </a:xfrm>
            <a:prstGeom prst="rect">
              <a:avLst/>
            </a:prstGeom>
            <a:solidFill>
              <a:srgbClr val="FFFF99">
                <a:alpha val="70000"/>
              </a:srgbClr>
            </a:solidFill>
            <a:ln w="9525">
              <a:solidFill>
                <a:srgbClr val="FF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kumimoji="1" lang="zh-CN" altLang="en-US" sz="2800">
                  <a:solidFill>
                    <a:srgbClr val="000000"/>
                  </a:solidFill>
                  <a:latin typeface="Tw Cen MT" panose="020B0602020104020603" pitchFamily="34" charset="0"/>
                  <a:ea typeface="隶书" panose="02010509060101010101" pitchFamily="49" charset="-122"/>
                </a:rPr>
                <a:t>相邻索引值对应的颜色差异可能很大</a:t>
              </a:r>
            </a:p>
          </p:txBody>
        </p:sp>
        <p:sp>
          <p:nvSpPr>
            <p:cNvPr id="256016" name="Text Box 16"/>
            <p:cNvSpPr txBox="1">
              <a:spLocks noChangeArrowheads="1"/>
            </p:cNvSpPr>
            <p:nvPr/>
          </p:nvSpPr>
          <p:spPr bwMode="auto">
            <a:xfrm>
              <a:off x="3106" y="2432"/>
              <a:ext cx="1951" cy="602"/>
            </a:xfrm>
            <a:prstGeom prst="rect">
              <a:avLst/>
            </a:prstGeom>
            <a:solidFill>
              <a:srgbClr val="FFFF99">
                <a:alpha val="70000"/>
              </a:srgbClr>
            </a:solidFill>
            <a:ln w="9525">
              <a:solidFill>
                <a:srgbClr val="FF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kumimoji="1" lang="zh-CN" altLang="en-US" sz="2800">
                  <a:solidFill>
                    <a:srgbClr val="000000"/>
                  </a:solidFill>
                  <a:latin typeface="Tw Cen MT" panose="020B0602020104020603" pitchFamily="34" charset="0"/>
                  <a:ea typeface="隶书" panose="02010509060101010101" pitchFamily="49" charset="-122"/>
                </a:rPr>
                <a:t>调整为亮度排列可按</a:t>
              </a:r>
              <a:r>
                <a:rPr kumimoji="1" lang="en-US" altLang="zh-CN" sz="2800">
                  <a:solidFill>
                    <a:srgbClr val="000000"/>
                  </a:solidFill>
                  <a:latin typeface="Tw Cen MT" panose="020B0602020104020603" pitchFamily="34" charset="0"/>
                  <a:ea typeface="隶书" panose="02010509060101010101" pitchFamily="49" charset="-122"/>
                </a:rPr>
                <a:t>LSB</a:t>
              </a:r>
              <a:r>
                <a:rPr kumimoji="1" lang="zh-CN" altLang="en-US" sz="2800">
                  <a:solidFill>
                    <a:srgbClr val="000000"/>
                  </a:solidFill>
                  <a:latin typeface="Tw Cen MT" panose="020B0602020104020603" pitchFamily="34" charset="0"/>
                  <a:ea typeface="隶书" panose="02010509060101010101" pitchFamily="49" charset="-122"/>
                </a:rPr>
                <a:t>方法分析</a:t>
              </a:r>
            </a:p>
          </p:txBody>
        </p:sp>
      </p:grpSp>
    </p:spTree>
    <p:extLst>
      <p:ext uri="{BB962C8B-B14F-4D97-AF65-F5344CB8AC3E}">
        <p14:creationId xmlns:p14="http://schemas.microsoft.com/office/powerpoint/2010/main" val="1520170727"/>
      </p:ext>
    </p:extLst>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a:xfrm>
            <a:off x="251520" y="2861806"/>
            <a:ext cx="8821738" cy="576263"/>
          </a:xfrm>
        </p:spPr>
        <p:txBody>
          <a:bodyPr/>
          <a:lstStyle/>
          <a:p>
            <a:pPr eaLnBrk="1" hangingPunct="1"/>
            <a:r>
              <a:rPr lang="zh-CN" altLang="en-US" dirty="0" smtClean="0">
                <a:ea typeface="楷体" panose="02010609060101010101" pitchFamily="49" charset="-122"/>
              </a:rPr>
              <a:t>任务三：数字</a:t>
            </a:r>
            <a:r>
              <a:rPr lang="zh-CN" altLang="en-US" dirty="0">
                <a:ea typeface="楷体" panose="02010609060101010101" pitchFamily="49" charset="-122"/>
              </a:rPr>
              <a:t>图像内容真实性认证</a:t>
            </a:r>
            <a:endParaRPr lang="en-US" altLang="zh-CN" dirty="0">
              <a:ea typeface="楷体" panose="02010609060101010101" pitchFamily="49" charset="-122"/>
            </a:endParaRPr>
          </a:p>
        </p:txBody>
      </p:sp>
      <p:sp>
        <p:nvSpPr>
          <p:cNvPr id="5" name="矩形 4"/>
          <p:cNvSpPr/>
          <p:nvPr/>
        </p:nvSpPr>
        <p:spPr>
          <a:xfrm>
            <a:off x="9505" y="54927"/>
            <a:ext cx="2762295" cy="861774"/>
          </a:xfrm>
          <a:prstGeom prst="rect">
            <a:avLst/>
          </a:prstGeom>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5000" b="1" dirty="0" smtClean="0">
                <a:solidFill>
                  <a:srgbClr val="FF0000"/>
                </a:solidFill>
                <a:latin typeface="Times New Roman" panose="02020603050405020304" pitchFamily="18" charset="0"/>
                <a:ea typeface="楷体" panose="02010609060101010101" pitchFamily="49" charset="-122"/>
              </a:rPr>
              <a:t>项目</a:t>
            </a:r>
            <a:r>
              <a:rPr lang="zh-CN" altLang="en-US" sz="5000" b="1" dirty="0">
                <a:solidFill>
                  <a:srgbClr val="FF0000"/>
                </a:solidFill>
                <a:latin typeface="Times New Roman" panose="02020603050405020304" pitchFamily="18" charset="0"/>
                <a:ea typeface="楷体" panose="02010609060101010101" pitchFamily="49" charset="-122"/>
              </a:rPr>
              <a:t>实施</a:t>
            </a:r>
            <a:endParaRPr lang="en-US" altLang="zh-CN" sz="50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79808007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10"/>
          </p:nvPr>
        </p:nvSpPr>
        <p:spPr/>
        <p:txBody>
          <a:bodyPr/>
          <a:lstStyle/>
          <a:p>
            <a:pPr>
              <a:defRPr/>
            </a:pPr>
            <a:fld id="{345D7AB8-1A11-402E-9F7F-FD20BFB3CF50}" type="slidenum">
              <a:rPr lang="zh-CN" altLang="en-US"/>
              <a:pPr>
                <a:defRPr/>
              </a:pPr>
              <a:t>73</a:t>
            </a:fld>
            <a:endParaRPr lang="en-US" altLang="zh-CN"/>
          </a:p>
        </p:txBody>
      </p:sp>
      <p:sp>
        <p:nvSpPr>
          <p:cNvPr id="128002" name="Rectangle 2"/>
          <p:cNvSpPr>
            <a:spLocks noGrp="1" noChangeArrowheads="1"/>
          </p:cNvSpPr>
          <p:nvPr>
            <p:ph type="title"/>
          </p:nvPr>
        </p:nvSpPr>
        <p:spPr/>
        <p:txBody>
          <a:bodyPr/>
          <a:lstStyle/>
          <a:p>
            <a:pPr eaLnBrk="1" hangingPunct="1">
              <a:defRPr/>
            </a:pPr>
            <a:r>
              <a:rPr lang="zh-CN" altLang="en-US" smtClean="0">
                <a:latin typeface="楷体" panose="02010609060101010101" pitchFamily="49" charset="-122"/>
                <a:ea typeface="楷体" panose="02010609060101010101" pitchFamily="49" charset="-122"/>
              </a:rPr>
              <a:t>数字媒体防伪认证</a:t>
            </a:r>
          </a:p>
        </p:txBody>
      </p:sp>
      <p:grpSp>
        <p:nvGrpSpPr>
          <p:cNvPr id="133124" name="Group 3"/>
          <p:cNvGrpSpPr>
            <a:grpSpLocks/>
          </p:cNvGrpSpPr>
          <p:nvPr/>
        </p:nvGrpSpPr>
        <p:grpSpPr bwMode="auto">
          <a:xfrm>
            <a:off x="827088" y="1628775"/>
            <a:ext cx="7467600" cy="4267200"/>
            <a:chOff x="0" y="0"/>
            <a:chExt cx="4704" cy="2688"/>
          </a:xfrm>
        </p:grpSpPr>
        <p:sp>
          <p:nvSpPr>
            <p:cNvPr id="133125" name="Rectangle 4"/>
            <p:cNvSpPr>
              <a:spLocks noChangeArrowheads="1"/>
            </p:cNvSpPr>
            <p:nvPr/>
          </p:nvSpPr>
          <p:spPr bwMode="auto">
            <a:xfrm>
              <a:off x="0" y="1152"/>
              <a:ext cx="4704" cy="1536"/>
            </a:xfrm>
            <a:prstGeom prst="rect">
              <a:avLst/>
            </a:prstGeom>
            <a:solidFill>
              <a:srgbClr val="CCFFCC">
                <a:alpha val="50195"/>
              </a:srgbClr>
            </a:solidFill>
            <a:ln w="25400">
              <a:solidFill>
                <a:srgbClr val="008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33126" name="Rectangle 5"/>
            <p:cNvSpPr>
              <a:spLocks noChangeArrowheads="1"/>
            </p:cNvSpPr>
            <p:nvPr/>
          </p:nvSpPr>
          <p:spPr bwMode="auto">
            <a:xfrm>
              <a:off x="1104" y="0"/>
              <a:ext cx="2495" cy="453"/>
            </a:xfrm>
            <a:prstGeom prst="rect">
              <a:avLst/>
            </a:prstGeom>
            <a:solidFill>
              <a:srgbClr val="00008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2" name="Text Box 6"/>
            <p:cNvSpPr txBox="1">
              <a:spLocks noChangeArrowheads="1"/>
            </p:cNvSpPr>
            <p:nvPr/>
          </p:nvSpPr>
          <p:spPr bwMode="auto">
            <a:xfrm>
              <a:off x="1248" y="48"/>
              <a:ext cx="2208" cy="327"/>
            </a:xfrm>
            <a:prstGeom prst="rect">
              <a:avLst/>
            </a:prstGeom>
            <a:noFill/>
            <a:ln>
              <a:noFill/>
            </a:ln>
            <a:effectLst/>
            <a:extLst>
              <a:ext uri="{909E8E84-426E-40DD-AFC4-6F175D3DCCD1}">
                <a14:hiddenFill xmlns:a14="http://schemas.microsoft.com/office/drawing/2010/main">
                  <a:solidFill>
                    <a:srgbClr val="CCFFCC">
                      <a:alpha val="50000"/>
                    </a:srgbClr>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50000"/>
                </a:spcBef>
                <a:buFont typeface="Arial" panose="020B0604020202020204" pitchFamily="34" charset="0"/>
                <a:buNone/>
                <a:defRPr/>
              </a:pPr>
              <a:r>
                <a:rPr lang="zh-CN" altLang="en-US" sz="2800">
                  <a:solidFill>
                    <a:srgbClr val="FFFF00"/>
                  </a:solidFill>
                  <a:effectLst>
                    <a:outerShdw blurRad="38100" dist="38100" dir="2700000" algn="tl">
                      <a:srgbClr val="C0C0C0"/>
                    </a:outerShdw>
                  </a:effectLst>
                  <a:latin typeface="楷体" panose="02010609060101010101" pitchFamily="49" charset="-122"/>
                  <a:ea typeface="楷体" panose="02010609060101010101" pitchFamily="49" charset="-122"/>
                </a:rPr>
                <a:t>数字媒体</a:t>
              </a:r>
            </a:p>
          </p:txBody>
        </p:sp>
        <p:grpSp>
          <p:nvGrpSpPr>
            <p:cNvPr id="133128" name="Group 7"/>
            <p:cNvGrpSpPr>
              <a:grpSpLocks/>
            </p:cNvGrpSpPr>
            <p:nvPr/>
          </p:nvGrpSpPr>
          <p:grpSpPr bwMode="auto">
            <a:xfrm>
              <a:off x="1632" y="1248"/>
              <a:ext cx="1406" cy="720"/>
              <a:chOff x="0" y="0"/>
              <a:chExt cx="1406" cy="720"/>
            </a:xfrm>
          </p:grpSpPr>
          <p:sp>
            <p:nvSpPr>
              <p:cNvPr id="133138" name="Rectangle 8"/>
              <p:cNvSpPr>
                <a:spLocks noChangeArrowheads="1"/>
              </p:cNvSpPr>
              <p:nvPr/>
            </p:nvSpPr>
            <p:spPr bwMode="auto">
              <a:xfrm>
                <a:off x="0" y="0"/>
                <a:ext cx="1406" cy="720"/>
              </a:xfrm>
              <a:prstGeom prst="rect">
                <a:avLst/>
              </a:prstGeom>
              <a:solidFill>
                <a:srgbClr val="CAD1F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3" name="Text Box 9"/>
              <p:cNvSpPr txBox="1">
                <a:spLocks noChangeArrowheads="1"/>
              </p:cNvSpPr>
              <p:nvPr/>
            </p:nvSpPr>
            <p:spPr bwMode="auto">
              <a:xfrm>
                <a:off x="181" y="91"/>
                <a:ext cx="1089" cy="518"/>
              </a:xfrm>
              <a:prstGeom prst="rect">
                <a:avLst/>
              </a:prstGeom>
              <a:noFill/>
              <a:ln>
                <a:noFill/>
              </a:ln>
              <a:effectLst/>
              <a:extLst>
                <a:ext uri="{909E8E84-426E-40DD-AFC4-6F175D3DCCD1}">
                  <a14:hiddenFill xmlns:a14="http://schemas.microsoft.com/office/drawing/2010/main">
                    <a:solidFill>
                      <a:srgbClr val="CCFFCC">
                        <a:alpha val="50000"/>
                      </a:srgbClr>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spAutoFit/>
              </a:bodyPr>
              <a:lstStyle/>
              <a:p>
                <a:pPr algn="ctr" eaLnBrk="1" hangingPunct="1">
                  <a:spcBef>
                    <a:spcPct val="50000"/>
                  </a:spcBef>
                  <a:buFont typeface="Arial" panose="020B0604020202020204" pitchFamily="34" charset="0"/>
                  <a:buNone/>
                  <a:defRPr/>
                </a:pPr>
                <a:r>
                  <a:rPr lang="zh-CN" altLang="en-US">
                    <a:solidFill>
                      <a:srgbClr val="08018B"/>
                    </a:solidFill>
                    <a:effectLst>
                      <a:outerShdw blurRad="38100" dist="38100" dir="2700000" algn="tl">
                        <a:srgbClr val="C0C0C0"/>
                      </a:outerShdw>
                    </a:effectLst>
                    <a:latin typeface="楷体" panose="02010609060101010101" pitchFamily="49" charset="-122"/>
                    <a:ea typeface="楷体" panose="02010609060101010101" pitchFamily="49" charset="-122"/>
                  </a:rPr>
                  <a:t>数字内容的签名认证</a:t>
                </a:r>
              </a:p>
            </p:txBody>
          </p:sp>
        </p:grpSp>
        <p:sp>
          <p:nvSpPr>
            <p:cNvPr id="133129" name="Rectangle 10"/>
            <p:cNvSpPr>
              <a:spLocks noChangeArrowheads="1"/>
            </p:cNvSpPr>
            <p:nvPr/>
          </p:nvSpPr>
          <p:spPr bwMode="auto">
            <a:xfrm>
              <a:off x="96" y="1248"/>
              <a:ext cx="1406" cy="720"/>
            </a:xfrm>
            <a:prstGeom prst="rect">
              <a:avLst/>
            </a:prstGeom>
            <a:solidFill>
              <a:srgbClr val="CAD1F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28011" name="Text Box 11"/>
            <p:cNvSpPr txBox="1">
              <a:spLocks noChangeArrowheads="1"/>
            </p:cNvSpPr>
            <p:nvPr/>
          </p:nvSpPr>
          <p:spPr bwMode="auto">
            <a:xfrm>
              <a:off x="227" y="1361"/>
              <a:ext cx="1134" cy="518"/>
            </a:xfrm>
            <a:prstGeom prst="rect">
              <a:avLst/>
            </a:prstGeom>
            <a:noFill/>
            <a:ln>
              <a:noFill/>
            </a:ln>
            <a:effectLst/>
            <a:extLst>
              <a:ext uri="{909E8E84-426E-40DD-AFC4-6F175D3DCCD1}">
                <a14:hiddenFill xmlns:a14="http://schemas.microsoft.com/office/drawing/2010/main">
                  <a:solidFill>
                    <a:srgbClr val="CCFFCC">
                      <a:alpha val="50000"/>
                    </a:srgbClr>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50000"/>
                </a:spcBef>
                <a:buFont typeface="Arial" panose="020B0604020202020204" pitchFamily="34" charset="0"/>
                <a:buNone/>
                <a:defRPr/>
              </a:pPr>
              <a:r>
                <a:rPr lang="zh-CN" altLang="en-US">
                  <a:solidFill>
                    <a:srgbClr val="08018B"/>
                  </a:solidFill>
                  <a:effectLst>
                    <a:outerShdw blurRad="38100" dist="38100" dir="2700000" algn="tl">
                      <a:srgbClr val="C0C0C0"/>
                    </a:outerShdw>
                  </a:effectLst>
                  <a:latin typeface="楷体" panose="02010609060101010101" pitchFamily="49" charset="-122"/>
                  <a:ea typeface="楷体" panose="02010609060101010101" pitchFamily="49" charset="-122"/>
                </a:rPr>
                <a:t>数字内容的水印认证</a:t>
              </a:r>
            </a:p>
          </p:txBody>
        </p:sp>
        <p:grpSp>
          <p:nvGrpSpPr>
            <p:cNvPr id="133131" name="Group 12"/>
            <p:cNvGrpSpPr>
              <a:grpSpLocks/>
            </p:cNvGrpSpPr>
            <p:nvPr/>
          </p:nvGrpSpPr>
          <p:grpSpPr bwMode="auto">
            <a:xfrm>
              <a:off x="3168" y="1248"/>
              <a:ext cx="1406" cy="720"/>
              <a:chOff x="0" y="0"/>
              <a:chExt cx="1406" cy="720"/>
            </a:xfrm>
          </p:grpSpPr>
          <p:sp>
            <p:nvSpPr>
              <p:cNvPr id="133136" name="Rectangle 13"/>
              <p:cNvSpPr>
                <a:spLocks noChangeArrowheads="1"/>
              </p:cNvSpPr>
              <p:nvPr/>
            </p:nvSpPr>
            <p:spPr bwMode="auto">
              <a:xfrm>
                <a:off x="0" y="0"/>
                <a:ext cx="1406" cy="720"/>
              </a:xfrm>
              <a:prstGeom prst="rect">
                <a:avLst/>
              </a:prstGeom>
              <a:solidFill>
                <a:srgbClr val="CAD1F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5" name="Text Box 14"/>
              <p:cNvSpPr txBox="1">
                <a:spLocks noChangeArrowheads="1"/>
              </p:cNvSpPr>
              <p:nvPr/>
            </p:nvSpPr>
            <p:spPr bwMode="auto">
              <a:xfrm>
                <a:off x="227" y="90"/>
                <a:ext cx="960" cy="518"/>
              </a:xfrm>
              <a:prstGeom prst="rect">
                <a:avLst/>
              </a:prstGeom>
              <a:noFill/>
              <a:ln>
                <a:noFill/>
              </a:ln>
              <a:effectLst/>
              <a:extLst>
                <a:ext uri="{909E8E84-426E-40DD-AFC4-6F175D3DCCD1}">
                  <a14:hiddenFill xmlns:a14="http://schemas.microsoft.com/office/drawing/2010/main">
                    <a:solidFill>
                      <a:srgbClr val="CCFFCC">
                        <a:alpha val="50000"/>
                      </a:srgbClr>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spAutoFit/>
              </a:bodyPr>
              <a:lstStyle/>
              <a:p>
                <a:pPr algn="ctr" eaLnBrk="1" hangingPunct="1">
                  <a:spcBef>
                    <a:spcPct val="50000"/>
                  </a:spcBef>
                  <a:buFont typeface="Arial" panose="020B0604020202020204" pitchFamily="34" charset="0"/>
                  <a:buNone/>
                  <a:defRPr/>
                </a:pPr>
                <a:r>
                  <a:rPr lang="zh-CN" altLang="en-US">
                    <a:solidFill>
                      <a:srgbClr val="08018B"/>
                    </a:solidFill>
                    <a:effectLst>
                      <a:outerShdw blurRad="38100" dist="38100" dir="2700000" algn="tl">
                        <a:srgbClr val="C0C0C0"/>
                      </a:outerShdw>
                    </a:effectLst>
                    <a:latin typeface="楷体" panose="02010609060101010101" pitchFamily="49" charset="-122"/>
                    <a:ea typeface="楷体" panose="02010609060101010101" pitchFamily="49" charset="-122"/>
                  </a:rPr>
                  <a:t>数字内容的被动认证</a:t>
                </a:r>
              </a:p>
            </p:txBody>
          </p:sp>
        </p:grpSp>
        <p:grpSp>
          <p:nvGrpSpPr>
            <p:cNvPr id="133132" name="Group 15"/>
            <p:cNvGrpSpPr>
              <a:grpSpLocks/>
            </p:cNvGrpSpPr>
            <p:nvPr/>
          </p:nvGrpSpPr>
          <p:grpSpPr bwMode="auto">
            <a:xfrm>
              <a:off x="103" y="2069"/>
              <a:ext cx="4512" cy="480"/>
              <a:chOff x="0" y="0"/>
              <a:chExt cx="4512" cy="480"/>
            </a:xfrm>
          </p:grpSpPr>
          <p:sp>
            <p:nvSpPr>
              <p:cNvPr id="133134" name="Rectangle 16"/>
              <p:cNvSpPr>
                <a:spLocks noChangeArrowheads="1"/>
              </p:cNvSpPr>
              <p:nvPr/>
            </p:nvSpPr>
            <p:spPr bwMode="auto">
              <a:xfrm>
                <a:off x="0" y="0"/>
                <a:ext cx="4512" cy="480"/>
              </a:xfrm>
              <a:prstGeom prst="rect">
                <a:avLst/>
              </a:prstGeom>
              <a:solidFill>
                <a:srgbClr val="0000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
            <p:nvSpPr>
              <p:cNvPr id="128017" name="Text Box 17"/>
              <p:cNvSpPr txBox="1">
                <a:spLocks noChangeArrowheads="1"/>
              </p:cNvSpPr>
              <p:nvPr/>
            </p:nvSpPr>
            <p:spPr bwMode="auto">
              <a:xfrm>
                <a:off x="144" y="48"/>
                <a:ext cx="4224" cy="327"/>
              </a:xfrm>
              <a:prstGeom prst="rect">
                <a:avLst/>
              </a:prstGeom>
              <a:noFill/>
              <a:ln>
                <a:noFill/>
              </a:ln>
              <a:effectLst/>
              <a:extLst>
                <a:ext uri="{909E8E84-426E-40DD-AFC4-6F175D3DCCD1}">
                  <a14:hiddenFill xmlns:a14="http://schemas.microsoft.com/office/drawing/2010/main">
                    <a:solidFill>
                      <a:srgbClr val="CCFFCC">
                        <a:alpha val="50000"/>
                      </a:srgbClr>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50000"/>
                  </a:spcBef>
                  <a:buFont typeface="Arial" panose="020B0604020202020204" pitchFamily="34" charset="0"/>
                  <a:buNone/>
                  <a:defRPr/>
                </a:pPr>
                <a:r>
                  <a:rPr lang="zh-CN" altLang="en-US" sz="2800">
                    <a:solidFill>
                      <a:srgbClr val="FFFF00"/>
                    </a:solidFill>
                    <a:effectLst>
                      <a:outerShdw blurRad="38100" dist="38100" dir="2700000" algn="tl">
                        <a:srgbClr val="C0C0C0"/>
                      </a:outerShdw>
                    </a:effectLst>
                    <a:latin typeface="楷体" panose="02010609060101010101" pitchFamily="49" charset="-122"/>
                    <a:ea typeface="楷体" panose="02010609060101010101" pitchFamily="49" charset="-122"/>
                  </a:rPr>
                  <a:t>媒体内容的完整性、真实性、可信性确认</a:t>
                </a:r>
              </a:p>
            </p:txBody>
          </p:sp>
        </p:grpSp>
        <p:sp>
          <p:nvSpPr>
            <p:cNvPr id="133133" name="AutoShape 18"/>
            <p:cNvSpPr>
              <a:spLocks noChangeArrowheads="1"/>
            </p:cNvSpPr>
            <p:nvPr/>
          </p:nvSpPr>
          <p:spPr bwMode="auto">
            <a:xfrm>
              <a:off x="1776" y="528"/>
              <a:ext cx="1152" cy="528"/>
            </a:xfrm>
            <a:prstGeom prst="downArrow">
              <a:avLst>
                <a:gd name="adj1" fmla="val 50000"/>
                <a:gd name="adj2" fmla="val 25000"/>
              </a:avLst>
            </a:prstGeom>
            <a:solidFill>
              <a:srgbClr val="CCFFCC">
                <a:alpha val="50195"/>
              </a:srgbClr>
            </a:solidFill>
            <a:ln w="25400">
              <a:solidFill>
                <a:srgbClr val="008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grpSp>
    </p:spTree>
    <p:extLst>
      <p:ext uri="{BB962C8B-B14F-4D97-AF65-F5344CB8AC3E}">
        <p14:creationId xmlns:p14="http://schemas.microsoft.com/office/powerpoint/2010/main" val="2133979975"/>
      </p:ext>
    </p:extLst>
  </p:cSld>
  <p:clrMapOvr>
    <a:masterClrMapping/>
  </p:clrMapOvr>
  <p:transition spd="med">
    <p:wipe dir="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3"/>
          <p:cNvSpPr>
            <a:spLocks noGrp="1"/>
          </p:cNvSpPr>
          <p:nvPr>
            <p:ph type="sldNum" sz="quarter" idx="10"/>
          </p:nvPr>
        </p:nvSpPr>
        <p:spPr/>
        <p:txBody>
          <a:bodyPr/>
          <a:lstStyle/>
          <a:p>
            <a:pPr>
              <a:defRPr/>
            </a:pPr>
            <a:fld id="{878E969C-1B9C-4688-BFC3-0E5A57289A8F}" type="slidenum">
              <a:rPr lang="zh-CN" altLang="en-US"/>
              <a:pPr>
                <a:defRPr/>
              </a:pPr>
              <a:t>74</a:t>
            </a:fld>
            <a:endParaRPr lang="en-US" altLang="zh-CN"/>
          </a:p>
        </p:txBody>
      </p:sp>
      <p:sp>
        <p:nvSpPr>
          <p:cNvPr id="129026" name="Rectangle 2"/>
          <p:cNvSpPr>
            <a:spLocks noGrp="1" noChangeArrowheads="1"/>
          </p:cNvSpPr>
          <p:nvPr>
            <p:ph type="title"/>
          </p:nvPr>
        </p:nvSpPr>
        <p:spPr/>
        <p:txBody>
          <a:bodyPr/>
          <a:lstStyle/>
          <a:p>
            <a:pPr eaLnBrk="1" hangingPunct="1">
              <a:defRPr/>
            </a:pPr>
            <a:r>
              <a:rPr lang="zh-CN" altLang="en-US" sz="2800" smtClean="0">
                <a:latin typeface="Times New Roman" panose="02020603050405020304" pitchFamily="18" charset="0"/>
                <a:ea typeface="楷体" panose="02010609060101010101" pitchFamily="49" charset="-122"/>
              </a:rPr>
              <a:t>图像内容认证技术研究目标</a:t>
            </a:r>
          </a:p>
        </p:txBody>
      </p:sp>
      <p:sp>
        <p:nvSpPr>
          <p:cNvPr id="129027" name="Rectangle 3"/>
          <p:cNvSpPr>
            <a:spLocks noGrp="1" noChangeArrowheads="1"/>
          </p:cNvSpPr>
          <p:nvPr>
            <p:ph type="body" idx="1"/>
          </p:nvPr>
        </p:nvSpPr>
        <p:spPr/>
        <p:txBody>
          <a:bodyPr/>
          <a:lstStyle/>
          <a:p>
            <a:pPr eaLnBrk="1" hangingPunct="1">
              <a:defRPr/>
            </a:pPr>
            <a:r>
              <a:rPr lang="zh-CN" altLang="en-US" smtClean="0">
                <a:latin typeface="Times New Roman" panose="02020603050405020304" pitchFamily="18" charset="0"/>
                <a:ea typeface="楷体" panose="02010609060101010101" pitchFamily="49" charset="-122"/>
              </a:rPr>
              <a:t>多媒体传播模型如下</a:t>
            </a:r>
          </a:p>
          <a:p>
            <a:pPr eaLnBrk="1" hangingPunct="1">
              <a:defRPr/>
            </a:pPr>
            <a:endParaRPr lang="zh-CN" altLang="en-US" smtClean="0">
              <a:latin typeface="Times New Roman" panose="02020603050405020304" pitchFamily="18" charset="0"/>
              <a:ea typeface="楷体" panose="02010609060101010101" pitchFamily="49" charset="-122"/>
            </a:endParaRPr>
          </a:p>
          <a:p>
            <a:pPr eaLnBrk="1" hangingPunct="1">
              <a:defRPr/>
            </a:pPr>
            <a:endParaRPr lang="zh-CN" altLang="en-US" smtClean="0">
              <a:latin typeface="Times New Roman" panose="02020603050405020304" pitchFamily="18" charset="0"/>
              <a:ea typeface="楷体" panose="02010609060101010101" pitchFamily="49" charset="-122"/>
            </a:endParaRPr>
          </a:p>
          <a:p>
            <a:pPr eaLnBrk="1" hangingPunct="1">
              <a:defRPr/>
            </a:pPr>
            <a:endParaRPr lang="zh-CN" altLang="en-US" smtClean="0">
              <a:latin typeface="Times New Roman" panose="02020603050405020304" pitchFamily="18" charset="0"/>
              <a:ea typeface="楷体" panose="02010609060101010101" pitchFamily="49" charset="-122"/>
            </a:endParaRPr>
          </a:p>
          <a:p>
            <a:pPr eaLnBrk="1" hangingPunct="1">
              <a:defRPr/>
            </a:pPr>
            <a:endParaRPr lang="zh-CN" altLang="en-US" smtClean="0">
              <a:latin typeface="Times New Roman" panose="02020603050405020304" pitchFamily="18" charset="0"/>
              <a:ea typeface="楷体" panose="02010609060101010101" pitchFamily="49" charset="-122"/>
            </a:endParaRPr>
          </a:p>
          <a:p>
            <a:pPr eaLnBrk="1" hangingPunct="1">
              <a:defRPr/>
            </a:pPr>
            <a:r>
              <a:rPr lang="zh-CN" altLang="en-US" smtClean="0">
                <a:latin typeface="Times New Roman" panose="02020603050405020304" pitchFamily="18" charset="0"/>
                <a:ea typeface="楷体" panose="02010609060101010101" pitchFamily="49" charset="-122"/>
              </a:rPr>
              <a:t>认证的目标</a:t>
            </a:r>
          </a:p>
          <a:p>
            <a:pPr lvl="1" eaLnBrk="1" hangingPunct="1">
              <a:defRPr/>
            </a:pPr>
            <a:r>
              <a:rPr lang="zh-CN" altLang="en-US" b="1" smtClean="0">
                <a:latin typeface="Times New Roman" panose="02020603050405020304" pitchFamily="18" charset="0"/>
                <a:ea typeface="楷体" panose="02010609060101010101" pitchFamily="49" charset="-122"/>
              </a:rPr>
              <a:t>在信宿端获取信源和信道的相关信息。</a:t>
            </a:r>
          </a:p>
          <a:p>
            <a:pPr lvl="2" eaLnBrk="1" hangingPunct="1">
              <a:defRPr/>
            </a:pPr>
            <a:r>
              <a:rPr lang="zh-CN" altLang="en-US" b="1" smtClean="0">
                <a:latin typeface="Times New Roman" panose="02020603050405020304" pitchFamily="18" charset="0"/>
                <a:ea typeface="楷体" panose="02010609060101010101" pitchFamily="49" charset="-122"/>
              </a:rPr>
              <a:t>信源信息：图像的来源（什么相机拍摄的、什么扫描仪扫描出的，出自什么打印机）</a:t>
            </a:r>
          </a:p>
          <a:p>
            <a:pPr lvl="2" eaLnBrk="1" hangingPunct="1">
              <a:defRPr/>
            </a:pPr>
            <a:r>
              <a:rPr lang="zh-CN" altLang="en-US" b="1" smtClean="0">
                <a:latin typeface="Times New Roman" panose="02020603050405020304" pitchFamily="18" charset="0"/>
                <a:ea typeface="楷体" panose="02010609060101010101" pitchFamily="49" charset="-122"/>
              </a:rPr>
              <a:t>信道信息：是否经过篡改，以及什么形式的篡改，篡改区域在哪里，还经过哪些图像处理的操作。</a:t>
            </a:r>
          </a:p>
        </p:txBody>
      </p:sp>
      <p:sp>
        <p:nvSpPr>
          <p:cNvPr id="134149" name="Rectangle 4"/>
          <p:cNvSpPr>
            <a:spLocks noChangeArrowheads="1"/>
          </p:cNvSpPr>
          <p:nvPr/>
        </p:nvSpPr>
        <p:spPr bwMode="auto">
          <a:xfrm>
            <a:off x="0" y="27860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graphicFrame>
        <p:nvGraphicFramePr>
          <p:cNvPr id="134150" name="Object 5"/>
          <p:cNvGraphicFramePr>
            <a:graphicFrameLocks noChangeAspect="1"/>
          </p:cNvGraphicFramePr>
          <p:nvPr/>
        </p:nvGraphicFramePr>
        <p:xfrm>
          <a:off x="539750" y="2133600"/>
          <a:ext cx="8604250" cy="1825625"/>
        </p:xfrm>
        <a:graphic>
          <a:graphicData uri="http://schemas.openxmlformats.org/presentationml/2006/ole">
            <mc:AlternateContent xmlns:mc="http://schemas.openxmlformats.org/markup-compatibility/2006">
              <mc:Choice xmlns:v="urn:schemas-microsoft-com:vml" Requires="v">
                <p:oleObj spid="_x0000_s4103" r:id="rId3" imgW="7635960" imgH="1625400" progId="Visio.Drawing.11">
                  <p:embed/>
                </p:oleObj>
              </mc:Choice>
              <mc:Fallback>
                <p:oleObj r:id="rId3" imgW="7635960" imgH="1625400"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750" y="2133600"/>
                        <a:ext cx="8604250" cy="182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86717564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fld id="{C2A63DAD-D7F4-4D0B-8A89-9E8BEFAEEC30}" type="slidenum">
              <a:rPr lang="zh-CN" altLang="en-US"/>
              <a:pPr>
                <a:defRPr/>
              </a:pPr>
              <a:t>75</a:t>
            </a:fld>
            <a:endParaRPr lang="en-US" altLang="zh-CN"/>
          </a:p>
        </p:txBody>
      </p:sp>
      <p:sp>
        <p:nvSpPr>
          <p:cNvPr id="142338" name="Rectangle 2"/>
          <p:cNvSpPr>
            <a:spLocks noGrp="1" noChangeArrowheads="1"/>
          </p:cNvSpPr>
          <p:nvPr>
            <p:ph type="title"/>
          </p:nvPr>
        </p:nvSpPr>
        <p:spPr/>
        <p:txBody>
          <a:bodyPr/>
          <a:lstStyle/>
          <a:p>
            <a:pPr eaLnBrk="1" hangingPunct="1">
              <a:defRPr/>
            </a:pPr>
            <a:endParaRPr lang="zh-CN" altLang="en-US" smtClean="0">
              <a:ea typeface="楷体" panose="02010609060101010101" pitchFamily="49" charset="-122"/>
            </a:endParaRPr>
          </a:p>
        </p:txBody>
      </p:sp>
      <p:sp>
        <p:nvSpPr>
          <p:cNvPr id="142339" name="Rectangle 3"/>
          <p:cNvSpPr>
            <a:spLocks noGrp="1" noChangeArrowheads="1"/>
          </p:cNvSpPr>
          <p:nvPr>
            <p:ph type="body" idx="1"/>
          </p:nvPr>
        </p:nvSpPr>
        <p:spPr>
          <a:xfrm>
            <a:off x="0" y="2781300"/>
            <a:ext cx="9144000" cy="1225550"/>
          </a:xfrm>
        </p:spPr>
        <p:txBody>
          <a:bodyPr/>
          <a:lstStyle/>
          <a:p>
            <a:pPr algn="ctr" eaLnBrk="1" hangingPunct="1">
              <a:buFontTx/>
              <a:buNone/>
              <a:defRPr/>
            </a:pPr>
            <a:r>
              <a:rPr lang="zh-CN" altLang="en-US" sz="4000" dirty="0" smtClean="0">
                <a:solidFill>
                  <a:srgbClr val="339933"/>
                </a:solidFill>
                <a:latin typeface="迷你简启体" pitchFamily="1" charset="-122"/>
                <a:ea typeface="楷体" panose="02010609060101010101" pitchFamily="49" charset="-122"/>
              </a:rPr>
              <a:t>数字水印认证技术</a:t>
            </a:r>
          </a:p>
          <a:p>
            <a:pPr algn="ctr" eaLnBrk="1" hangingPunct="1">
              <a:buFontTx/>
              <a:buNone/>
              <a:defRPr/>
            </a:pPr>
            <a:endParaRPr lang="zh-CN" altLang="en-US" sz="4000" dirty="0" smtClean="0">
              <a:solidFill>
                <a:srgbClr val="339933"/>
              </a:solidFill>
              <a:latin typeface="迷你简启体" pitchFamily="1" charset="-122"/>
              <a:ea typeface="楷体" panose="02010609060101010101" pitchFamily="49" charset="-122"/>
            </a:endParaRPr>
          </a:p>
        </p:txBody>
      </p:sp>
    </p:spTree>
    <p:extLst>
      <p:ext uri="{BB962C8B-B14F-4D97-AF65-F5344CB8AC3E}">
        <p14:creationId xmlns:p14="http://schemas.microsoft.com/office/powerpoint/2010/main" val="2123339070"/>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3"/>
          <p:cNvSpPr>
            <a:spLocks noGrp="1"/>
          </p:cNvSpPr>
          <p:nvPr>
            <p:ph type="sldNum" sz="quarter" idx="10"/>
          </p:nvPr>
        </p:nvSpPr>
        <p:spPr/>
        <p:txBody>
          <a:bodyPr/>
          <a:lstStyle/>
          <a:p>
            <a:pPr>
              <a:defRPr/>
            </a:pPr>
            <a:fld id="{70BCA7A4-21FE-44AD-B7AA-1323166CC398}" type="slidenum">
              <a:rPr lang="zh-CN" altLang="en-US"/>
              <a:pPr>
                <a:defRPr/>
              </a:pPr>
              <a:t>76</a:t>
            </a:fld>
            <a:endParaRPr lang="en-US" altLang="zh-CN"/>
          </a:p>
        </p:txBody>
      </p:sp>
      <p:sp>
        <p:nvSpPr>
          <p:cNvPr id="143362" name="Rectangle 2"/>
          <p:cNvSpPr>
            <a:spLocks noGrp="1" noChangeArrowheads="1"/>
          </p:cNvSpPr>
          <p:nvPr>
            <p:ph type="title"/>
          </p:nvPr>
        </p:nvSpPr>
        <p:spPr/>
        <p:txBody>
          <a:bodyPr/>
          <a:lstStyle/>
          <a:p>
            <a:pPr eaLnBrk="1" hangingPunct="1">
              <a:defRPr/>
            </a:pPr>
            <a:r>
              <a:rPr lang="zh-CN" altLang="en-US" sz="2800" smtClean="0">
                <a:latin typeface="Times New Roman" panose="02020603050405020304" pitchFamily="18" charset="0"/>
                <a:ea typeface="楷体" panose="02010609060101010101" pitchFamily="49" charset="-122"/>
              </a:rPr>
              <a:t>数字水印认证技术</a:t>
            </a:r>
          </a:p>
        </p:txBody>
      </p:sp>
      <p:sp>
        <p:nvSpPr>
          <p:cNvPr id="143363" name="Rectangle 3"/>
          <p:cNvSpPr>
            <a:spLocks noGrp="1" noChangeArrowheads="1"/>
          </p:cNvSpPr>
          <p:nvPr>
            <p:ph type="body" idx="1"/>
          </p:nvPr>
        </p:nvSpPr>
        <p:spPr/>
        <p:txBody>
          <a:bodyPr/>
          <a:lstStyle/>
          <a:p>
            <a:pPr eaLnBrk="1" hangingPunct="1">
              <a:defRPr/>
            </a:pPr>
            <a:r>
              <a:rPr lang="zh-CN" altLang="en-US" sz="2400" smtClean="0">
                <a:latin typeface="Times New Roman" panose="02020603050405020304" pitchFamily="18" charset="0"/>
                <a:ea typeface="楷体" panose="02010609060101010101" pitchFamily="49" charset="-122"/>
              </a:rPr>
              <a:t> 基于数字水印认证技术的基本模型如图所示:在发送端，首先产生出水印信息，并把生成的水印信号嵌入到需要保护的原始图像中得到水印图像。在传播过程中，水印图像可能会受到一些有意或无意的干扰，如人为的恶意攻击、信道噪声、图像压缩处理等。最后在接收端，检测者再根据相应的水印检测算法从接收到的图像中完全或部分恢复出水印信号，并据此对图像内容等进行认证。</a:t>
            </a:r>
          </a:p>
        </p:txBody>
      </p:sp>
      <p:pic>
        <p:nvPicPr>
          <p:cNvPr id="14848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950" y="4508500"/>
            <a:ext cx="8964613"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61910123"/>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灯片编号占位符 3"/>
          <p:cNvSpPr>
            <a:spLocks noGrp="1"/>
          </p:cNvSpPr>
          <p:nvPr>
            <p:ph type="sldNum" sz="quarter" idx="10"/>
          </p:nvPr>
        </p:nvSpPr>
        <p:spPr/>
        <p:txBody>
          <a:bodyPr/>
          <a:lstStyle/>
          <a:p>
            <a:pPr>
              <a:defRPr/>
            </a:pPr>
            <a:fld id="{91812FFB-FF04-4535-B2A5-B3399D5BF0D5}" type="slidenum">
              <a:rPr lang="zh-CN" altLang="en-US"/>
              <a:pPr>
                <a:defRPr/>
              </a:pPr>
              <a:t>77</a:t>
            </a:fld>
            <a:endParaRPr lang="en-US" altLang="zh-CN"/>
          </a:p>
        </p:txBody>
      </p:sp>
      <p:sp>
        <p:nvSpPr>
          <p:cNvPr id="144386" name="Rectangle 2"/>
          <p:cNvSpPr>
            <a:spLocks noGrp="1" noChangeArrowheads="1"/>
          </p:cNvSpPr>
          <p:nvPr>
            <p:ph type="title"/>
          </p:nvPr>
        </p:nvSpPr>
        <p:spPr/>
        <p:txBody>
          <a:bodyPr/>
          <a:lstStyle/>
          <a:p>
            <a:pPr eaLnBrk="1" hangingPunct="1">
              <a:defRPr/>
            </a:pPr>
            <a:endParaRPr lang="zh-CN" altLang="en-US" smtClean="0">
              <a:latin typeface="Times New Roman" panose="02020603050405020304" pitchFamily="18" charset="0"/>
              <a:ea typeface="楷体" panose="02010609060101010101" pitchFamily="49" charset="-122"/>
            </a:endParaRPr>
          </a:p>
        </p:txBody>
      </p:sp>
      <p:sp>
        <p:nvSpPr>
          <p:cNvPr id="144387" name="Rectangle 3"/>
          <p:cNvSpPr>
            <a:spLocks noGrp="1" noChangeArrowheads="1"/>
          </p:cNvSpPr>
          <p:nvPr>
            <p:ph type="body" idx="1"/>
          </p:nvPr>
        </p:nvSpPr>
        <p:spPr/>
        <p:txBody>
          <a:bodyPr/>
          <a:lstStyle/>
          <a:p>
            <a:pPr eaLnBrk="1" hangingPunct="1">
              <a:defRPr/>
            </a:pPr>
            <a:r>
              <a:rPr lang="zh-CN" altLang="en-US" smtClean="0">
                <a:latin typeface="Times New Roman" panose="02020603050405020304" pitchFamily="18" charset="0"/>
                <a:ea typeface="楷体" panose="02010609060101010101" pitchFamily="49" charset="-122"/>
              </a:rPr>
              <a:t>三个处理是基于水印方法系统中必不可少的 </a:t>
            </a:r>
          </a:p>
          <a:p>
            <a:pPr lvl="1" eaLnBrk="1" hangingPunct="1">
              <a:defRPr/>
            </a:pPr>
            <a:r>
              <a:rPr lang="zh-CN" altLang="en-US" sz="2000" b="1" smtClean="0">
                <a:latin typeface="Times New Roman" panose="02020603050405020304" pitchFamily="18" charset="0"/>
                <a:ea typeface="楷体" panose="02010609060101010101" pitchFamily="49" charset="-122"/>
              </a:rPr>
              <a:t>水印的生成: 典型地，水印信息</a:t>
            </a:r>
            <a:r>
              <a:rPr lang="zh-CN" altLang="en-US" sz="2000" b="1" i="1" smtClean="0">
                <a:latin typeface="Times New Roman" panose="02020603050405020304" pitchFamily="18" charset="0"/>
                <a:ea typeface="楷体" panose="02010609060101010101" pitchFamily="49" charset="-122"/>
              </a:rPr>
              <a:t>W</a:t>
            </a:r>
            <a:r>
              <a:rPr lang="zh-CN" altLang="en-US" sz="2000" b="1" smtClean="0">
                <a:latin typeface="Times New Roman" panose="02020603050405020304" pitchFamily="18" charset="0"/>
                <a:ea typeface="楷体" panose="02010609060101010101" pitchFamily="49" charset="-122"/>
              </a:rPr>
              <a:t>依赖于原始图像</a:t>
            </a:r>
            <a:r>
              <a:rPr lang="zh-CN" altLang="en-US" sz="2000" b="1" i="1" smtClean="0">
                <a:latin typeface="Times New Roman" panose="02020603050405020304" pitchFamily="18" charset="0"/>
                <a:ea typeface="楷体" panose="02010609060101010101" pitchFamily="49" charset="-122"/>
              </a:rPr>
              <a:t>X</a:t>
            </a:r>
            <a:r>
              <a:rPr lang="zh-CN" altLang="en-US" sz="2000" b="1" smtClean="0">
                <a:latin typeface="Times New Roman" panose="02020603050405020304" pitchFamily="18" charset="0"/>
                <a:ea typeface="楷体" panose="02010609060101010101" pitchFamily="49" charset="-122"/>
              </a:rPr>
              <a:t>(或结合一个密钥</a:t>
            </a:r>
            <a:r>
              <a:rPr lang="zh-CN" altLang="en-US" sz="2000" b="1" i="1" smtClean="0">
                <a:latin typeface="Times New Roman" panose="02020603050405020304" pitchFamily="18" charset="0"/>
                <a:ea typeface="楷体" panose="02010609060101010101" pitchFamily="49" charset="-122"/>
              </a:rPr>
              <a:t>K</a:t>
            </a:r>
            <a:r>
              <a:rPr lang="zh-CN" altLang="en-US" sz="2000" b="1" smtClean="0">
                <a:latin typeface="Times New Roman" panose="02020603050405020304" pitchFamily="18" charset="0"/>
                <a:ea typeface="楷体" panose="02010609060101010101" pitchFamily="49" charset="-122"/>
              </a:rPr>
              <a:t>)。设</a:t>
            </a:r>
            <a:r>
              <a:rPr lang="zh-CN" altLang="en-US" sz="2000" b="1" i="1" smtClean="0">
                <a:latin typeface="Times New Roman" panose="02020603050405020304" pitchFamily="18" charset="0"/>
                <a:ea typeface="楷体" panose="02010609060101010101" pitchFamily="49" charset="-122"/>
              </a:rPr>
              <a:t>g0</a:t>
            </a:r>
            <a:r>
              <a:rPr lang="zh-CN" altLang="en-US" sz="2000" b="1" smtClean="0">
                <a:latin typeface="Times New Roman" panose="02020603050405020304" pitchFamily="18" charset="0"/>
                <a:ea typeface="楷体" panose="02010609060101010101" pitchFamily="49" charset="-122"/>
              </a:rPr>
              <a:t>是水印生成操作，有 </a:t>
            </a:r>
          </a:p>
          <a:p>
            <a:pPr lvl="1" eaLnBrk="1" hangingPunct="1">
              <a:defRPr/>
            </a:pPr>
            <a:endParaRPr lang="zh-CN" altLang="en-US" sz="2000" b="1" smtClean="0">
              <a:latin typeface="Times New Roman" panose="02020603050405020304" pitchFamily="18" charset="0"/>
              <a:ea typeface="楷体" panose="02010609060101010101" pitchFamily="49" charset="-122"/>
            </a:endParaRPr>
          </a:p>
          <a:p>
            <a:pPr lvl="1" eaLnBrk="1" hangingPunct="1">
              <a:defRPr/>
            </a:pPr>
            <a:endParaRPr lang="zh-CN" altLang="en-US" sz="2000" b="1" smtClean="0">
              <a:latin typeface="Times New Roman" panose="02020603050405020304" pitchFamily="18" charset="0"/>
              <a:ea typeface="楷体" panose="02010609060101010101" pitchFamily="49" charset="-122"/>
            </a:endParaRPr>
          </a:p>
          <a:p>
            <a:pPr lvl="1" eaLnBrk="1" hangingPunct="1">
              <a:defRPr/>
            </a:pPr>
            <a:r>
              <a:rPr lang="zh-CN" altLang="en-US" sz="2000" b="1" smtClean="0">
                <a:latin typeface="Times New Roman" panose="02020603050405020304" pitchFamily="18" charset="0"/>
                <a:ea typeface="楷体" panose="02010609060101010101" pitchFamily="49" charset="-122"/>
              </a:rPr>
              <a:t>水印的嵌入 把生成的水印信息</a:t>
            </a:r>
            <a:r>
              <a:rPr lang="zh-CN" altLang="en-US" sz="2000" b="1" i="1" smtClean="0">
                <a:latin typeface="Times New Roman" panose="02020603050405020304" pitchFamily="18" charset="0"/>
                <a:ea typeface="楷体" panose="02010609060101010101" pitchFamily="49" charset="-122"/>
              </a:rPr>
              <a:t>W</a:t>
            </a:r>
            <a:r>
              <a:rPr lang="zh-CN" altLang="en-US" sz="2000" b="1" smtClean="0">
                <a:latin typeface="Times New Roman" panose="02020603050405020304" pitchFamily="18" charset="0"/>
                <a:ea typeface="楷体" panose="02010609060101010101" pitchFamily="49" charset="-122"/>
              </a:rPr>
              <a:t>嵌入到原始图像</a:t>
            </a:r>
            <a:r>
              <a:rPr lang="zh-CN" altLang="en-US" sz="2000" b="1" i="1" smtClean="0">
                <a:latin typeface="Times New Roman" panose="02020603050405020304" pitchFamily="18" charset="0"/>
                <a:ea typeface="楷体" panose="02010609060101010101" pitchFamily="49" charset="-122"/>
              </a:rPr>
              <a:t>X</a:t>
            </a:r>
            <a:r>
              <a:rPr lang="zh-CN" altLang="en-US" sz="2000" b="1" smtClean="0">
                <a:latin typeface="Times New Roman" panose="02020603050405020304" pitchFamily="18" charset="0"/>
                <a:ea typeface="楷体" panose="02010609060101010101" pitchFamily="49" charset="-122"/>
              </a:rPr>
              <a:t>中，得到水印图像Y。设g1是水印嵌入操作，有 </a:t>
            </a:r>
          </a:p>
          <a:p>
            <a:pPr lvl="1" algn="ctr" eaLnBrk="1" hangingPunct="1">
              <a:buFontTx/>
              <a:buNone/>
              <a:defRPr/>
            </a:pPr>
            <a:r>
              <a:rPr lang="zh-CN" altLang="en-US" sz="2000" b="1" smtClean="0">
                <a:latin typeface="Times New Roman" panose="02020603050405020304" pitchFamily="18" charset="0"/>
                <a:ea typeface="楷体" panose="02010609060101010101" pitchFamily="49" charset="-122"/>
              </a:rPr>
              <a:t> </a:t>
            </a:r>
            <a:r>
              <a:rPr lang="zh-CN" altLang="en-US" b="1" i="1" smtClean="0">
                <a:latin typeface="Times New Roman" panose="02020603050405020304" pitchFamily="18" charset="0"/>
                <a:ea typeface="楷体" panose="02010609060101010101" pitchFamily="49" charset="-122"/>
              </a:rPr>
              <a:t>Y</a:t>
            </a:r>
            <a:r>
              <a:rPr lang="zh-CN" altLang="en-US" b="1" smtClean="0">
                <a:latin typeface="Times New Roman" panose="02020603050405020304" pitchFamily="18" charset="0"/>
                <a:ea typeface="楷体" panose="02010609060101010101" pitchFamily="49" charset="-122"/>
              </a:rPr>
              <a:t> = </a:t>
            </a:r>
            <a:r>
              <a:rPr lang="zh-CN" altLang="en-US" b="1" i="1" smtClean="0">
                <a:latin typeface="Times New Roman" panose="02020603050405020304" pitchFamily="18" charset="0"/>
                <a:ea typeface="楷体" panose="02010609060101010101" pitchFamily="49" charset="-122"/>
              </a:rPr>
              <a:t>g</a:t>
            </a:r>
            <a:r>
              <a:rPr lang="zh-CN" altLang="en-US" b="1" smtClean="0">
                <a:latin typeface="Times New Roman" panose="02020603050405020304" pitchFamily="18" charset="0"/>
                <a:ea typeface="楷体" panose="02010609060101010101" pitchFamily="49" charset="-122"/>
              </a:rPr>
              <a:t>l(</a:t>
            </a:r>
            <a:r>
              <a:rPr lang="zh-CN" altLang="en-US" b="1" i="1" smtClean="0">
                <a:latin typeface="Times New Roman" panose="02020603050405020304" pitchFamily="18" charset="0"/>
                <a:ea typeface="楷体" panose="02010609060101010101" pitchFamily="49" charset="-122"/>
              </a:rPr>
              <a:t>X</a:t>
            </a:r>
            <a:r>
              <a:rPr lang="zh-CN" altLang="en-US" b="1" smtClean="0">
                <a:latin typeface="Times New Roman" panose="02020603050405020304" pitchFamily="18" charset="0"/>
                <a:ea typeface="楷体" panose="02010609060101010101" pitchFamily="49" charset="-122"/>
              </a:rPr>
              <a:t>,</a:t>
            </a:r>
            <a:r>
              <a:rPr lang="zh-CN" altLang="en-US" b="1" i="1" smtClean="0">
                <a:latin typeface="Times New Roman" panose="02020603050405020304" pitchFamily="18" charset="0"/>
                <a:ea typeface="楷体" panose="02010609060101010101" pitchFamily="49" charset="-122"/>
              </a:rPr>
              <a:t>W</a:t>
            </a:r>
            <a:r>
              <a:rPr lang="zh-CN" altLang="en-US" b="1" smtClean="0">
                <a:latin typeface="Times New Roman" panose="02020603050405020304" pitchFamily="18" charset="0"/>
                <a:ea typeface="楷体" panose="02010609060101010101" pitchFamily="49" charset="-122"/>
              </a:rPr>
              <a:t>) </a:t>
            </a:r>
            <a:endParaRPr lang="zh-CN" altLang="en-US" sz="2000" b="1" smtClean="0">
              <a:latin typeface="Times New Roman" panose="02020603050405020304" pitchFamily="18" charset="0"/>
              <a:ea typeface="楷体" panose="02010609060101010101" pitchFamily="49" charset="-122"/>
            </a:endParaRPr>
          </a:p>
          <a:p>
            <a:pPr lvl="1" eaLnBrk="1" hangingPunct="1">
              <a:defRPr/>
            </a:pPr>
            <a:r>
              <a:rPr lang="zh-CN" altLang="en-US" sz="2000" b="1" smtClean="0">
                <a:latin typeface="Times New Roman" panose="02020603050405020304" pitchFamily="18" charset="0"/>
                <a:ea typeface="楷体" panose="02010609060101010101" pitchFamily="49" charset="-122"/>
              </a:rPr>
              <a:t>水印的检测: 根据水印的嵌入算法g1，得到相应的水印检测算法</a:t>
            </a:r>
            <a:r>
              <a:rPr lang="zh-CN" altLang="en-US" sz="2000" b="1" i="1" smtClean="0">
                <a:latin typeface="Times New Roman" panose="02020603050405020304" pitchFamily="18" charset="0"/>
                <a:ea typeface="楷体" panose="02010609060101010101" pitchFamily="49" charset="-122"/>
              </a:rPr>
              <a:t>g</a:t>
            </a:r>
            <a:r>
              <a:rPr lang="zh-CN" altLang="en-US" sz="2000" b="1" smtClean="0">
                <a:latin typeface="Times New Roman" panose="02020603050405020304" pitchFamily="18" charset="0"/>
                <a:ea typeface="楷体" panose="02010609060101010101" pitchFamily="49" charset="-122"/>
              </a:rPr>
              <a:t>2。</a:t>
            </a:r>
          </a:p>
          <a:p>
            <a:pPr lvl="1" eaLnBrk="1" hangingPunct="1">
              <a:defRPr/>
            </a:pPr>
            <a:endParaRPr lang="zh-CN" altLang="en-US" sz="2000" b="1" smtClean="0">
              <a:latin typeface="Times New Roman" panose="02020603050405020304" pitchFamily="18" charset="0"/>
              <a:ea typeface="楷体" panose="02010609060101010101" pitchFamily="49" charset="-122"/>
            </a:endParaRPr>
          </a:p>
          <a:p>
            <a:pPr lvl="2" eaLnBrk="1" hangingPunct="1">
              <a:buFontTx/>
              <a:buNone/>
              <a:defRPr/>
            </a:pPr>
            <a:r>
              <a:rPr lang="zh-CN" altLang="en-US" b="1" smtClean="0">
                <a:latin typeface="Times New Roman" panose="02020603050405020304" pitchFamily="18" charset="0"/>
                <a:ea typeface="楷体" panose="02010609060101010101" pitchFamily="49" charset="-122"/>
              </a:rPr>
              <a:t>在非盲的情况下，还需借助原始图像</a:t>
            </a:r>
            <a:r>
              <a:rPr lang="zh-CN" altLang="en-US" b="1" i="1" smtClean="0">
                <a:latin typeface="Times New Roman" panose="02020603050405020304" pitchFamily="18" charset="0"/>
                <a:ea typeface="楷体" panose="02010609060101010101" pitchFamily="49" charset="-122"/>
              </a:rPr>
              <a:t>X</a:t>
            </a:r>
            <a:r>
              <a:rPr lang="zh-CN" altLang="en-US" b="1" smtClean="0">
                <a:latin typeface="Times New Roman" panose="02020603050405020304" pitchFamily="18" charset="0"/>
                <a:ea typeface="楷体" panose="02010609060101010101" pitchFamily="49" charset="-122"/>
              </a:rPr>
              <a:t>或原始的水印信息</a:t>
            </a:r>
            <a:r>
              <a:rPr lang="zh-CN" altLang="en-US" b="1" i="1" smtClean="0">
                <a:latin typeface="Times New Roman" panose="02020603050405020304" pitchFamily="18" charset="0"/>
                <a:ea typeface="楷体" panose="02010609060101010101" pitchFamily="49" charset="-122"/>
              </a:rPr>
              <a:t>W</a:t>
            </a:r>
            <a:r>
              <a:rPr lang="zh-CN" altLang="en-US" b="1" smtClean="0">
                <a:latin typeface="Times New Roman" panose="02020603050405020304" pitchFamily="18" charset="0"/>
                <a:ea typeface="楷体" panose="02010609060101010101" pitchFamily="49" charset="-122"/>
              </a:rPr>
              <a:t>, </a:t>
            </a:r>
          </a:p>
        </p:txBody>
      </p:sp>
      <p:sp>
        <p:nvSpPr>
          <p:cNvPr id="14950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graphicFrame>
        <p:nvGraphicFramePr>
          <p:cNvPr id="149510" name="Object 5"/>
          <p:cNvGraphicFramePr>
            <a:graphicFrameLocks noChangeAspect="1"/>
          </p:cNvGraphicFramePr>
          <p:nvPr/>
        </p:nvGraphicFramePr>
        <p:xfrm>
          <a:off x="2843213" y="2781300"/>
          <a:ext cx="4321175" cy="461963"/>
        </p:xfrm>
        <a:graphic>
          <a:graphicData uri="http://schemas.openxmlformats.org/presentationml/2006/ole">
            <mc:AlternateContent xmlns:mc="http://schemas.openxmlformats.org/markup-compatibility/2006">
              <mc:Choice xmlns:v="urn:schemas-microsoft-com:vml" Requires="v">
                <p:oleObj spid="_x0000_s5137" r:id="rId3" imgW="2134526" imgH="228699" progId="Equation.DSMT4">
                  <p:embed/>
                </p:oleObj>
              </mc:Choice>
              <mc:Fallback>
                <p:oleObj r:id="rId3" imgW="2134526" imgH="228699"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43213" y="2781300"/>
                        <a:ext cx="43211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49511" name="Rectangle 6"/>
          <p:cNvSpPr>
            <a:spLocks noChangeArrowheads="1"/>
          </p:cNvSpPr>
          <p:nvPr/>
        </p:nvSpPr>
        <p:spPr bwMode="auto">
          <a:xfrm>
            <a:off x="0" y="33147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graphicFrame>
        <p:nvGraphicFramePr>
          <p:cNvPr id="149512" name="Object 7"/>
          <p:cNvGraphicFramePr>
            <a:graphicFrameLocks noChangeAspect="1"/>
          </p:cNvGraphicFramePr>
          <p:nvPr/>
        </p:nvGraphicFramePr>
        <p:xfrm>
          <a:off x="4067175" y="4868863"/>
          <a:ext cx="1368425" cy="411162"/>
        </p:xfrm>
        <a:graphic>
          <a:graphicData uri="http://schemas.openxmlformats.org/presentationml/2006/ole">
            <mc:AlternateContent xmlns:mc="http://schemas.openxmlformats.org/markup-compatibility/2006">
              <mc:Choice xmlns:v="urn:schemas-microsoft-com:vml" Requires="v">
                <p:oleObj spid="_x0000_s5138" r:id="rId5" imgW="762000" imgH="228600" progId="Equation.DSMT4">
                  <p:embed/>
                </p:oleObj>
              </mc:Choice>
              <mc:Fallback>
                <p:oleObj r:id="rId5" imgW="762000" imgH="22860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67175" y="4868863"/>
                        <a:ext cx="1368425"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49513"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graphicFrame>
        <p:nvGraphicFramePr>
          <p:cNvPr id="149514" name="Object 9"/>
          <p:cNvGraphicFramePr>
            <a:graphicFrameLocks noChangeAspect="1"/>
          </p:cNvGraphicFramePr>
          <p:nvPr/>
        </p:nvGraphicFramePr>
        <p:xfrm>
          <a:off x="2987675" y="5661025"/>
          <a:ext cx="2449513" cy="493713"/>
        </p:xfrm>
        <a:graphic>
          <a:graphicData uri="http://schemas.openxmlformats.org/presentationml/2006/ole">
            <mc:AlternateContent xmlns:mc="http://schemas.openxmlformats.org/markup-compatibility/2006">
              <mc:Choice xmlns:v="urn:schemas-microsoft-com:vml" Requires="v">
                <p:oleObj spid="_x0000_s5139" r:id="rId7" imgW="1130791" imgH="228699" progId="Equation.DSMT4">
                  <p:embed/>
                </p:oleObj>
              </mc:Choice>
              <mc:Fallback>
                <p:oleObj r:id="rId7" imgW="1130791" imgH="228699"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87675" y="5661025"/>
                        <a:ext cx="244951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043515671"/>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3"/>
          <p:cNvSpPr>
            <a:spLocks noGrp="1"/>
          </p:cNvSpPr>
          <p:nvPr>
            <p:ph type="sldNum" sz="quarter" idx="10"/>
          </p:nvPr>
        </p:nvSpPr>
        <p:spPr/>
        <p:txBody>
          <a:bodyPr/>
          <a:lstStyle/>
          <a:p>
            <a:pPr>
              <a:defRPr/>
            </a:pPr>
            <a:fld id="{182C288E-BBCC-4CEE-B775-48CA2A23A6E6}" type="slidenum">
              <a:rPr lang="zh-CN" altLang="en-US"/>
              <a:pPr>
                <a:defRPr/>
              </a:pPr>
              <a:t>78</a:t>
            </a:fld>
            <a:endParaRPr lang="en-US" altLang="zh-CN"/>
          </a:p>
        </p:txBody>
      </p:sp>
      <p:sp>
        <p:nvSpPr>
          <p:cNvPr id="145410" name="Rectangle 2"/>
          <p:cNvSpPr>
            <a:spLocks noGrp="1" noChangeArrowheads="1"/>
          </p:cNvSpPr>
          <p:nvPr>
            <p:ph type="title"/>
          </p:nvPr>
        </p:nvSpPr>
        <p:spPr/>
        <p:txBody>
          <a:bodyPr/>
          <a:lstStyle/>
          <a:p>
            <a:pPr eaLnBrk="1" hangingPunct="1">
              <a:defRPr/>
            </a:pPr>
            <a:endParaRPr lang="zh-CN" altLang="en-US" smtClean="0">
              <a:latin typeface="Times New Roman" panose="02020603050405020304" pitchFamily="18" charset="0"/>
              <a:ea typeface="楷体" panose="02010609060101010101" pitchFamily="49" charset="-122"/>
            </a:endParaRPr>
          </a:p>
        </p:txBody>
      </p:sp>
      <p:sp>
        <p:nvSpPr>
          <p:cNvPr id="145411" name="Rectangle 3"/>
          <p:cNvSpPr>
            <a:spLocks noGrp="1" noChangeArrowheads="1"/>
          </p:cNvSpPr>
          <p:nvPr>
            <p:ph type="body" idx="1"/>
          </p:nvPr>
        </p:nvSpPr>
        <p:spPr/>
        <p:txBody>
          <a:bodyPr/>
          <a:lstStyle/>
          <a:p>
            <a:pPr eaLnBrk="1" hangingPunct="1">
              <a:defRPr/>
            </a:pPr>
            <a:r>
              <a:rPr lang="zh-CN" altLang="en-US" sz="2400" smtClean="0">
                <a:latin typeface="Times New Roman" panose="02020603050405020304" pitchFamily="18" charset="0"/>
                <a:ea typeface="楷体" panose="02010609060101010101" pitchFamily="49" charset="-122"/>
              </a:rPr>
              <a:t>最后，检测者根据提取出来的水印信息</a:t>
            </a:r>
            <a:r>
              <a:rPr lang="zh-CN" altLang="en-US" sz="2400" i="1" smtClean="0">
                <a:latin typeface="Times New Roman" panose="02020603050405020304" pitchFamily="18" charset="0"/>
                <a:ea typeface="楷体" panose="02010609060101010101" pitchFamily="49" charset="-122"/>
              </a:rPr>
              <a:t>W'</a:t>
            </a:r>
            <a:r>
              <a:rPr lang="zh-CN" altLang="en-US" sz="2400" smtClean="0">
                <a:latin typeface="Times New Roman" panose="02020603050405020304" pitchFamily="18" charset="0"/>
                <a:ea typeface="楷体" panose="02010609060101010101" pitchFamily="49" charset="-122"/>
              </a:rPr>
              <a:t>对待测的图像</a:t>
            </a:r>
            <a:r>
              <a:rPr lang="zh-CN" altLang="en-US" sz="2400" i="1" smtClean="0">
                <a:latin typeface="Times New Roman" panose="02020603050405020304" pitchFamily="18" charset="0"/>
                <a:ea typeface="楷体" panose="02010609060101010101" pitchFamily="49" charset="-122"/>
              </a:rPr>
              <a:t>Y'</a:t>
            </a:r>
            <a:r>
              <a:rPr lang="zh-CN" altLang="en-US" sz="2400" smtClean="0">
                <a:latin typeface="Times New Roman" panose="02020603050405020304" pitchFamily="18" charset="0"/>
                <a:ea typeface="楷体" panose="02010609060101010101" pitchFamily="49" charset="-122"/>
              </a:rPr>
              <a:t>进行认证。但由于水印图像在传输过程中会受到干扰，在检测端提取出来的水印信息</a:t>
            </a:r>
            <a:r>
              <a:rPr lang="zh-CN" altLang="en-US" sz="2400" i="1" smtClean="0">
                <a:latin typeface="Times New Roman" panose="02020603050405020304" pitchFamily="18" charset="0"/>
                <a:ea typeface="楷体" panose="02010609060101010101" pitchFamily="49" charset="-122"/>
              </a:rPr>
              <a:t>W'</a:t>
            </a:r>
            <a:r>
              <a:rPr lang="zh-CN" altLang="en-US" sz="2400" smtClean="0">
                <a:latin typeface="Times New Roman" panose="02020603050405020304" pitchFamily="18" charset="0"/>
                <a:ea typeface="楷体" panose="02010609060101010101" pitchFamily="49" charset="-122"/>
              </a:rPr>
              <a:t>可能会与原始水印信息</a:t>
            </a:r>
            <a:r>
              <a:rPr lang="zh-CN" altLang="en-US" sz="2400" i="1" smtClean="0">
                <a:latin typeface="Times New Roman" panose="02020603050405020304" pitchFamily="18" charset="0"/>
                <a:ea typeface="楷体" panose="02010609060101010101" pitchFamily="49" charset="-122"/>
              </a:rPr>
              <a:t>W</a:t>
            </a:r>
            <a:r>
              <a:rPr lang="zh-CN" altLang="en-US" sz="2400" smtClean="0">
                <a:latin typeface="Times New Roman" panose="02020603050405020304" pitchFamily="18" charset="0"/>
                <a:ea typeface="楷体" panose="02010609060101010101" pitchFamily="49" charset="-122"/>
              </a:rPr>
              <a:t>产生差异。其差异的大小与水印嵌入算法及所经历的干扰有关。在水印系统设计中，我们可以根据水印信号抗干扰能力将其分为:鲁棒水印、脆弱水印及半脆弱水印。它们在图像的认证中，有着各自的应用场合。 </a:t>
            </a:r>
          </a:p>
        </p:txBody>
      </p:sp>
      <p:pic>
        <p:nvPicPr>
          <p:cNvPr id="150533"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950" y="4508500"/>
            <a:ext cx="8964613"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38591284"/>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fld id="{6C1CD990-83EC-43CA-89DF-7B58A1B17D86}" type="slidenum">
              <a:rPr lang="zh-CN" altLang="en-US"/>
              <a:pPr>
                <a:defRPr/>
              </a:pPr>
              <a:t>79</a:t>
            </a:fld>
            <a:endParaRPr lang="en-US" altLang="zh-CN"/>
          </a:p>
        </p:txBody>
      </p:sp>
      <p:sp>
        <p:nvSpPr>
          <p:cNvPr id="146434" name="Rectangle 2"/>
          <p:cNvSpPr>
            <a:spLocks noGrp="1" noChangeArrowheads="1"/>
          </p:cNvSpPr>
          <p:nvPr>
            <p:ph type="title"/>
          </p:nvPr>
        </p:nvSpPr>
        <p:spPr/>
        <p:txBody>
          <a:bodyPr/>
          <a:lstStyle/>
          <a:p>
            <a:pPr eaLnBrk="1" hangingPunct="1">
              <a:defRPr/>
            </a:pPr>
            <a:r>
              <a:rPr lang="zh-CN" altLang="en-US" sz="2800" smtClean="0">
                <a:latin typeface="Times New Roman" panose="02020603050405020304" pitchFamily="18" charset="0"/>
                <a:ea typeface="楷体" panose="02010609060101010101" pitchFamily="49" charset="-122"/>
              </a:rPr>
              <a:t>数字水印分类</a:t>
            </a:r>
          </a:p>
        </p:txBody>
      </p:sp>
      <p:sp>
        <p:nvSpPr>
          <p:cNvPr id="146435" name="Rectangle 3"/>
          <p:cNvSpPr>
            <a:spLocks noGrp="1" noChangeArrowheads="1"/>
          </p:cNvSpPr>
          <p:nvPr>
            <p:ph type="body" idx="1"/>
          </p:nvPr>
        </p:nvSpPr>
        <p:spPr/>
        <p:txBody>
          <a:bodyPr/>
          <a:lstStyle/>
          <a:p>
            <a:pPr eaLnBrk="1" hangingPunct="1">
              <a:defRPr/>
            </a:pPr>
            <a:r>
              <a:rPr lang="zh-CN" altLang="en-US" sz="2800" smtClean="0">
                <a:latin typeface="Times New Roman" panose="02020603050405020304" pitchFamily="18" charset="0"/>
                <a:ea typeface="楷体" panose="02010609060101010101" pitchFamily="49" charset="-122"/>
              </a:rPr>
              <a:t>鲁棒水印及其应用</a:t>
            </a:r>
          </a:p>
          <a:p>
            <a:pPr lvl="1" eaLnBrk="1" hangingPunct="1">
              <a:defRPr/>
            </a:pPr>
            <a:r>
              <a:rPr lang="zh-CN" altLang="en-US" sz="2800" b="1" smtClean="0">
                <a:latin typeface="Times New Roman" panose="02020603050405020304" pitchFamily="18" charset="0"/>
                <a:ea typeface="楷体" panose="02010609060101010101" pitchFamily="49" charset="-122"/>
              </a:rPr>
              <a:t>鲁棒水印是指水印信号在经历多种无意或有意的信号处理过程后，仍能保持部分完整性并能被准确鉴别。可能的信号处理过程包括信道噪声、滤波、A/D与D/A转换、打印扫描、几何失真以及有损压缩等。</a:t>
            </a:r>
          </a:p>
          <a:p>
            <a:pPr lvl="1" eaLnBrk="1" hangingPunct="1">
              <a:defRPr/>
            </a:pPr>
            <a:r>
              <a:rPr lang="zh-CN" altLang="en-US" sz="2800" b="1" smtClean="0">
                <a:latin typeface="Times New Roman" panose="02020603050405020304" pitchFamily="18" charset="0"/>
                <a:ea typeface="楷体" panose="02010609060101010101" pitchFamily="49" charset="-122"/>
              </a:rPr>
              <a:t>鲁棒的水印一般用于储存媒体的版权等信息，或者用于身份认证。</a:t>
            </a:r>
          </a:p>
        </p:txBody>
      </p:sp>
    </p:spTree>
    <p:extLst>
      <p:ext uri="{BB962C8B-B14F-4D97-AF65-F5344CB8AC3E}">
        <p14:creationId xmlns:p14="http://schemas.microsoft.com/office/powerpoint/2010/main" val="1278014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3"/>
          <p:cNvSpPr>
            <a:spLocks noGrp="1"/>
          </p:cNvSpPr>
          <p:nvPr>
            <p:ph type="sldNum" sz="quarter" idx="10"/>
          </p:nvPr>
        </p:nvSpPr>
        <p:spPr/>
        <p:txBody>
          <a:bodyPr/>
          <a:lstStyle/>
          <a:p>
            <a:pPr>
              <a:defRPr/>
            </a:pPr>
            <a:fld id="{4EA37365-3145-44B2-A84A-420204737694}" type="slidenum">
              <a:rPr lang="zh-CN" altLang="en-US"/>
              <a:pPr>
                <a:defRPr/>
              </a:pPr>
              <a:t>8</a:t>
            </a:fld>
            <a:endParaRPr lang="en-US" altLang="zh-CN"/>
          </a:p>
        </p:txBody>
      </p:sp>
      <p:sp>
        <p:nvSpPr>
          <p:cNvPr id="65539" name="Text Box 2"/>
          <p:cNvSpPr txBox="1">
            <a:spLocks noChangeArrowheads="1"/>
          </p:cNvSpPr>
          <p:nvPr/>
        </p:nvSpPr>
        <p:spPr bwMode="auto">
          <a:xfrm>
            <a:off x="822325" y="3927475"/>
            <a:ext cx="20732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a typeface="楷体" panose="02010609060101010101" pitchFamily="49" charset="-122"/>
            </a:endParaRPr>
          </a:p>
        </p:txBody>
      </p:sp>
      <p:sp>
        <p:nvSpPr>
          <p:cNvPr id="2" name="Rectangle 3"/>
          <p:cNvSpPr>
            <a:spLocks noGrp="1" noChangeArrowheads="1"/>
          </p:cNvSpPr>
          <p:nvPr>
            <p:ph type="title"/>
          </p:nvPr>
        </p:nvSpPr>
        <p:spPr/>
        <p:txBody>
          <a:bodyPr/>
          <a:lstStyle/>
          <a:p>
            <a:pPr eaLnBrk="1" hangingPunct="1">
              <a:defRPr/>
            </a:pPr>
            <a:r>
              <a:rPr lang="zh-CN" altLang="en-US" smtClean="0">
                <a:latin typeface="Times New Roman" panose="02020603050405020304" pitchFamily="18" charset="0"/>
                <a:ea typeface="楷体" panose="02010609060101010101" pitchFamily="49" charset="-122"/>
              </a:rPr>
              <a:t>什么是数字图像</a:t>
            </a:r>
          </a:p>
        </p:txBody>
      </p:sp>
      <p:sp>
        <p:nvSpPr>
          <p:cNvPr id="75780" name="Rectangle 4"/>
          <p:cNvSpPr>
            <a:spLocks noGrp="1" noChangeArrowheads="1"/>
          </p:cNvSpPr>
          <p:nvPr>
            <p:ph type="body" sz="half" idx="1"/>
          </p:nvPr>
        </p:nvSpPr>
        <p:spPr/>
        <p:txBody>
          <a:bodyPr/>
          <a:lstStyle/>
          <a:p>
            <a:pPr eaLnBrk="1" hangingPunct="1">
              <a:defRPr/>
            </a:pPr>
            <a:r>
              <a:rPr lang="zh-CN" altLang="en-US" sz="3200" smtClean="0">
                <a:latin typeface="Times New Roman" panose="02020603050405020304" pitchFamily="18" charset="0"/>
                <a:ea typeface="楷体" panose="02010609060101010101" pitchFamily="49" charset="-122"/>
              </a:rPr>
              <a:t>一幅图像可以定义为一个二维函数</a:t>
            </a:r>
            <a:r>
              <a:rPr lang="zh-CN" altLang="en-US" sz="3200" i="1" smtClean="0">
                <a:latin typeface="Times New Roman" panose="02020603050405020304" pitchFamily="18" charset="0"/>
                <a:ea typeface="楷体" panose="02010609060101010101" pitchFamily="49" charset="-122"/>
              </a:rPr>
              <a:t>f</a:t>
            </a:r>
            <a:r>
              <a:rPr lang="zh-CN" altLang="en-US" sz="3200" smtClean="0">
                <a:latin typeface="Times New Roman" panose="02020603050405020304" pitchFamily="18" charset="0"/>
                <a:ea typeface="楷体" panose="02010609060101010101" pitchFamily="49" charset="-122"/>
              </a:rPr>
              <a:t>=F(</a:t>
            </a:r>
            <a:r>
              <a:rPr lang="zh-CN" altLang="en-US" sz="3200" i="1" smtClean="0">
                <a:latin typeface="Times New Roman" panose="02020603050405020304" pitchFamily="18" charset="0"/>
                <a:ea typeface="楷体" panose="02010609060101010101" pitchFamily="49" charset="-122"/>
              </a:rPr>
              <a:t>x</a:t>
            </a:r>
            <a:r>
              <a:rPr lang="zh-CN" altLang="en-US" sz="3200" smtClean="0">
                <a:latin typeface="Times New Roman" panose="02020603050405020304" pitchFamily="18" charset="0"/>
                <a:ea typeface="楷体" panose="02010609060101010101" pitchFamily="49" charset="-122"/>
              </a:rPr>
              <a:t>, </a:t>
            </a:r>
            <a:r>
              <a:rPr lang="zh-CN" altLang="en-US" sz="3200" i="1" smtClean="0">
                <a:latin typeface="Times New Roman" panose="02020603050405020304" pitchFamily="18" charset="0"/>
                <a:ea typeface="楷体" panose="02010609060101010101" pitchFamily="49" charset="-122"/>
              </a:rPr>
              <a:t>y</a:t>
            </a:r>
            <a:r>
              <a:rPr lang="zh-CN" altLang="en-US" sz="3200" smtClean="0">
                <a:latin typeface="Times New Roman" panose="02020603050405020304" pitchFamily="18" charset="0"/>
                <a:ea typeface="楷体" panose="02010609060101010101" pitchFamily="49" charset="-122"/>
              </a:rPr>
              <a:t>)，这里</a:t>
            </a:r>
            <a:r>
              <a:rPr lang="zh-CN" altLang="en-US" sz="3200" i="1" smtClean="0">
                <a:latin typeface="Times New Roman" panose="02020603050405020304" pitchFamily="18" charset="0"/>
                <a:ea typeface="楷体" panose="02010609060101010101" pitchFamily="49" charset="-122"/>
              </a:rPr>
              <a:t>x</a:t>
            </a:r>
            <a:r>
              <a:rPr lang="zh-CN" altLang="en-US" sz="3200" smtClean="0">
                <a:latin typeface="Times New Roman" panose="02020603050405020304" pitchFamily="18" charset="0"/>
                <a:ea typeface="楷体" panose="02010609060101010101" pitchFamily="49" charset="-122"/>
              </a:rPr>
              <a:t>和</a:t>
            </a:r>
            <a:r>
              <a:rPr lang="zh-CN" altLang="en-US" sz="3200" i="1" smtClean="0">
                <a:latin typeface="Times New Roman" panose="02020603050405020304" pitchFamily="18" charset="0"/>
                <a:ea typeface="楷体" panose="02010609060101010101" pitchFamily="49" charset="-122"/>
              </a:rPr>
              <a:t>y</a:t>
            </a:r>
            <a:r>
              <a:rPr lang="zh-CN" altLang="en-US" sz="3200" smtClean="0">
                <a:latin typeface="Times New Roman" panose="02020603050405020304" pitchFamily="18" charset="0"/>
                <a:ea typeface="楷体" panose="02010609060101010101" pitchFamily="49" charset="-122"/>
              </a:rPr>
              <a:t>是空间坐标，而在任何一对空间坐标(</a:t>
            </a:r>
            <a:r>
              <a:rPr lang="zh-CN" altLang="en-US" sz="3200" i="1" smtClean="0">
                <a:latin typeface="Times New Roman" panose="02020603050405020304" pitchFamily="18" charset="0"/>
                <a:ea typeface="楷体" panose="02010609060101010101" pitchFamily="49" charset="-122"/>
              </a:rPr>
              <a:t>x</a:t>
            </a:r>
            <a:r>
              <a:rPr lang="zh-CN" altLang="en-US" sz="3200" smtClean="0">
                <a:latin typeface="Times New Roman" panose="02020603050405020304" pitchFamily="18" charset="0"/>
                <a:ea typeface="楷体" panose="02010609060101010101" pitchFamily="49" charset="-122"/>
              </a:rPr>
              <a:t>, </a:t>
            </a:r>
            <a:r>
              <a:rPr lang="zh-CN" altLang="en-US" sz="3200" i="1" smtClean="0">
                <a:latin typeface="Times New Roman" panose="02020603050405020304" pitchFamily="18" charset="0"/>
                <a:ea typeface="楷体" panose="02010609060101010101" pitchFamily="49" charset="-122"/>
              </a:rPr>
              <a:t>y</a:t>
            </a:r>
            <a:r>
              <a:rPr lang="zh-CN" altLang="en-US" sz="3200" smtClean="0">
                <a:latin typeface="Times New Roman" panose="02020603050405020304" pitchFamily="18" charset="0"/>
                <a:ea typeface="楷体" panose="02010609060101010101" pitchFamily="49" charset="-122"/>
              </a:rPr>
              <a:t>)上的幅值</a:t>
            </a:r>
            <a:r>
              <a:rPr lang="zh-CN" altLang="en-US" sz="3200" i="1" smtClean="0">
                <a:latin typeface="Times New Roman" panose="02020603050405020304" pitchFamily="18" charset="0"/>
                <a:ea typeface="楷体" panose="02010609060101010101" pitchFamily="49" charset="-122"/>
              </a:rPr>
              <a:t>f</a:t>
            </a:r>
            <a:r>
              <a:rPr lang="zh-CN" altLang="en-US" sz="3200" smtClean="0">
                <a:latin typeface="Times New Roman" panose="02020603050405020304" pitchFamily="18" charset="0"/>
                <a:ea typeface="楷体" panose="02010609060101010101" pitchFamily="49" charset="-122"/>
              </a:rPr>
              <a:t>称为该点图像的强度或灰度。当</a:t>
            </a:r>
            <a:r>
              <a:rPr lang="zh-CN" altLang="en-US" sz="3200" i="1" smtClean="0">
                <a:latin typeface="Times New Roman" panose="02020603050405020304" pitchFamily="18" charset="0"/>
                <a:ea typeface="楷体" panose="02010609060101010101" pitchFamily="49" charset="-122"/>
              </a:rPr>
              <a:t>x、y</a:t>
            </a:r>
            <a:r>
              <a:rPr lang="zh-CN" altLang="en-US" sz="3200" smtClean="0">
                <a:latin typeface="Times New Roman" panose="02020603050405020304" pitchFamily="18" charset="0"/>
                <a:ea typeface="楷体" panose="02010609060101010101" pitchFamily="49" charset="-122"/>
              </a:rPr>
              <a:t>和</a:t>
            </a:r>
            <a:r>
              <a:rPr lang="zh-CN" altLang="en-US" sz="3200" i="1" smtClean="0">
                <a:latin typeface="Times New Roman" panose="02020603050405020304" pitchFamily="18" charset="0"/>
                <a:ea typeface="楷体" panose="02010609060101010101" pitchFamily="49" charset="-122"/>
              </a:rPr>
              <a:t>f</a:t>
            </a:r>
            <a:r>
              <a:rPr lang="zh-CN" altLang="en-US" sz="3200" smtClean="0">
                <a:latin typeface="Times New Roman" panose="02020603050405020304" pitchFamily="18" charset="0"/>
                <a:ea typeface="楷体" panose="02010609060101010101" pitchFamily="49" charset="-122"/>
              </a:rPr>
              <a:t>为有限、离散的数值时，称该图像为数字图像。</a:t>
            </a:r>
          </a:p>
          <a:p>
            <a:pPr eaLnBrk="1" hangingPunct="1">
              <a:defRPr/>
            </a:pPr>
            <a:endParaRPr lang="zh-CN" altLang="en-US" sz="3200" smtClean="0">
              <a:latin typeface="Times New Roman" panose="02020603050405020304" pitchFamily="18" charset="0"/>
              <a:ea typeface="楷体" panose="02010609060101010101" pitchFamily="49" charset="-122"/>
            </a:endParaRPr>
          </a:p>
          <a:p>
            <a:pPr eaLnBrk="1" hangingPunct="1">
              <a:defRPr/>
            </a:pPr>
            <a:r>
              <a:rPr lang="zh-CN" altLang="en-US" sz="3200" smtClean="0">
                <a:latin typeface="Times New Roman" panose="02020603050405020304" pitchFamily="18" charset="0"/>
                <a:ea typeface="楷体" panose="02010609060101010101" pitchFamily="49" charset="-122"/>
              </a:rPr>
              <a:t>数字图像是由有限的元素组成的，每个元素都有一个特定的位置和幅值，这些元素称为图像像素。</a:t>
            </a:r>
          </a:p>
        </p:txBody>
      </p:sp>
      <p:sp>
        <p:nvSpPr>
          <p:cNvPr id="6" name="矩形 5"/>
          <p:cNvSpPr/>
          <p:nvPr/>
        </p:nvSpPr>
        <p:spPr>
          <a:xfrm>
            <a:off x="-34288" y="54927"/>
            <a:ext cx="2762295" cy="861774"/>
          </a:xfrm>
          <a:prstGeom prst="rect">
            <a:avLst/>
          </a:prstGeom>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zh-CN" sz="5000" b="1" dirty="0" smtClean="0">
                <a:solidFill>
                  <a:srgbClr val="FF0000"/>
                </a:solidFill>
                <a:latin typeface="Times New Roman" panose="02020603050405020304" pitchFamily="18" charset="0"/>
                <a:ea typeface="楷体" panose="02010609060101010101" pitchFamily="49" charset="-122"/>
              </a:rPr>
              <a:t>基础</a:t>
            </a:r>
            <a:r>
              <a:rPr lang="zh-CN" altLang="zh-CN" sz="5000" b="1" dirty="0">
                <a:solidFill>
                  <a:srgbClr val="FF0000"/>
                </a:solidFill>
                <a:latin typeface="Times New Roman" panose="02020603050405020304" pitchFamily="18" charset="0"/>
                <a:ea typeface="楷体" panose="02010609060101010101" pitchFamily="49" charset="-122"/>
              </a:rPr>
              <a:t>知识</a:t>
            </a:r>
            <a:endParaRPr lang="en-US" altLang="zh-CN" sz="50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315267459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5780">
                                            <p:txEl>
                                              <p:pRg st="0" end="0"/>
                                            </p:txEl>
                                          </p:spTgt>
                                        </p:tgtEl>
                                        <p:attrNameLst>
                                          <p:attrName>style.visibility</p:attrName>
                                        </p:attrNameLst>
                                      </p:cBhvr>
                                      <p:to>
                                        <p:strVal val="visible"/>
                                      </p:to>
                                    </p:set>
                                    <p:animEffect transition="in" filter="blinds(horizontal)">
                                      <p:cBhvr>
                                        <p:cTn id="7" dur="500"/>
                                        <p:tgtEl>
                                          <p:spTgt spid="7578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75780">
                                            <p:txEl>
                                              <p:pRg st="2" end="2"/>
                                            </p:txEl>
                                          </p:spTgt>
                                        </p:tgtEl>
                                        <p:attrNameLst>
                                          <p:attrName>style.visibility</p:attrName>
                                        </p:attrNameLst>
                                      </p:cBhvr>
                                      <p:to>
                                        <p:strVal val="visible"/>
                                      </p:to>
                                    </p:set>
                                    <p:animEffect transition="in" filter="diamond(in)">
                                      <p:cBhvr>
                                        <p:cTn id="12" dur="500"/>
                                        <p:tgtEl>
                                          <p:spTgt spid="7578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3"/>
          <p:cNvSpPr>
            <a:spLocks noGrp="1"/>
          </p:cNvSpPr>
          <p:nvPr>
            <p:ph type="sldNum" sz="quarter" idx="10"/>
          </p:nvPr>
        </p:nvSpPr>
        <p:spPr/>
        <p:txBody>
          <a:bodyPr/>
          <a:lstStyle/>
          <a:p>
            <a:pPr>
              <a:defRPr/>
            </a:pPr>
            <a:fld id="{A9A246FE-3571-4943-894C-3B8FE50E7E77}" type="slidenum">
              <a:rPr lang="zh-CN" altLang="en-US"/>
              <a:pPr>
                <a:defRPr/>
              </a:pPr>
              <a:t>80</a:t>
            </a:fld>
            <a:endParaRPr lang="en-US" altLang="zh-CN"/>
          </a:p>
        </p:txBody>
      </p:sp>
      <p:sp>
        <p:nvSpPr>
          <p:cNvPr id="147458" name="Rectangle 2"/>
          <p:cNvSpPr>
            <a:spLocks noGrp="1" noChangeArrowheads="1"/>
          </p:cNvSpPr>
          <p:nvPr>
            <p:ph type="body" idx="1"/>
          </p:nvPr>
        </p:nvSpPr>
        <p:spPr/>
        <p:txBody>
          <a:bodyPr/>
          <a:lstStyle/>
          <a:p>
            <a:pPr eaLnBrk="1" hangingPunct="1">
              <a:defRPr/>
            </a:pPr>
            <a:r>
              <a:rPr lang="zh-CN" altLang="en-US" sz="2800" smtClean="0">
                <a:latin typeface="Times New Roman" panose="02020603050405020304" pitchFamily="18" charset="0"/>
                <a:ea typeface="楷体" panose="02010609060101010101" pitchFamily="49" charset="-122"/>
              </a:rPr>
              <a:t>脆弱水印及其应用  </a:t>
            </a:r>
          </a:p>
          <a:p>
            <a:pPr lvl="1" eaLnBrk="1" hangingPunct="1">
              <a:defRPr/>
            </a:pPr>
            <a:r>
              <a:rPr lang="zh-CN" altLang="en-US" sz="2800" b="1" smtClean="0">
                <a:latin typeface="Times New Roman" panose="02020603050405020304" pitchFamily="18" charset="0"/>
                <a:ea typeface="楷体" panose="02010609060101010101" pitchFamily="49" charset="-122"/>
              </a:rPr>
              <a:t>与鲁棒水印性质相反，脆弱水印则要求被保护水印图像当发生任何形式的改变后，水印信号改变很大。脆弱水印主要应用在完整性认证上:如果在图像中检测到一个完整的脆弱水印信息，证明该媒体没有被修改过。脆弱水印可具有篡改定位功能，即把脆弱水印信息嵌入到图像不同位置上，当图像内容发生改变时，这些水印信息会发生相应改变，从而可以鉴定待测图像哪些部分被篡改。</a:t>
            </a:r>
          </a:p>
          <a:p>
            <a:pPr eaLnBrk="1" hangingPunct="1">
              <a:defRPr/>
            </a:pPr>
            <a:endParaRPr lang="zh-CN" altLang="en-US" sz="2800" smtClean="0">
              <a:latin typeface="Times New Roman" panose="02020603050405020304" pitchFamily="18" charset="0"/>
              <a:ea typeface="楷体" panose="02010609060101010101" pitchFamily="49" charset="-122"/>
            </a:endParaRPr>
          </a:p>
          <a:p>
            <a:pPr eaLnBrk="1" hangingPunct="1">
              <a:defRPr/>
            </a:pPr>
            <a:endParaRPr lang="zh-CN" altLang="en-US" sz="2800" smtClean="0">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1696756857"/>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3"/>
          <p:cNvSpPr>
            <a:spLocks noGrp="1"/>
          </p:cNvSpPr>
          <p:nvPr>
            <p:ph type="sldNum" sz="quarter" idx="10"/>
          </p:nvPr>
        </p:nvSpPr>
        <p:spPr/>
        <p:txBody>
          <a:bodyPr/>
          <a:lstStyle/>
          <a:p>
            <a:pPr>
              <a:defRPr/>
            </a:pPr>
            <a:fld id="{532396C6-0C64-4EC6-8A3B-4F1B44577F05}" type="slidenum">
              <a:rPr lang="zh-CN" altLang="en-US"/>
              <a:pPr>
                <a:defRPr/>
              </a:pPr>
              <a:t>81</a:t>
            </a:fld>
            <a:endParaRPr lang="en-US" altLang="zh-CN"/>
          </a:p>
        </p:txBody>
      </p:sp>
      <p:sp>
        <p:nvSpPr>
          <p:cNvPr id="148482" name="Rectangle 2"/>
          <p:cNvSpPr>
            <a:spLocks noGrp="1" noChangeArrowheads="1"/>
          </p:cNvSpPr>
          <p:nvPr>
            <p:ph type="body" idx="1"/>
          </p:nvPr>
        </p:nvSpPr>
        <p:spPr/>
        <p:txBody>
          <a:bodyPr/>
          <a:lstStyle/>
          <a:p>
            <a:pPr eaLnBrk="1" hangingPunct="1">
              <a:defRPr/>
            </a:pPr>
            <a:r>
              <a:rPr lang="zh-CN" altLang="en-US" sz="2800" smtClean="0">
                <a:latin typeface="Times New Roman" panose="02020603050405020304" pitchFamily="18" charset="0"/>
                <a:ea typeface="楷体" panose="02010609060101010101" pitchFamily="49" charset="-122"/>
              </a:rPr>
              <a:t>半脆弱水印及其应用  </a:t>
            </a:r>
          </a:p>
          <a:p>
            <a:pPr lvl="1" eaLnBrk="1" hangingPunct="1">
              <a:defRPr/>
            </a:pPr>
            <a:r>
              <a:rPr lang="zh-CN" altLang="en-US" sz="2800" b="1" smtClean="0">
                <a:latin typeface="Times New Roman" panose="02020603050405020304" pitchFamily="18" charset="0"/>
                <a:ea typeface="楷体" panose="02010609060101010101" pitchFamily="49" charset="-122"/>
              </a:rPr>
              <a:t>半脆弱水印的抗攻击能力介于鲁棒水印与脆弱水印之间。由于脆弱水印能检测到十分细微的变化，它不允许水印图像有丝毫的失真，因此对于一些合理的失真，如图像的有损压缩、去噪等，脆弱水印则都认为是篡改。</a:t>
            </a:r>
          </a:p>
          <a:p>
            <a:pPr lvl="1" eaLnBrk="1" hangingPunct="1">
              <a:defRPr/>
            </a:pPr>
            <a:r>
              <a:rPr lang="zh-CN" altLang="en-US" sz="2800" b="1" smtClean="0">
                <a:latin typeface="Times New Roman" panose="02020603050405020304" pitchFamily="18" charset="0"/>
                <a:ea typeface="楷体" panose="02010609060101010101" pitchFamily="49" charset="-122"/>
              </a:rPr>
              <a:t>在某些情况下，它不符合认证的要求。而半脆弱水印则容许在合理的失真后，水印信息仍然保持不变。只有当发生恶意的篡改，水印信息才会发生较大改变。半脆弱水印主要用于内容认证方面。</a:t>
            </a:r>
          </a:p>
        </p:txBody>
      </p:sp>
    </p:spTree>
    <p:extLst>
      <p:ext uri="{BB962C8B-B14F-4D97-AF65-F5344CB8AC3E}">
        <p14:creationId xmlns:p14="http://schemas.microsoft.com/office/powerpoint/2010/main" val="1084755412"/>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灯片编号占位符 3"/>
          <p:cNvSpPr>
            <a:spLocks noGrp="1"/>
          </p:cNvSpPr>
          <p:nvPr>
            <p:ph type="sldNum" sz="quarter" idx="10"/>
          </p:nvPr>
        </p:nvSpPr>
        <p:spPr/>
        <p:txBody>
          <a:bodyPr/>
          <a:lstStyle/>
          <a:p>
            <a:pPr>
              <a:defRPr/>
            </a:pPr>
            <a:fld id="{5D34F84F-CCED-4A3D-997E-D543872217DE}" type="slidenum">
              <a:rPr lang="zh-CN" altLang="en-US"/>
              <a:pPr>
                <a:defRPr/>
              </a:pPr>
              <a:t>82</a:t>
            </a:fld>
            <a:endParaRPr lang="en-US" altLang="zh-CN"/>
          </a:p>
        </p:txBody>
      </p:sp>
      <p:sp>
        <p:nvSpPr>
          <p:cNvPr id="153602" name="Rectangle 2"/>
          <p:cNvSpPr>
            <a:spLocks noGrp="1" noChangeArrowheads="1"/>
          </p:cNvSpPr>
          <p:nvPr>
            <p:ph type="title"/>
          </p:nvPr>
        </p:nvSpPr>
        <p:spPr/>
        <p:txBody>
          <a:bodyPr/>
          <a:lstStyle/>
          <a:p>
            <a:pPr eaLnBrk="1" hangingPunct="1">
              <a:defRPr/>
            </a:pPr>
            <a:r>
              <a:rPr lang="zh-CN" altLang="en-US" sz="2800" smtClean="0">
                <a:ea typeface="楷体" panose="02010609060101010101" pitchFamily="49" charset="-122"/>
              </a:rPr>
              <a:t>半脆弱水印认证实例</a:t>
            </a:r>
          </a:p>
        </p:txBody>
      </p:sp>
      <p:sp>
        <p:nvSpPr>
          <p:cNvPr id="153603" name="Rectangle 3"/>
          <p:cNvSpPr>
            <a:spLocks noGrp="1" noChangeArrowheads="1"/>
          </p:cNvSpPr>
          <p:nvPr>
            <p:ph type="body" idx="1"/>
          </p:nvPr>
        </p:nvSpPr>
        <p:spPr/>
        <p:txBody>
          <a:bodyPr/>
          <a:lstStyle/>
          <a:p>
            <a:pPr eaLnBrk="1" hangingPunct="1">
              <a:defRPr/>
            </a:pPr>
            <a:r>
              <a:rPr lang="zh-CN" altLang="en-US" smtClean="0">
                <a:ea typeface="楷体" panose="02010609060101010101" pitchFamily="49" charset="-122"/>
              </a:rPr>
              <a:t>特征提取</a:t>
            </a:r>
          </a:p>
        </p:txBody>
      </p:sp>
      <p:sp>
        <p:nvSpPr>
          <p:cNvPr id="158725" name="Rectangle 4"/>
          <p:cNvSpPr>
            <a:spLocks noChangeArrowheads="1"/>
          </p:cNvSpPr>
          <p:nvPr/>
        </p:nvSpPr>
        <p:spPr bwMode="auto">
          <a:xfrm>
            <a:off x="0" y="26860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graphicFrame>
        <p:nvGraphicFramePr>
          <p:cNvPr id="158726" name="Object 5"/>
          <p:cNvGraphicFramePr>
            <a:graphicFrameLocks noChangeAspect="1"/>
          </p:cNvGraphicFramePr>
          <p:nvPr/>
        </p:nvGraphicFramePr>
        <p:xfrm>
          <a:off x="684213" y="2395538"/>
          <a:ext cx="5543550" cy="1970087"/>
        </p:xfrm>
        <a:graphic>
          <a:graphicData uri="http://schemas.openxmlformats.org/presentationml/2006/ole">
            <mc:AlternateContent xmlns:mc="http://schemas.openxmlformats.org/markup-compatibility/2006">
              <mc:Choice xmlns:v="urn:schemas-microsoft-com:vml" Requires="v">
                <p:oleObj spid="_x0000_s6156" r:id="rId3" imgW="5342400" imgH="1903680" progId="Visio.Drawing.11">
                  <p:embed/>
                </p:oleObj>
              </mc:Choice>
              <mc:Fallback>
                <p:oleObj r:id="rId3" imgW="5342400" imgH="1903680"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13" y="2395538"/>
                        <a:ext cx="5543550" cy="197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58727" name="Rectangle 6"/>
          <p:cNvSpPr>
            <a:spLocks noChangeArrowheads="1"/>
          </p:cNvSpPr>
          <p:nvPr/>
        </p:nvSpPr>
        <p:spPr bwMode="auto">
          <a:xfrm>
            <a:off x="0" y="29908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graphicFrame>
        <p:nvGraphicFramePr>
          <p:cNvPr id="158728" name="Object 7"/>
          <p:cNvGraphicFramePr>
            <a:graphicFrameLocks noChangeAspect="1"/>
          </p:cNvGraphicFramePr>
          <p:nvPr/>
        </p:nvGraphicFramePr>
        <p:xfrm>
          <a:off x="576263" y="5084763"/>
          <a:ext cx="8172450" cy="1246187"/>
        </p:xfrm>
        <a:graphic>
          <a:graphicData uri="http://schemas.openxmlformats.org/presentationml/2006/ole">
            <mc:AlternateContent xmlns:mc="http://schemas.openxmlformats.org/markup-compatibility/2006">
              <mc:Choice xmlns:v="urn:schemas-microsoft-com:vml" Requires="v">
                <p:oleObj spid="_x0000_s6157" r:id="rId5" imgW="7147800" imgH="1093320" progId="Visio.Drawing.11">
                  <p:embed/>
                </p:oleObj>
              </mc:Choice>
              <mc:Fallback>
                <p:oleObj r:id="rId5" imgW="7147800" imgH="1093320"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6263" y="5084763"/>
                        <a:ext cx="8172450" cy="124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58729" name="Text Box 8"/>
          <p:cNvSpPr txBox="1">
            <a:spLocks noChangeArrowheads="1"/>
          </p:cNvSpPr>
          <p:nvPr/>
        </p:nvSpPr>
        <p:spPr bwMode="auto">
          <a:xfrm>
            <a:off x="6443663" y="2852738"/>
            <a:ext cx="16557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buFontTx/>
              <a:buNone/>
            </a:pPr>
            <a:r>
              <a:rPr lang="zh-CN" altLang="en-US" sz="1800">
                <a:solidFill>
                  <a:schemeClr val="tx1"/>
                </a:solidFill>
                <a:latin typeface="Arial" panose="020B0604020202020204" pitchFamily="34" charset="0"/>
                <a:ea typeface="楷体" panose="02010609060101010101" pitchFamily="49" charset="-122"/>
              </a:rPr>
              <a:t>全局特征提取</a:t>
            </a:r>
          </a:p>
        </p:txBody>
      </p:sp>
      <p:sp>
        <p:nvSpPr>
          <p:cNvPr id="158730" name="Text Box 9"/>
          <p:cNvSpPr txBox="1">
            <a:spLocks noChangeArrowheads="1"/>
          </p:cNvSpPr>
          <p:nvPr/>
        </p:nvSpPr>
        <p:spPr bwMode="auto">
          <a:xfrm>
            <a:off x="6443663" y="4508500"/>
            <a:ext cx="16557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buFontTx/>
              <a:buNone/>
            </a:pPr>
            <a:r>
              <a:rPr lang="zh-CN" altLang="en-US" sz="1800">
                <a:solidFill>
                  <a:schemeClr val="tx1"/>
                </a:solidFill>
                <a:latin typeface="Arial" panose="020B0604020202020204" pitchFamily="34" charset="0"/>
                <a:ea typeface="楷体" panose="02010609060101010101" pitchFamily="49" charset="-122"/>
              </a:rPr>
              <a:t>局部特征提取</a:t>
            </a:r>
          </a:p>
        </p:txBody>
      </p:sp>
    </p:spTree>
    <p:extLst>
      <p:ext uri="{BB962C8B-B14F-4D97-AF65-F5344CB8AC3E}">
        <p14:creationId xmlns:p14="http://schemas.microsoft.com/office/powerpoint/2010/main" val="1370962528"/>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3"/>
          <p:cNvSpPr>
            <a:spLocks noGrp="1"/>
          </p:cNvSpPr>
          <p:nvPr>
            <p:ph type="sldNum" sz="quarter" idx="10"/>
          </p:nvPr>
        </p:nvSpPr>
        <p:spPr/>
        <p:txBody>
          <a:bodyPr/>
          <a:lstStyle/>
          <a:p>
            <a:pPr>
              <a:defRPr/>
            </a:pPr>
            <a:fld id="{BC6FF565-4B7A-470E-B025-5FAE556FA7C2}" type="slidenum">
              <a:rPr lang="zh-CN" altLang="en-US"/>
              <a:pPr>
                <a:defRPr/>
              </a:pPr>
              <a:t>83</a:t>
            </a:fld>
            <a:endParaRPr lang="en-US" altLang="zh-CN"/>
          </a:p>
        </p:txBody>
      </p:sp>
      <p:sp>
        <p:nvSpPr>
          <p:cNvPr id="154626" name="Rectangle 2"/>
          <p:cNvSpPr>
            <a:spLocks noGrp="1" noChangeArrowheads="1"/>
          </p:cNvSpPr>
          <p:nvPr>
            <p:ph type="title"/>
          </p:nvPr>
        </p:nvSpPr>
        <p:spPr/>
        <p:txBody>
          <a:bodyPr/>
          <a:lstStyle/>
          <a:p>
            <a:pPr eaLnBrk="1" hangingPunct="1">
              <a:defRPr/>
            </a:pPr>
            <a:r>
              <a:rPr lang="zh-CN" altLang="en-US" sz="2800" smtClean="0">
                <a:latin typeface="Times New Roman" panose="02020603050405020304" pitchFamily="18" charset="0"/>
                <a:ea typeface="楷体" panose="02010609060101010101" pitchFamily="49" charset="-122"/>
              </a:rPr>
              <a:t>半脆弱水印认证实例</a:t>
            </a:r>
          </a:p>
        </p:txBody>
      </p:sp>
      <p:sp>
        <p:nvSpPr>
          <p:cNvPr id="154627" name="Rectangle 3"/>
          <p:cNvSpPr>
            <a:spLocks noGrp="1" noChangeArrowheads="1"/>
          </p:cNvSpPr>
          <p:nvPr>
            <p:ph type="body" idx="1"/>
          </p:nvPr>
        </p:nvSpPr>
        <p:spPr/>
        <p:txBody>
          <a:bodyPr/>
          <a:lstStyle/>
          <a:p>
            <a:pPr eaLnBrk="1" hangingPunct="1">
              <a:defRPr/>
            </a:pPr>
            <a:r>
              <a:rPr lang="zh-CN" altLang="en-US" smtClean="0">
                <a:latin typeface="Times New Roman" panose="02020603050405020304" pitchFamily="18" charset="0"/>
                <a:ea typeface="楷体" panose="02010609060101010101" pitchFamily="49" charset="-122"/>
              </a:rPr>
              <a:t>水印嵌入</a:t>
            </a:r>
          </a:p>
        </p:txBody>
      </p:sp>
      <p:sp>
        <p:nvSpPr>
          <p:cNvPr id="159749" name="Rectangle 4"/>
          <p:cNvSpPr>
            <a:spLocks noChangeArrowheads="1"/>
          </p:cNvSpPr>
          <p:nvPr/>
        </p:nvSpPr>
        <p:spPr bwMode="auto">
          <a:xfrm>
            <a:off x="0" y="29956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graphicFrame>
        <p:nvGraphicFramePr>
          <p:cNvPr id="159750" name="Object 5"/>
          <p:cNvGraphicFramePr>
            <a:graphicFrameLocks noChangeAspect="1"/>
          </p:cNvGraphicFramePr>
          <p:nvPr/>
        </p:nvGraphicFramePr>
        <p:xfrm>
          <a:off x="827088" y="3068638"/>
          <a:ext cx="7561262" cy="1539875"/>
        </p:xfrm>
        <a:graphic>
          <a:graphicData uri="http://schemas.openxmlformats.org/presentationml/2006/ole">
            <mc:AlternateContent xmlns:mc="http://schemas.openxmlformats.org/markup-compatibility/2006">
              <mc:Choice xmlns:v="urn:schemas-microsoft-com:vml" Requires="v">
                <p:oleObj spid="_x0000_s7175" r:id="rId3" imgW="5554800" imgH="1132920" progId="Visio.Drawing.11">
                  <p:embed/>
                </p:oleObj>
              </mc:Choice>
              <mc:Fallback>
                <p:oleObj r:id="rId3" imgW="5554800" imgH="1132920"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088" y="3068638"/>
                        <a:ext cx="7561262" cy="153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409953252"/>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3"/>
          <p:cNvSpPr>
            <a:spLocks noGrp="1"/>
          </p:cNvSpPr>
          <p:nvPr>
            <p:ph type="sldNum" sz="quarter" idx="10"/>
          </p:nvPr>
        </p:nvSpPr>
        <p:spPr/>
        <p:txBody>
          <a:bodyPr/>
          <a:lstStyle/>
          <a:p>
            <a:pPr>
              <a:defRPr/>
            </a:pPr>
            <a:fld id="{1D0637FC-9819-45F4-A24A-5CC7A69C8D94}" type="slidenum">
              <a:rPr lang="zh-CN" altLang="en-US"/>
              <a:pPr>
                <a:defRPr/>
              </a:pPr>
              <a:t>84</a:t>
            </a:fld>
            <a:endParaRPr lang="en-US" altLang="zh-CN"/>
          </a:p>
        </p:txBody>
      </p:sp>
      <p:sp>
        <p:nvSpPr>
          <p:cNvPr id="155650" name="Rectangle 2"/>
          <p:cNvSpPr>
            <a:spLocks noGrp="1" noChangeArrowheads="1"/>
          </p:cNvSpPr>
          <p:nvPr>
            <p:ph type="title"/>
          </p:nvPr>
        </p:nvSpPr>
        <p:spPr/>
        <p:txBody>
          <a:bodyPr/>
          <a:lstStyle/>
          <a:p>
            <a:pPr eaLnBrk="1" hangingPunct="1">
              <a:defRPr/>
            </a:pPr>
            <a:r>
              <a:rPr lang="zh-CN" altLang="en-US" sz="2800" smtClean="0">
                <a:latin typeface="Times New Roman" panose="02020603050405020304" pitchFamily="18" charset="0"/>
                <a:ea typeface="楷体" panose="02010609060101010101" pitchFamily="49" charset="-122"/>
              </a:rPr>
              <a:t>半脆弱水印认证实例</a:t>
            </a:r>
          </a:p>
        </p:txBody>
      </p:sp>
      <p:sp>
        <p:nvSpPr>
          <p:cNvPr id="155651" name="Rectangle 3"/>
          <p:cNvSpPr>
            <a:spLocks noGrp="1" noChangeArrowheads="1"/>
          </p:cNvSpPr>
          <p:nvPr>
            <p:ph type="body" idx="1"/>
          </p:nvPr>
        </p:nvSpPr>
        <p:spPr/>
        <p:txBody>
          <a:bodyPr/>
          <a:lstStyle/>
          <a:p>
            <a:pPr eaLnBrk="1" hangingPunct="1">
              <a:defRPr/>
            </a:pPr>
            <a:r>
              <a:rPr lang="zh-CN" altLang="en-US" smtClean="0">
                <a:latin typeface="Times New Roman" panose="02020603050405020304" pitchFamily="18" charset="0"/>
                <a:ea typeface="楷体" panose="02010609060101010101" pitchFamily="49" charset="-122"/>
              </a:rPr>
              <a:t>水印认证</a:t>
            </a:r>
          </a:p>
        </p:txBody>
      </p:sp>
      <p:sp>
        <p:nvSpPr>
          <p:cNvPr id="16077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graphicFrame>
        <p:nvGraphicFramePr>
          <p:cNvPr id="160774" name="Object 5"/>
          <p:cNvGraphicFramePr>
            <a:graphicFrameLocks noChangeAspect="1"/>
          </p:cNvGraphicFramePr>
          <p:nvPr/>
        </p:nvGraphicFramePr>
        <p:xfrm>
          <a:off x="1619250" y="2781300"/>
          <a:ext cx="5832475" cy="1716088"/>
        </p:xfrm>
        <a:graphic>
          <a:graphicData uri="http://schemas.openxmlformats.org/presentationml/2006/ole">
            <mc:AlternateContent xmlns:mc="http://schemas.openxmlformats.org/markup-compatibility/2006">
              <mc:Choice xmlns:v="urn:schemas-microsoft-com:vml" Requires="v">
                <p:oleObj spid="_x0000_s8199" r:id="rId3" imgW="4313520" imgH="1258920" progId="Visio.Drawing.11">
                  <p:embed/>
                </p:oleObj>
              </mc:Choice>
              <mc:Fallback>
                <p:oleObj r:id="rId3" imgW="4313520" imgH="1258920"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9250" y="2781300"/>
                        <a:ext cx="5832475" cy="171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16801401"/>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3"/>
          <p:cNvSpPr>
            <a:spLocks noGrp="1"/>
          </p:cNvSpPr>
          <p:nvPr>
            <p:ph type="sldNum" sz="quarter" idx="10"/>
          </p:nvPr>
        </p:nvSpPr>
        <p:spPr/>
        <p:txBody>
          <a:bodyPr/>
          <a:lstStyle/>
          <a:p>
            <a:pPr>
              <a:defRPr/>
            </a:pPr>
            <a:fld id="{11EDADC1-E9F8-42FC-ABFB-B8647C587E5E}" type="slidenum">
              <a:rPr lang="zh-CN" altLang="en-US"/>
              <a:pPr>
                <a:defRPr/>
              </a:pPr>
              <a:t>85</a:t>
            </a:fld>
            <a:endParaRPr lang="en-US" altLang="zh-CN"/>
          </a:p>
        </p:txBody>
      </p:sp>
      <p:sp>
        <p:nvSpPr>
          <p:cNvPr id="156674" name="Rectangle 2"/>
          <p:cNvSpPr>
            <a:spLocks noGrp="1" noChangeArrowheads="1"/>
          </p:cNvSpPr>
          <p:nvPr>
            <p:ph type="title"/>
          </p:nvPr>
        </p:nvSpPr>
        <p:spPr/>
        <p:txBody>
          <a:bodyPr/>
          <a:lstStyle/>
          <a:p>
            <a:pPr eaLnBrk="1" hangingPunct="1">
              <a:defRPr/>
            </a:pPr>
            <a:r>
              <a:rPr lang="zh-CN" altLang="en-US" sz="2800" smtClean="0">
                <a:latin typeface="Times New Roman" panose="02020603050405020304" pitchFamily="18" charset="0"/>
                <a:ea typeface="楷体" panose="02010609060101010101" pitchFamily="49" charset="-122"/>
              </a:rPr>
              <a:t>半脆弱水印认证实例</a:t>
            </a:r>
          </a:p>
        </p:txBody>
      </p:sp>
      <p:sp>
        <p:nvSpPr>
          <p:cNvPr id="156675" name="Rectangle 3"/>
          <p:cNvSpPr>
            <a:spLocks noGrp="1" noChangeArrowheads="1"/>
          </p:cNvSpPr>
          <p:nvPr>
            <p:ph type="body" idx="1"/>
          </p:nvPr>
        </p:nvSpPr>
        <p:spPr/>
        <p:txBody>
          <a:bodyPr/>
          <a:lstStyle/>
          <a:p>
            <a:pPr eaLnBrk="1" hangingPunct="1">
              <a:defRPr/>
            </a:pPr>
            <a:r>
              <a:rPr lang="zh-CN" altLang="en-US" smtClean="0">
                <a:latin typeface="Times New Roman" panose="02020603050405020304" pitchFamily="18" charset="0"/>
                <a:ea typeface="楷体" panose="02010609060101010101" pitchFamily="49" charset="-122"/>
              </a:rPr>
              <a:t>总体方案</a:t>
            </a:r>
          </a:p>
        </p:txBody>
      </p:sp>
      <p:pic>
        <p:nvPicPr>
          <p:cNvPr id="16179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750" y="2420938"/>
            <a:ext cx="8243888" cy="344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24209792"/>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3"/>
          <p:cNvSpPr>
            <a:spLocks noGrp="1"/>
          </p:cNvSpPr>
          <p:nvPr>
            <p:ph type="sldNum" sz="quarter" idx="10"/>
          </p:nvPr>
        </p:nvSpPr>
        <p:spPr/>
        <p:txBody>
          <a:bodyPr/>
          <a:lstStyle/>
          <a:p>
            <a:pPr>
              <a:defRPr/>
            </a:pPr>
            <a:fld id="{3E3E4A53-780B-4EC8-BBB6-46CB4C904544}" type="slidenum">
              <a:rPr lang="zh-CN" altLang="en-US"/>
              <a:pPr>
                <a:defRPr/>
              </a:pPr>
              <a:t>86</a:t>
            </a:fld>
            <a:endParaRPr lang="en-US" altLang="zh-CN"/>
          </a:p>
        </p:txBody>
      </p:sp>
      <p:sp>
        <p:nvSpPr>
          <p:cNvPr id="157698" name="Rectangle 2"/>
          <p:cNvSpPr>
            <a:spLocks noGrp="1" noChangeArrowheads="1"/>
          </p:cNvSpPr>
          <p:nvPr>
            <p:ph type="title"/>
          </p:nvPr>
        </p:nvSpPr>
        <p:spPr/>
        <p:txBody>
          <a:bodyPr/>
          <a:lstStyle/>
          <a:p>
            <a:pPr eaLnBrk="1" hangingPunct="1">
              <a:defRPr/>
            </a:pPr>
            <a:r>
              <a:rPr lang="zh-CN" altLang="en-US" smtClean="0">
                <a:latin typeface="Times New Roman" panose="02020603050405020304" pitchFamily="18" charset="0"/>
                <a:ea typeface="楷体" panose="02010609060101010101" pitchFamily="49" charset="-122"/>
              </a:rPr>
              <a:t>半脆弱水印认证实例</a:t>
            </a:r>
          </a:p>
        </p:txBody>
      </p:sp>
      <p:pic>
        <p:nvPicPr>
          <p:cNvPr id="16282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197100"/>
            <a:ext cx="4500563" cy="401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282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9950" y="2205038"/>
            <a:ext cx="4464050" cy="3976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9573966"/>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fld id="{97049D1C-8BAA-49CD-87A4-02D5F2873A6A}" type="slidenum">
              <a:rPr lang="zh-CN" altLang="en-US"/>
              <a:pPr>
                <a:defRPr/>
              </a:pPr>
              <a:t>87</a:t>
            </a:fld>
            <a:endParaRPr lang="en-US" altLang="zh-CN"/>
          </a:p>
        </p:txBody>
      </p:sp>
      <p:sp>
        <p:nvSpPr>
          <p:cNvPr id="158722" name="Rectangle 2"/>
          <p:cNvSpPr>
            <a:spLocks noGrp="1" noChangeArrowheads="1"/>
          </p:cNvSpPr>
          <p:nvPr>
            <p:ph type="title"/>
          </p:nvPr>
        </p:nvSpPr>
        <p:spPr/>
        <p:txBody>
          <a:bodyPr/>
          <a:lstStyle/>
          <a:p>
            <a:pPr eaLnBrk="1" hangingPunct="1">
              <a:defRPr/>
            </a:pPr>
            <a:endParaRPr lang="zh-CN" altLang="en-US" smtClean="0">
              <a:latin typeface="Times New Roman" panose="02020603050405020304" pitchFamily="18" charset="0"/>
              <a:ea typeface="楷体" panose="02010609060101010101" pitchFamily="49" charset="-122"/>
            </a:endParaRPr>
          </a:p>
        </p:txBody>
      </p:sp>
      <p:sp>
        <p:nvSpPr>
          <p:cNvPr id="158723" name="Rectangle 3"/>
          <p:cNvSpPr>
            <a:spLocks noGrp="1" noChangeArrowheads="1"/>
          </p:cNvSpPr>
          <p:nvPr>
            <p:ph type="body" idx="1"/>
          </p:nvPr>
        </p:nvSpPr>
        <p:spPr>
          <a:xfrm>
            <a:off x="179388" y="2781300"/>
            <a:ext cx="8785225" cy="1225550"/>
          </a:xfrm>
        </p:spPr>
        <p:txBody>
          <a:bodyPr/>
          <a:lstStyle/>
          <a:p>
            <a:pPr algn="ctr" eaLnBrk="1" hangingPunct="1">
              <a:buFontTx/>
              <a:buNone/>
              <a:defRPr/>
            </a:pPr>
            <a:r>
              <a:rPr lang="zh-CN" altLang="en-US" sz="4000" b="0" dirty="0" smtClean="0">
                <a:solidFill>
                  <a:srgbClr val="339933"/>
                </a:solidFill>
                <a:latin typeface="Times New Roman" panose="02020603050405020304" pitchFamily="18" charset="0"/>
                <a:ea typeface="楷体" panose="02010609060101010101" pitchFamily="49" charset="-122"/>
              </a:rPr>
              <a:t>鲁棒hash认证技术</a:t>
            </a:r>
          </a:p>
        </p:txBody>
      </p:sp>
    </p:spTree>
    <p:extLst>
      <p:ext uri="{BB962C8B-B14F-4D97-AF65-F5344CB8AC3E}">
        <p14:creationId xmlns:p14="http://schemas.microsoft.com/office/powerpoint/2010/main" val="258222490"/>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3"/>
          <p:cNvSpPr>
            <a:spLocks noGrp="1"/>
          </p:cNvSpPr>
          <p:nvPr>
            <p:ph type="sldNum" sz="quarter" idx="10"/>
          </p:nvPr>
        </p:nvSpPr>
        <p:spPr/>
        <p:txBody>
          <a:bodyPr/>
          <a:lstStyle/>
          <a:p>
            <a:pPr>
              <a:defRPr/>
            </a:pPr>
            <a:fld id="{B91218EC-AC54-44A0-9997-9BB03EDAC7D7}" type="slidenum">
              <a:rPr lang="zh-CN" altLang="en-US"/>
              <a:pPr>
                <a:defRPr/>
              </a:pPr>
              <a:t>88</a:t>
            </a:fld>
            <a:endParaRPr lang="en-US" altLang="zh-CN"/>
          </a:p>
        </p:txBody>
      </p:sp>
      <p:sp>
        <p:nvSpPr>
          <p:cNvPr id="159746" name="Rectangle 2"/>
          <p:cNvSpPr>
            <a:spLocks noGrp="1" noChangeArrowheads="1"/>
          </p:cNvSpPr>
          <p:nvPr>
            <p:ph type="body" idx="1"/>
          </p:nvPr>
        </p:nvSpPr>
        <p:spPr/>
        <p:txBody>
          <a:bodyPr/>
          <a:lstStyle/>
          <a:p>
            <a:pPr eaLnBrk="1" hangingPunct="1">
              <a:defRPr/>
            </a:pPr>
            <a:r>
              <a:rPr lang="zh-CN" altLang="en-US" sz="2400" smtClean="0">
                <a:latin typeface="Times New Roman" panose="02020603050405020304" pitchFamily="18" charset="0"/>
                <a:ea typeface="楷体" panose="02010609060101010101" pitchFamily="49" charset="-122"/>
              </a:rPr>
              <a:t>鲁棒hash产生的原因</a:t>
            </a:r>
          </a:p>
          <a:p>
            <a:pPr lvl="1" eaLnBrk="1" hangingPunct="1">
              <a:defRPr/>
            </a:pPr>
            <a:r>
              <a:rPr lang="zh-CN" altLang="en-US" sz="2400" b="1" smtClean="0">
                <a:latin typeface="Times New Roman" panose="02020603050405020304" pitchFamily="18" charset="0"/>
                <a:ea typeface="楷体" panose="02010609060101010101" pitchFamily="49" charset="-122"/>
              </a:rPr>
              <a:t>传统的Hash函数(MDS, SHA1等)不允许图像任何的失真，它可以实现图像内容的精确认证。而鲁棒的Hash算法则允许某些合理的失真，如图像去噪、有损压缩、几何变换等，只要保证图像的内容相似，它们Hash值间的“距离”很接近，而对于内容不相同的两幅图像，其Hash值间的‘距离”将会变得很大。从抗攻击的角度上看，传统Hash与鲁棒Hash的思想和脆弱、半脆弱水印技术有相似之处，关于数字水印的知识请参见下节内容。</a:t>
            </a:r>
          </a:p>
          <a:p>
            <a:pPr lvl="1" eaLnBrk="1" hangingPunct="1">
              <a:defRPr/>
            </a:pPr>
            <a:r>
              <a:rPr lang="zh-CN" altLang="en-US" sz="2400" b="1" smtClean="0">
                <a:latin typeface="Times New Roman" panose="02020603050405020304" pitchFamily="18" charset="0"/>
                <a:ea typeface="楷体" panose="02010609060101010101" pitchFamily="49" charset="-122"/>
              </a:rPr>
              <a:t>图像Hash技术除了用于图像的完整性与身份认证外，还可以应用于基于内容的图像检索(Content-Based Image Retrieval)、图像数据查询以及数字水印等其它方面。</a:t>
            </a:r>
          </a:p>
        </p:txBody>
      </p:sp>
    </p:spTree>
    <p:extLst>
      <p:ext uri="{BB962C8B-B14F-4D97-AF65-F5344CB8AC3E}">
        <p14:creationId xmlns:p14="http://schemas.microsoft.com/office/powerpoint/2010/main" val="2095662952"/>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3"/>
          <p:cNvSpPr>
            <a:spLocks noGrp="1"/>
          </p:cNvSpPr>
          <p:nvPr>
            <p:ph type="sldNum" sz="quarter" idx="10"/>
          </p:nvPr>
        </p:nvSpPr>
        <p:spPr/>
        <p:txBody>
          <a:bodyPr/>
          <a:lstStyle/>
          <a:p>
            <a:pPr>
              <a:defRPr/>
            </a:pPr>
            <a:fld id="{F062879B-7BC2-40F6-A710-E075556BCC75}" type="slidenum">
              <a:rPr lang="zh-CN" altLang="en-US"/>
              <a:pPr>
                <a:defRPr/>
              </a:pPr>
              <a:t>89</a:t>
            </a:fld>
            <a:endParaRPr lang="en-US" altLang="zh-CN"/>
          </a:p>
        </p:txBody>
      </p:sp>
      <p:sp>
        <p:nvSpPr>
          <p:cNvPr id="160770" name="Rectangle 2"/>
          <p:cNvSpPr>
            <a:spLocks noGrp="1" noChangeArrowheads="1"/>
          </p:cNvSpPr>
          <p:nvPr>
            <p:ph type="title"/>
          </p:nvPr>
        </p:nvSpPr>
        <p:spPr/>
        <p:txBody>
          <a:bodyPr/>
          <a:lstStyle/>
          <a:p>
            <a:pPr eaLnBrk="1" hangingPunct="1">
              <a:defRPr/>
            </a:pPr>
            <a:endParaRPr lang="zh-CN" altLang="en-US" smtClean="0">
              <a:latin typeface="Times New Roman" panose="02020603050405020304" pitchFamily="18" charset="0"/>
              <a:ea typeface="楷体" panose="02010609060101010101" pitchFamily="49" charset="-122"/>
            </a:endParaRPr>
          </a:p>
        </p:txBody>
      </p:sp>
      <p:sp>
        <p:nvSpPr>
          <p:cNvPr id="160771" name="Rectangle 3"/>
          <p:cNvSpPr>
            <a:spLocks noGrp="1" noChangeArrowheads="1"/>
          </p:cNvSpPr>
          <p:nvPr>
            <p:ph type="body" idx="1"/>
          </p:nvPr>
        </p:nvSpPr>
        <p:spPr/>
        <p:txBody>
          <a:bodyPr/>
          <a:lstStyle/>
          <a:p>
            <a:pPr eaLnBrk="1" hangingPunct="1">
              <a:defRPr/>
            </a:pPr>
            <a:r>
              <a:rPr lang="zh-CN" altLang="en-US" smtClean="0">
                <a:latin typeface="Times New Roman" panose="02020603050405020304" pitchFamily="18" charset="0"/>
                <a:ea typeface="楷体" panose="02010609060101010101" pitchFamily="49" charset="-122"/>
              </a:rPr>
              <a:t>鲁棒hash认证基本原理</a:t>
            </a:r>
          </a:p>
        </p:txBody>
      </p:sp>
      <p:sp>
        <p:nvSpPr>
          <p:cNvPr id="165893" name="Rectangle 4"/>
          <p:cNvSpPr>
            <a:spLocks noChangeArrowheads="1"/>
          </p:cNvSpPr>
          <p:nvPr/>
        </p:nvSpPr>
        <p:spPr bwMode="auto">
          <a:xfrm>
            <a:off x="0" y="19288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graphicFrame>
        <p:nvGraphicFramePr>
          <p:cNvPr id="165894" name="Object 5"/>
          <p:cNvGraphicFramePr>
            <a:graphicFrameLocks noChangeAspect="1"/>
          </p:cNvGraphicFramePr>
          <p:nvPr/>
        </p:nvGraphicFramePr>
        <p:xfrm>
          <a:off x="827088" y="2133600"/>
          <a:ext cx="7489825" cy="3959225"/>
        </p:xfrm>
        <a:graphic>
          <a:graphicData uri="http://schemas.openxmlformats.org/presentationml/2006/ole">
            <mc:AlternateContent xmlns:mc="http://schemas.openxmlformats.org/markup-compatibility/2006">
              <mc:Choice xmlns:v="urn:schemas-microsoft-com:vml" Requires="v">
                <p:oleObj spid="_x0000_s9223" r:id="rId3" imgW="7138416" imgH="4200144" progId="SmartDraw.2">
                  <p:embed/>
                </p:oleObj>
              </mc:Choice>
              <mc:Fallback>
                <p:oleObj r:id="rId3" imgW="7138416" imgH="4200144" progId="SmartDraw.2">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088" y="2133600"/>
                        <a:ext cx="7489825"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42795350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灯片编号占位符 3"/>
          <p:cNvSpPr>
            <a:spLocks noGrp="1"/>
          </p:cNvSpPr>
          <p:nvPr>
            <p:ph type="sldNum" sz="quarter" idx="10"/>
          </p:nvPr>
        </p:nvSpPr>
        <p:spPr/>
        <p:txBody>
          <a:bodyPr/>
          <a:lstStyle/>
          <a:p>
            <a:pPr>
              <a:defRPr/>
            </a:pPr>
            <a:fld id="{998AE4A3-F49E-476A-8951-7C0C11439A9C}" type="slidenum">
              <a:rPr lang="zh-CN" altLang="en-US"/>
              <a:pPr>
                <a:defRPr/>
              </a:pPr>
              <a:t>9</a:t>
            </a:fld>
            <a:endParaRPr lang="en-US" altLang="zh-CN"/>
          </a:p>
        </p:txBody>
      </p:sp>
      <p:sp>
        <p:nvSpPr>
          <p:cNvPr id="66563" name="Text Box 2"/>
          <p:cNvSpPr txBox="1">
            <a:spLocks noChangeArrowheads="1"/>
          </p:cNvSpPr>
          <p:nvPr/>
        </p:nvSpPr>
        <p:spPr bwMode="auto">
          <a:xfrm>
            <a:off x="822325" y="3927475"/>
            <a:ext cx="20732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a typeface="楷体" panose="02010609060101010101" pitchFamily="49" charset="-122"/>
            </a:endParaRPr>
          </a:p>
        </p:txBody>
      </p:sp>
      <p:sp>
        <p:nvSpPr>
          <p:cNvPr id="2" name="Rectangle 3"/>
          <p:cNvSpPr>
            <a:spLocks noGrp="1" noChangeArrowheads="1"/>
          </p:cNvSpPr>
          <p:nvPr>
            <p:ph type="title"/>
          </p:nvPr>
        </p:nvSpPr>
        <p:spPr/>
        <p:txBody>
          <a:bodyPr/>
          <a:lstStyle/>
          <a:p>
            <a:pPr eaLnBrk="1" hangingPunct="1">
              <a:defRPr/>
            </a:pPr>
            <a:r>
              <a:rPr lang="zh-CN" altLang="en-US" smtClean="0">
                <a:latin typeface="Times New Roman" panose="02020603050405020304" pitchFamily="18" charset="0"/>
                <a:ea typeface="楷体" panose="02010609060101010101" pitchFamily="49" charset="-122"/>
              </a:rPr>
              <a:t>什么是数字图像</a:t>
            </a:r>
          </a:p>
        </p:txBody>
      </p:sp>
      <p:sp>
        <p:nvSpPr>
          <p:cNvPr id="76804" name="Rectangle 4"/>
          <p:cNvSpPr>
            <a:spLocks noGrp="1" noChangeArrowheads="1"/>
          </p:cNvSpPr>
          <p:nvPr>
            <p:ph type="body" sz="half" idx="1"/>
          </p:nvPr>
        </p:nvSpPr>
        <p:spPr/>
        <p:txBody>
          <a:bodyPr/>
          <a:lstStyle/>
          <a:p>
            <a:pPr eaLnBrk="1" hangingPunct="1">
              <a:defRPr/>
            </a:pPr>
            <a:r>
              <a:rPr lang="zh-CN" altLang="en-US" sz="2400" smtClean="0">
                <a:latin typeface="Times New Roman" panose="02020603050405020304" pitchFamily="18" charset="0"/>
                <a:ea typeface="楷体" panose="02010609060101010101" pitchFamily="49" charset="-122"/>
              </a:rPr>
              <a:t>一般来说，</a:t>
            </a:r>
            <a:r>
              <a:rPr lang="zh-CN" altLang="en-US" sz="2400" i="1" smtClean="0">
                <a:latin typeface="Times New Roman" panose="02020603050405020304" pitchFamily="18" charset="0"/>
                <a:ea typeface="楷体" panose="02010609060101010101" pitchFamily="49" charset="-122"/>
              </a:rPr>
              <a:t>n</a:t>
            </a:r>
            <a:r>
              <a:rPr lang="zh-CN" altLang="en-US" sz="2400" smtClean="0">
                <a:latin typeface="Times New Roman" panose="02020603050405020304" pitchFamily="18" charset="0"/>
                <a:ea typeface="楷体" panose="02010609060101010101" pitchFamily="49" charset="-122"/>
              </a:rPr>
              <a:t>位灰度数字图像就是以小于2</a:t>
            </a:r>
            <a:r>
              <a:rPr lang="zh-CN" altLang="en-US" sz="2400" i="1" baseline="30000" smtClean="0">
                <a:latin typeface="Times New Roman" panose="02020603050405020304" pitchFamily="18" charset="0"/>
                <a:ea typeface="楷体" panose="02010609060101010101" pitchFamily="49" charset="-122"/>
              </a:rPr>
              <a:t>n</a:t>
            </a:r>
            <a:r>
              <a:rPr lang="zh-CN" altLang="en-US" sz="2400" smtClean="0">
                <a:latin typeface="Times New Roman" panose="02020603050405020304" pitchFamily="18" charset="0"/>
                <a:ea typeface="楷体" panose="02010609060101010101" pitchFamily="49" charset="-122"/>
              </a:rPr>
              <a:t>的非负整数，按照某种方式排列而成的数字集合，换言之，就是这些数字组成的正整数矩阵。</a:t>
            </a:r>
          </a:p>
        </p:txBody>
      </p:sp>
      <p:pic>
        <p:nvPicPr>
          <p:cNvPr id="76805" name="Picture 5" descr="len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650" y="2924175"/>
            <a:ext cx="3414713" cy="341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6" name="AutoShape 6"/>
          <p:cNvSpPr>
            <a:spLocks noChangeArrowheads="1"/>
          </p:cNvSpPr>
          <p:nvPr/>
        </p:nvSpPr>
        <p:spPr bwMode="auto">
          <a:xfrm>
            <a:off x="3781425" y="6021388"/>
            <a:ext cx="358775" cy="287337"/>
          </a:xfrm>
          <a:prstGeom prst="roundRect">
            <a:avLst>
              <a:gd name="adj" fmla="val 16667"/>
            </a:avLst>
          </a:prstGeom>
          <a:noFill/>
          <a:ln w="38100">
            <a:solidFill>
              <a:srgbClr val="FF0000"/>
            </a:solidFill>
            <a:round/>
            <a:headEnd/>
            <a:tailEnd/>
          </a:ln>
          <a:effectLst/>
          <a:extLst>
            <a:ext uri="{909E8E84-426E-40DD-AFC4-6F175D3DCCD1}">
              <a14:hiddenFill xmlns:a14="http://schemas.microsoft.com/office/drawing/2010/main">
                <a:solidFill>
                  <a:srgbClr val="99CC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algn="ctr">
              <a:spcBef>
                <a:spcPct val="0"/>
              </a:spcBef>
              <a:buFontTx/>
              <a:buNone/>
            </a:pPr>
            <a:endParaRPr lang="zh-CN" altLang="en-US" sz="1800" b="0">
              <a:solidFill>
                <a:schemeClr val="tx1"/>
              </a:solidFill>
              <a:latin typeface="Times New Roman" panose="02020603050405020304" pitchFamily="18" charset="0"/>
              <a:ea typeface="楷体" panose="02010609060101010101" pitchFamily="49" charset="-122"/>
            </a:endParaRPr>
          </a:p>
        </p:txBody>
      </p:sp>
      <p:sp>
        <p:nvSpPr>
          <p:cNvPr id="76807" name="未知"/>
          <p:cNvSpPr>
            <a:spLocks/>
          </p:cNvSpPr>
          <p:nvPr/>
        </p:nvSpPr>
        <p:spPr bwMode="auto">
          <a:xfrm flipH="1" flipV="1">
            <a:off x="3924300" y="5373688"/>
            <a:ext cx="1065213" cy="763587"/>
          </a:xfrm>
          <a:custGeom>
            <a:avLst/>
            <a:gdLst>
              <a:gd name="T0" fmla="*/ 1956342647 w 580"/>
              <a:gd name="T1" fmla="*/ 0 h 798"/>
              <a:gd name="T2" fmla="*/ 1949596910 w 580"/>
              <a:gd name="T3" fmla="*/ 82405199 h 798"/>
              <a:gd name="T4" fmla="*/ 1915866390 w 580"/>
              <a:gd name="T5" fmla="*/ 159316016 h 798"/>
              <a:gd name="T6" fmla="*/ 1861898659 w 580"/>
              <a:gd name="T7" fmla="*/ 230734366 h 798"/>
              <a:gd name="T8" fmla="*/ 1774200407 w 580"/>
              <a:gd name="T9" fmla="*/ 296658334 h 798"/>
              <a:gd name="T10" fmla="*/ 1666264945 w 580"/>
              <a:gd name="T11" fmla="*/ 357088877 h 798"/>
              <a:gd name="T12" fmla="*/ 1524598962 w 580"/>
              <a:gd name="T13" fmla="*/ 412025038 h 798"/>
              <a:gd name="T14" fmla="*/ 1355948196 w 580"/>
              <a:gd name="T15" fmla="*/ 465130696 h 798"/>
              <a:gd name="T16" fmla="*/ 1153566909 w 580"/>
              <a:gd name="T17" fmla="*/ 512742929 h 798"/>
              <a:gd name="T18" fmla="*/ 910711201 w 580"/>
              <a:gd name="T19" fmla="*/ 558522745 h 798"/>
              <a:gd name="T20" fmla="*/ 634124972 w 580"/>
              <a:gd name="T21" fmla="*/ 600641553 h 798"/>
              <a:gd name="T22" fmla="*/ 634124972 w 580"/>
              <a:gd name="T23" fmla="*/ 730658028 h 798"/>
              <a:gd name="T24" fmla="*/ 0 w 580"/>
              <a:gd name="T25" fmla="*/ 470624121 h 798"/>
              <a:gd name="T26" fmla="*/ 634124972 w 580"/>
              <a:gd name="T27" fmla="*/ 210590214 h 798"/>
              <a:gd name="T28" fmla="*/ 634124972 w 580"/>
              <a:gd name="T29" fmla="*/ 340607646 h 798"/>
              <a:gd name="T30" fmla="*/ 755553744 w 580"/>
              <a:gd name="T31" fmla="*/ 336944725 h 798"/>
              <a:gd name="T32" fmla="*/ 890473990 w 580"/>
              <a:gd name="T33" fmla="*/ 325957875 h 798"/>
              <a:gd name="T34" fmla="*/ 1032139973 w 580"/>
              <a:gd name="T35" fmla="*/ 307645183 h 798"/>
              <a:gd name="T36" fmla="*/ 1173805956 w 580"/>
              <a:gd name="T37" fmla="*/ 283840024 h 798"/>
              <a:gd name="T38" fmla="*/ 1322217675 w 580"/>
              <a:gd name="T39" fmla="*/ 256370986 h 798"/>
              <a:gd name="T40" fmla="*/ 1457137921 w 580"/>
              <a:gd name="T41" fmla="*/ 225239984 h 798"/>
              <a:gd name="T42" fmla="*/ 1592058167 w 580"/>
              <a:gd name="T43" fmla="*/ 190447018 h 798"/>
              <a:gd name="T44" fmla="*/ 1706741202 w 580"/>
              <a:gd name="T45" fmla="*/ 151991131 h 798"/>
              <a:gd name="T46" fmla="*/ 1807930928 w 580"/>
              <a:gd name="T47" fmla="*/ 113536201 h 798"/>
              <a:gd name="T48" fmla="*/ 1882135869 w 580"/>
              <a:gd name="T49" fmla="*/ 75080314 h 798"/>
              <a:gd name="T50" fmla="*/ 1936105437 w 580"/>
              <a:gd name="T51" fmla="*/ 36624427 h 798"/>
              <a:gd name="T52" fmla="*/ 1949596910 w 580"/>
              <a:gd name="T53" fmla="*/ 0 h 798"/>
              <a:gd name="T54" fmla="*/ 1956342647 w 580"/>
              <a:gd name="T55" fmla="*/ 0 h 79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solidFill>
            <a:srgbClr val="0033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76808" name="Picture 8" descr="Lena Matrix"/>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3800" y="3068638"/>
            <a:ext cx="38862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34288" y="54927"/>
            <a:ext cx="2762295" cy="861774"/>
          </a:xfrm>
          <a:prstGeom prst="rect">
            <a:avLst/>
          </a:prstGeom>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zh-CN" sz="5000" b="1" dirty="0" smtClean="0">
                <a:solidFill>
                  <a:srgbClr val="FF0000"/>
                </a:solidFill>
                <a:latin typeface="Times New Roman" panose="02020603050405020304" pitchFamily="18" charset="0"/>
                <a:ea typeface="楷体" panose="02010609060101010101" pitchFamily="49" charset="-122"/>
              </a:rPr>
              <a:t>基础</a:t>
            </a:r>
            <a:r>
              <a:rPr lang="zh-CN" altLang="zh-CN" sz="5000" b="1" dirty="0">
                <a:solidFill>
                  <a:srgbClr val="FF0000"/>
                </a:solidFill>
                <a:latin typeface="Times New Roman" panose="02020603050405020304" pitchFamily="18" charset="0"/>
                <a:ea typeface="楷体" panose="02010609060101010101" pitchFamily="49" charset="-122"/>
              </a:rPr>
              <a:t>知识</a:t>
            </a:r>
            <a:endParaRPr lang="en-US" altLang="zh-CN" sz="50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423312851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6804">
                                            <p:txEl>
                                              <p:pRg st="0" end="0"/>
                                            </p:txEl>
                                          </p:spTgt>
                                        </p:tgtEl>
                                        <p:attrNameLst>
                                          <p:attrName>style.visibility</p:attrName>
                                        </p:attrNameLst>
                                      </p:cBhvr>
                                      <p:to>
                                        <p:strVal val="visible"/>
                                      </p:to>
                                    </p:set>
                                    <p:animEffect transition="in" filter="blinds(horizontal)">
                                      <p:cBhvr>
                                        <p:cTn id="7" dur="500"/>
                                        <p:tgtEl>
                                          <p:spTgt spid="7680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76805"/>
                                        </p:tgtEl>
                                        <p:attrNameLst>
                                          <p:attrName>style.visibility</p:attrName>
                                        </p:attrNameLst>
                                      </p:cBhvr>
                                      <p:to>
                                        <p:strVal val="visible"/>
                                      </p:to>
                                    </p:set>
                                    <p:animEffect transition="in" filter="checkerboard(across)">
                                      <p:cBhvr>
                                        <p:cTn id="12" dur="500"/>
                                        <p:tgtEl>
                                          <p:spTgt spid="7680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6806"/>
                                        </p:tgtEl>
                                        <p:attrNameLst>
                                          <p:attrName>style.visibility</p:attrName>
                                        </p:attrNameLst>
                                      </p:cBhvr>
                                      <p:to>
                                        <p:strVal val="visible"/>
                                      </p:to>
                                    </p:set>
                                    <p:anim calcmode="lin" valueType="num">
                                      <p:cBhvr additive="base">
                                        <p:cTn id="17" dur="500" fill="hold"/>
                                        <p:tgtEl>
                                          <p:spTgt spid="76806"/>
                                        </p:tgtEl>
                                        <p:attrNameLst>
                                          <p:attrName>ppt_x</p:attrName>
                                        </p:attrNameLst>
                                      </p:cBhvr>
                                      <p:tavLst>
                                        <p:tav tm="0">
                                          <p:val>
                                            <p:strVal val="#ppt_x"/>
                                          </p:val>
                                        </p:tav>
                                        <p:tav tm="100000">
                                          <p:val>
                                            <p:strVal val="#ppt_x"/>
                                          </p:val>
                                        </p:tav>
                                      </p:tavLst>
                                    </p:anim>
                                    <p:anim calcmode="lin" valueType="num">
                                      <p:cBhvr additive="base">
                                        <p:cTn id="18" dur="500" fill="hold"/>
                                        <p:tgtEl>
                                          <p:spTgt spid="76806"/>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76807"/>
                                        </p:tgtEl>
                                        <p:attrNameLst>
                                          <p:attrName>style.visibility</p:attrName>
                                        </p:attrNameLst>
                                      </p:cBhvr>
                                      <p:to>
                                        <p:strVal val="visible"/>
                                      </p:to>
                                    </p:set>
                                    <p:animEffect transition="in" filter="checkerboard(across)">
                                      <p:cBhvr>
                                        <p:cTn id="23" dur="500"/>
                                        <p:tgtEl>
                                          <p:spTgt spid="76807"/>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3" presetClass="entr" presetSubtype="10" fill="hold" nodeType="clickEffect">
                                  <p:stCondLst>
                                    <p:cond delay="0"/>
                                  </p:stCondLst>
                                  <p:childTnLst>
                                    <p:set>
                                      <p:cBhvr>
                                        <p:cTn id="27" dur="1" fill="hold">
                                          <p:stCondLst>
                                            <p:cond delay="0"/>
                                          </p:stCondLst>
                                        </p:cTn>
                                        <p:tgtEl>
                                          <p:spTgt spid="76808"/>
                                        </p:tgtEl>
                                        <p:attrNameLst>
                                          <p:attrName>style.visibility</p:attrName>
                                        </p:attrNameLst>
                                      </p:cBhvr>
                                      <p:to>
                                        <p:strVal val="visible"/>
                                      </p:to>
                                    </p:set>
                                    <p:animEffect transition="in" filter="blinds(horizontal)">
                                      <p:cBhvr>
                                        <p:cTn id="28" dur="500"/>
                                        <p:tgtEl>
                                          <p:spTgt spid="768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6" grpId="0" animBg="1" autoUpdateAnimBg="0"/>
      <p:bldP spid="76807"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3"/>
          <p:cNvSpPr>
            <a:spLocks noGrp="1"/>
          </p:cNvSpPr>
          <p:nvPr>
            <p:ph type="sldNum" sz="quarter" idx="10"/>
          </p:nvPr>
        </p:nvSpPr>
        <p:spPr/>
        <p:txBody>
          <a:bodyPr/>
          <a:lstStyle/>
          <a:p>
            <a:pPr>
              <a:defRPr/>
            </a:pPr>
            <a:fld id="{9C5AF2A6-EE9D-47D7-A988-02B3CF6C6953}" type="slidenum">
              <a:rPr lang="zh-CN" altLang="en-US"/>
              <a:pPr>
                <a:defRPr/>
              </a:pPr>
              <a:t>90</a:t>
            </a:fld>
            <a:endParaRPr lang="en-US" altLang="zh-CN"/>
          </a:p>
        </p:txBody>
      </p:sp>
      <p:sp>
        <p:nvSpPr>
          <p:cNvPr id="161794" name="Rectangle 2"/>
          <p:cNvSpPr>
            <a:spLocks noGrp="1" noChangeArrowheads="1"/>
          </p:cNvSpPr>
          <p:nvPr>
            <p:ph type="title"/>
          </p:nvPr>
        </p:nvSpPr>
        <p:spPr/>
        <p:txBody>
          <a:bodyPr/>
          <a:lstStyle/>
          <a:p>
            <a:pPr eaLnBrk="1" hangingPunct="1">
              <a:defRPr/>
            </a:pPr>
            <a:endParaRPr lang="zh-CN" altLang="en-US" smtClean="0">
              <a:latin typeface="Times New Roman" panose="02020603050405020304" pitchFamily="18" charset="0"/>
              <a:ea typeface="楷体" panose="02010609060101010101" pitchFamily="49" charset="-122"/>
            </a:endParaRPr>
          </a:p>
        </p:txBody>
      </p:sp>
      <p:sp>
        <p:nvSpPr>
          <p:cNvPr id="161795" name="Rectangle 3"/>
          <p:cNvSpPr>
            <a:spLocks noGrp="1" noChangeArrowheads="1"/>
          </p:cNvSpPr>
          <p:nvPr>
            <p:ph type="body" idx="1"/>
          </p:nvPr>
        </p:nvSpPr>
        <p:spPr/>
        <p:txBody>
          <a:bodyPr/>
          <a:lstStyle/>
          <a:p>
            <a:pPr eaLnBrk="1" hangingPunct="1">
              <a:defRPr/>
            </a:pPr>
            <a:r>
              <a:rPr lang="zh-CN" altLang="en-US" smtClean="0">
                <a:latin typeface="Times New Roman" panose="02020603050405020304" pitchFamily="18" charset="0"/>
                <a:ea typeface="楷体" panose="02010609060101010101" pitchFamily="49" charset="-122"/>
              </a:rPr>
              <a:t>鲁棒hash基本流程</a:t>
            </a:r>
          </a:p>
          <a:p>
            <a:pPr lvl="1" eaLnBrk="1" hangingPunct="1">
              <a:defRPr/>
            </a:pPr>
            <a:r>
              <a:rPr lang="zh-CN" altLang="en-US" b="1" smtClean="0">
                <a:latin typeface="Times New Roman" panose="02020603050405020304" pitchFamily="18" charset="0"/>
                <a:ea typeface="楷体" panose="02010609060101010101" pitchFamily="49" charset="-122"/>
              </a:rPr>
              <a:t>第一步:从图像中提取特征向量;第二步:量化提取出的特征向量得到二进制hash串;第三步:压缩二进制hash串得到最终的哈希序列。在特征提取阶段，一幅二维的图像被映射成一维的特征向量，该特征向量必须是从图像中提取出的感知特征，也就是说对于人类视觉系统来说相同的图像应该有在某种距离度量下相近的特征向量。反之，两幅截然不同的图像在该种距离度量下应该具有较大的距离。 </a:t>
            </a:r>
          </a:p>
          <a:p>
            <a:pPr eaLnBrk="1" hangingPunct="1">
              <a:defRPr/>
            </a:pPr>
            <a:endParaRPr lang="zh-CN" altLang="en-US" smtClean="0">
              <a:latin typeface="Times New Roman" panose="02020603050405020304" pitchFamily="18" charset="0"/>
              <a:ea typeface="楷体" panose="02010609060101010101" pitchFamily="49" charset="-122"/>
            </a:endParaRPr>
          </a:p>
        </p:txBody>
      </p:sp>
      <p:pic>
        <p:nvPicPr>
          <p:cNvPr id="16691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213" y="4724400"/>
            <a:ext cx="7848600" cy="128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02277397"/>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3"/>
          <p:cNvSpPr>
            <a:spLocks noGrp="1"/>
          </p:cNvSpPr>
          <p:nvPr>
            <p:ph type="sldNum" sz="quarter" idx="10"/>
          </p:nvPr>
        </p:nvSpPr>
        <p:spPr/>
        <p:txBody>
          <a:bodyPr/>
          <a:lstStyle/>
          <a:p>
            <a:pPr>
              <a:defRPr/>
            </a:pPr>
            <a:fld id="{BBE45B07-8EDB-4965-AE3E-E4C8D09C8686}" type="slidenum">
              <a:rPr lang="zh-CN" altLang="en-US"/>
              <a:pPr>
                <a:defRPr/>
              </a:pPr>
              <a:t>91</a:t>
            </a:fld>
            <a:endParaRPr lang="en-US" altLang="zh-CN"/>
          </a:p>
        </p:txBody>
      </p:sp>
      <p:sp>
        <p:nvSpPr>
          <p:cNvPr id="166914" name="Rectangle 2"/>
          <p:cNvSpPr>
            <a:spLocks noGrp="1" noChangeArrowheads="1"/>
          </p:cNvSpPr>
          <p:nvPr>
            <p:ph type="title"/>
          </p:nvPr>
        </p:nvSpPr>
        <p:spPr/>
        <p:txBody>
          <a:bodyPr/>
          <a:lstStyle/>
          <a:p>
            <a:pPr eaLnBrk="1" hangingPunct="1">
              <a:defRPr/>
            </a:pPr>
            <a:r>
              <a:rPr lang="zh-CN" altLang="en-US" sz="2800" smtClean="0">
                <a:latin typeface="Times New Roman" panose="02020603050405020304" pitchFamily="18" charset="0"/>
                <a:ea typeface="楷体" panose="02010609060101010101" pitchFamily="49" charset="-122"/>
              </a:rPr>
              <a:t>鲁棒hash认证实例</a:t>
            </a:r>
          </a:p>
        </p:txBody>
      </p:sp>
      <p:sp>
        <p:nvSpPr>
          <p:cNvPr id="166915" name="Rectangle 3"/>
          <p:cNvSpPr>
            <a:spLocks noGrp="1" noChangeArrowheads="1"/>
          </p:cNvSpPr>
          <p:nvPr>
            <p:ph type="body" idx="1"/>
          </p:nvPr>
        </p:nvSpPr>
        <p:spPr/>
        <p:txBody>
          <a:bodyPr/>
          <a:lstStyle/>
          <a:p>
            <a:pPr eaLnBrk="1" hangingPunct="1">
              <a:defRPr/>
            </a:pPr>
            <a:r>
              <a:rPr lang="zh-CN" altLang="en-US" smtClean="0">
                <a:latin typeface="Times New Roman" panose="02020603050405020304" pitchFamily="18" charset="0"/>
                <a:ea typeface="楷体" panose="02010609060101010101" pitchFamily="49" charset="-122"/>
              </a:rPr>
              <a:t>多分辨率图像感知哈希认证方案 </a:t>
            </a:r>
          </a:p>
          <a:p>
            <a:pPr lvl="1" eaLnBrk="1" hangingPunct="1">
              <a:defRPr/>
            </a:pPr>
            <a:r>
              <a:rPr lang="zh-CN" altLang="en-US" b="1" smtClean="0">
                <a:latin typeface="Times New Roman" panose="02020603050405020304" pitchFamily="18" charset="0"/>
                <a:ea typeface="楷体" panose="02010609060101010101" pitchFamily="49" charset="-122"/>
              </a:rPr>
              <a:t>四叉树分解</a:t>
            </a:r>
          </a:p>
        </p:txBody>
      </p:sp>
      <p:sp>
        <p:nvSpPr>
          <p:cNvPr id="172037" name="Rectangle 4"/>
          <p:cNvSpPr>
            <a:spLocks noChangeArrowheads="1"/>
          </p:cNvSpPr>
          <p:nvPr/>
        </p:nvSpPr>
        <p:spPr bwMode="auto">
          <a:xfrm>
            <a:off x="0" y="27051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graphicFrame>
        <p:nvGraphicFramePr>
          <p:cNvPr id="172038" name="Object 5"/>
          <p:cNvGraphicFramePr>
            <a:graphicFrameLocks noChangeAspect="1"/>
          </p:cNvGraphicFramePr>
          <p:nvPr/>
        </p:nvGraphicFramePr>
        <p:xfrm>
          <a:off x="684213" y="3141663"/>
          <a:ext cx="3313112" cy="1773237"/>
        </p:xfrm>
        <a:graphic>
          <a:graphicData uri="http://schemas.openxmlformats.org/presentationml/2006/ole">
            <mc:AlternateContent xmlns:mc="http://schemas.openxmlformats.org/markup-compatibility/2006">
              <mc:Choice xmlns:v="urn:schemas-microsoft-com:vml" Requires="v">
                <p:oleObj spid="_x0000_s10247" r:id="rId3" imgW="2784600" imgH="1490040" progId="Visio.Drawing.11">
                  <p:embed/>
                </p:oleObj>
              </mc:Choice>
              <mc:Fallback>
                <p:oleObj r:id="rId3" imgW="2784600" imgH="1490040"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13" y="3141663"/>
                        <a:ext cx="3313112" cy="177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172039" name="Picture 6" descr="qtt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56100" y="2492375"/>
            <a:ext cx="3744913" cy="328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2040" name="Rectangle 7"/>
          <p:cNvSpPr>
            <a:spLocks noChangeArrowheads="1"/>
          </p:cNvSpPr>
          <p:nvPr/>
        </p:nvSpPr>
        <p:spPr bwMode="auto">
          <a:xfrm>
            <a:off x="0" y="12811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spTree>
    <p:extLst>
      <p:ext uri="{BB962C8B-B14F-4D97-AF65-F5344CB8AC3E}">
        <p14:creationId xmlns:p14="http://schemas.microsoft.com/office/powerpoint/2010/main" val="872817284"/>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3"/>
          <p:cNvSpPr>
            <a:spLocks noGrp="1"/>
          </p:cNvSpPr>
          <p:nvPr>
            <p:ph type="sldNum" sz="quarter" idx="10"/>
          </p:nvPr>
        </p:nvSpPr>
        <p:spPr/>
        <p:txBody>
          <a:bodyPr/>
          <a:lstStyle/>
          <a:p>
            <a:pPr>
              <a:defRPr/>
            </a:pPr>
            <a:fld id="{0A1F029E-37A2-44B2-8882-B628A06EDA9A}" type="slidenum">
              <a:rPr lang="zh-CN" altLang="en-US"/>
              <a:pPr>
                <a:defRPr/>
              </a:pPr>
              <a:t>92</a:t>
            </a:fld>
            <a:endParaRPr lang="en-US" altLang="zh-CN"/>
          </a:p>
        </p:txBody>
      </p:sp>
      <p:sp>
        <p:nvSpPr>
          <p:cNvPr id="167938" name="Rectangle 2"/>
          <p:cNvSpPr>
            <a:spLocks noGrp="1" noChangeArrowheads="1"/>
          </p:cNvSpPr>
          <p:nvPr>
            <p:ph type="title"/>
          </p:nvPr>
        </p:nvSpPr>
        <p:spPr/>
        <p:txBody>
          <a:bodyPr/>
          <a:lstStyle/>
          <a:p>
            <a:pPr eaLnBrk="1" hangingPunct="1">
              <a:defRPr/>
            </a:pPr>
            <a:endParaRPr lang="zh-CN" altLang="en-US" smtClean="0">
              <a:latin typeface="Times New Roman" panose="02020603050405020304" pitchFamily="18" charset="0"/>
              <a:ea typeface="楷体" panose="02010609060101010101" pitchFamily="49" charset="-122"/>
            </a:endParaRPr>
          </a:p>
        </p:txBody>
      </p:sp>
      <p:sp>
        <p:nvSpPr>
          <p:cNvPr id="167939" name="Rectangle 3"/>
          <p:cNvSpPr>
            <a:spLocks noGrp="1" noChangeArrowheads="1"/>
          </p:cNvSpPr>
          <p:nvPr>
            <p:ph type="body" idx="1"/>
          </p:nvPr>
        </p:nvSpPr>
        <p:spPr/>
        <p:txBody>
          <a:bodyPr/>
          <a:lstStyle/>
          <a:p>
            <a:pPr eaLnBrk="1" hangingPunct="1">
              <a:defRPr/>
            </a:pPr>
            <a:r>
              <a:rPr lang="zh-CN" altLang="en-US" smtClean="0">
                <a:latin typeface="Times New Roman" panose="02020603050405020304" pitchFamily="18" charset="0"/>
                <a:ea typeface="楷体" panose="02010609060101010101" pitchFamily="49" charset="-122"/>
              </a:rPr>
              <a:t>基于四叉树分解的Hash产生过程</a:t>
            </a:r>
          </a:p>
        </p:txBody>
      </p:sp>
      <p:sp>
        <p:nvSpPr>
          <p:cNvPr id="173061" name="Rectangle 4"/>
          <p:cNvSpPr>
            <a:spLocks noChangeArrowheads="1"/>
          </p:cNvSpPr>
          <p:nvPr/>
        </p:nvSpPr>
        <p:spPr bwMode="auto">
          <a:xfrm>
            <a:off x="0" y="24622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eaLnBrk="1" hangingPunct="1">
              <a:spcBef>
                <a:spcPct val="0"/>
              </a:spcBef>
              <a:buFontTx/>
              <a:buNone/>
            </a:pPr>
            <a:endParaRPr lang="zh-CN" altLang="en-US" sz="2400" b="0">
              <a:solidFill>
                <a:schemeClr val="tx1"/>
              </a:solidFill>
              <a:latin typeface="Times New Roman" panose="02020603050405020304" pitchFamily="18" charset="0"/>
            </a:endParaRPr>
          </a:p>
        </p:txBody>
      </p:sp>
      <p:graphicFrame>
        <p:nvGraphicFramePr>
          <p:cNvPr id="173062" name="Object 5"/>
          <p:cNvGraphicFramePr>
            <a:graphicFrameLocks noChangeAspect="1"/>
          </p:cNvGraphicFramePr>
          <p:nvPr/>
        </p:nvGraphicFramePr>
        <p:xfrm>
          <a:off x="755650" y="2349500"/>
          <a:ext cx="7704138" cy="3522663"/>
        </p:xfrm>
        <a:graphic>
          <a:graphicData uri="http://schemas.openxmlformats.org/presentationml/2006/ole">
            <mc:AlternateContent xmlns:mc="http://schemas.openxmlformats.org/markup-compatibility/2006">
              <mc:Choice xmlns:v="urn:schemas-microsoft-com:vml" Requires="v">
                <p:oleObj spid="_x0000_s11271" r:id="rId3" imgW="4933188" imgH="2257044" progId="SmartDraw.2">
                  <p:embed/>
                </p:oleObj>
              </mc:Choice>
              <mc:Fallback>
                <p:oleObj r:id="rId3" imgW="4933188" imgH="2257044" progId="SmartDraw.2">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650" y="2349500"/>
                        <a:ext cx="7704138" cy="352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456119111"/>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fld id="{ADCB3C4F-272C-48A4-B5AB-AA0F18153DC3}" type="slidenum">
              <a:rPr lang="zh-CN" altLang="en-US"/>
              <a:pPr>
                <a:defRPr/>
              </a:pPr>
              <a:t>93</a:t>
            </a:fld>
            <a:endParaRPr lang="en-US" altLang="zh-CN"/>
          </a:p>
        </p:txBody>
      </p:sp>
      <p:sp>
        <p:nvSpPr>
          <p:cNvPr id="172034" name="Rectangle 2"/>
          <p:cNvSpPr>
            <a:spLocks noGrp="1" noChangeArrowheads="1"/>
          </p:cNvSpPr>
          <p:nvPr>
            <p:ph type="title"/>
          </p:nvPr>
        </p:nvSpPr>
        <p:spPr/>
        <p:txBody>
          <a:bodyPr/>
          <a:lstStyle/>
          <a:p>
            <a:pPr eaLnBrk="1" hangingPunct="1">
              <a:defRPr/>
            </a:pPr>
            <a:endParaRPr lang="zh-CN" altLang="en-US" smtClean="0">
              <a:ea typeface="楷体" panose="02010609060101010101" pitchFamily="49" charset="-122"/>
            </a:endParaRPr>
          </a:p>
        </p:txBody>
      </p:sp>
      <p:sp>
        <p:nvSpPr>
          <p:cNvPr id="172035" name="Rectangle 3"/>
          <p:cNvSpPr>
            <a:spLocks noGrp="1" noChangeArrowheads="1"/>
          </p:cNvSpPr>
          <p:nvPr>
            <p:ph type="body" idx="1"/>
          </p:nvPr>
        </p:nvSpPr>
        <p:spPr>
          <a:xfrm>
            <a:off x="179388" y="2349500"/>
            <a:ext cx="8785225" cy="2017713"/>
          </a:xfrm>
        </p:spPr>
        <p:txBody>
          <a:bodyPr/>
          <a:lstStyle/>
          <a:p>
            <a:pPr algn="ctr" eaLnBrk="1" hangingPunct="1">
              <a:buFontTx/>
              <a:buNone/>
              <a:defRPr/>
            </a:pPr>
            <a:r>
              <a:rPr lang="zh-CN" altLang="en-US" sz="4400" b="0" dirty="0" smtClean="0">
                <a:solidFill>
                  <a:srgbClr val="339933"/>
                </a:solidFill>
                <a:latin typeface="迷你简启体" pitchFamily="1" charset="-122"/>
                <a:ea typeface="楷体" panose="02010609060101010101" pitchFamily="49" charset="-122"/>
              </a:rPr>
              <a:t>图像被动认证技术</a:t>
            </a:r>
          </a:p>
        </p:txBody>
      </p:sp>
    </p:spTree>
    <p:extLst>
      <p:ext uri="{BB962C8B-B14F-4D97-AF65-F5344CB8AC3E}">
        <p14:creationId xmlns:p14="http://schemas.microsoft.com/office/powerpoint/2010/main" val="776331090"/>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3"/>
          <p:cNvSpPr>
            <a:spLocks noGrp="1"/>
          </p:cNvSpPr>
          <p:nvPr>
            <p:ph type="sldNum" sz="quarter" idx="10"/>
          </p:nvPr>
        </p:nvSpPr>
        <p:spPr/>
        <p:txBody>
          <a:bodyPr/>
          <a:lstStyle/>
          <a:p>
            <a:pPr>
              <a:defRPr/>
            </a:pPr>
            <a:fld id="{4D7A75CA-E584-4A02-B4A4-314E53804F65}" type="slidenum">
              <a:rPr lang="zh-CN" altLang="en-US"/>
              <a:pPr>
                <a:defRPr/>
              </a:pPr>
              <a:t>94</a:t>
            </a:fld>
            <a:endParaRPr lang="en-US" altLang="zh-CN"/>
          </a:p>
        </p:txBody>
      </p:sp>
      <p:sp>
        <p:nvSpPr>
          <p:cNvPr id="173058" name="Rectangle 2"/>
          <p:cNvSpPr>
            <a:spLocks noGrp="1" noChangeArrowheads="1"/>
          </p:cNvSpPr>
          <p:nvPr>
            <p:ph type="title"/>
          </p:nvPr>
        </p:nvSpPr>
        <p:spPr/>
        <p:txBody>
          <a:bodyPr/>
          <a:lstStyle/>
          <a:p>
            <a:pPr eaLnBrk="1" hangingPunct="1">
              <a:defRPr/>
            </a:pPr>
            <a:endParaRPr lang="zh-CN" altLang="en-US" smtClean="0">
              <a:latin typeface="Times New Roman" panose="02020603050405020304" pitchFamily="18" charset="0"/>
              <a:ea typeface="楷体" panose="02010609060101010101" pitchFamily="49" charset="-122"/>
            </a:endParaRPr>
          </a:p>
        </p:txBody>
      </p:sp>
      <p:sp>
        <p:nvSpPr>
          <p:cNvPr id="173059" name="Rectangle 3"/>
          <p:cNvSpPr>
            <a:spLocks noGrp="1" noChangeArrowheads="1"/>
          </p:cNvSpPr>
          <p:nvPr>
            <p:ph type="body" idx="1"/>
          </p:nvPr>
        </p:nvSpPr>
        <p:spPr/>
        <p:txBody>
          <a:bodyPr/>
          <a:lstStyle/>
          <a:p>
            <a:pPr eaLnBrk="1" hangingPunct="1">
              <a:defRPr/>
            </a:pPr>
            <a:r>
              <a:rPr lang="zh-CN" altLang="en-US" smtClean="0">
                <a:latin typeface="Times New Roman" panose="02020603050405020304" pitchFamily="18" charset="0"/>
                <a:ea typeface="楷体" panose="02010609060101010101" pitchFamily="49" charset="-122"/>
              </a:rPr>
              <a:t>被动认证不需要水印或者签名信息，从原理上看，多媒体数据固有特征的提取与检测是解决问题的关键所在。</a:t>
            </a:r>
          </a:p>
          <a:p>
            <a:pPr eaLnBrk="1" hangingPunct="1">
              <a:defRPr/>
            </a:pPr>
            <a:r>
              <a:rPr lang="zh-CN" altLang="en-US" smtClean="0">
                <a:latin typeface="Times New Roman" panose="02020603050405020304" pitchFamily="18" charset="0"/>
                <a:ea typeface="楷体" panose="02010609060101010101" pitchFamily="49" charset="-122"/>
              </a:rPr>
              <a:t>下面以数码相机的内部处理为例，简单解析一下相机内部的一些常用处理操作，说明这些操作会给最后输出图像带来哪些影响。</a:t>
            </a:r>
          </a:p>
          <a:p>
            <a:pPr eaLnBrk="1" hangingPunct="1">
              <a:defRPr/>
            </a:pPr>
            <a:endParaRPr lang="zh-CN" altLang="en-US" smtClean="0">
              <a:latin typeface="Times New Roman" panose="02020603050405020304" pitchFamily="18" charset="0"/>
              <a:ea typeface="楷体" panose="02010609060101010101" pitchFamily="49" charset="-122"/>
            </a:endParaRPr>
          </a:p>
        </p:txBody>
      </p:sp>
      <p:pic>
        <p:nvPicPr>
          <p:cNvPr id="178181"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550" y="3213100"/>
            <a:ext cx="7129463" cy="320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44854603"/>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3"/>
          <p:cNvSpPr>
            <a:spLocks noGrp="1"/>
          </p:cNvSpPr>
          <p:nvPr>
            <p:ph type="sldNum" sz="quarter" idx="10"/>
          </p:nvPr>
        </p:nvSpPr>
        <p:spPr/>
        <p:txBody>
          <a:bodyPr/>
          <a:lstStyle/>
          <a:p>
            <a:pPr>
              <a:defRPr/>
            </a:pPr>
            <a:fld id="{71DE8F9F-F127-4A8B-AC32-FC8C909A2714}" type="slidenum">
              <a:rPr lang="zh-CN" altLang="en-US"/>
              <a:pPr>
                <a:defRPr/>
              </a:pPr>
              <a:t>95</a:t>
            </a:fld>
            <a:endParaRPr lang="en-US" altLang="zh-CN"/>
          </a:p>
        </p:txBody>
      </p:sp>
      <p:sp>
        <p:nvSpPr>
          <p:cNvPr id="174082" name="Rectangle 2"/>
          <p:cNvSpPr>
            <a:spLocks noGrp="1" noChangeArrowheads="1"/>
          </p:cNvSpPr>
          <p:nvPr>
            <p:ph type="title"/>
          </p:nvPr>
        </p:nvSpPr>
        <p:spPr/>
        <p:txBody>
          <a:bodyPr/>
          <a:lstStyle/>
          <a:p>
            <a:pPr eaLnBrk="1" hangingPunct="1">
              <a:defRPr/>
            </a:pPr>
            <a:endParaRPr lang="zh-CN" altLang="en-US" smtClean="0">
              <a:latin typeface="Times New Roman" panose="02020603050405020304" pitchFamily="18" charset="0"/>
              <a:ea typeface="楷体" panose="02010609060101010101" pitchFamily="49" charset="-122"/>
            </a:endParaRPr>
          </a:p>
        </p:txBody>
      </p:sp>
      <p:sp>
        <p:nvSpPr>
          <p:cNvPr id="174083" name="Rectangle 3"/>
          <p:cNvSpPr>
            <a:spLocks noGrp="1" noChangeArrowheads="1"/>
          </p:cNvSpPr>
          <p:nvPr>
            <p:ph type="body" idx="1"/>
          </p:nvPr>
        </p:nvSpPr>
        <p:spPr/>
        <p:txBody>
          <a:bodyPr/>
          <a:lstStyle/>
          <a:p>
            <a:pPr eaLnBrk="1" hangingPunct="1">
              <a:lnSpc>
                <a:spcPct val="90000"/>
              </a:lnSpc>
              <a:defRPr/>
            </a:pPr>
            <a:r>
              <a:rPr lang="zh-CN" altLang="en-US" sz="2000" smtClean="0">
                <a:latin typeface="Times New Roman" panose="02020603050405020304" pitchFamily="18" charset="0"/>
                <a:ea typeface="楷体" panose="02010609060101010101" pitchFamily="49" charset="-122"/>
              </a:rPr>
              <a:t>来自自然场景中的光(或反射光)通过透镜组进入到相机内部，随后彩色光会经过一个滤光器被过滤为红、绿、蓝(R,G,B)三种原色的光。</a:t>
            </a:r>
          </a:p>
          <a:p>
            <a:pPr eaLnBrk="1" hangingPunct="1">
              <a:lnSpc>
                <a:spcPct val="90000"/>
              </a:lnSpc>
              <a:defRPr/>
            </a:pPr>
            <a:r>
              <a:rPr lang="zh-CN" altLang="en-US" sz="2000" smtClean="0">
                <a:latin typeface="Times New Roman" panose="02020603050405020304" pitchFamily="18" charset="0"/>
                <a:ea typeface="楷体" panose="02010609060101010101" pitchFamily="49" charset="-122"/>
              </a:rPr>
              <a:t>相机会利用多个传感器将得到的光信号转变为电信号，这样就记录下了来自自然场景中光的基本信息:光的颜色及强度。对于使用单个传感器的相机，相机还需要经过CFA (Color Filter Array)插值将被过滤掉的某些原色光填补上，才能得到场景的全部彩色信息。</a:t>
            </a:r>
          </a:p>
          <a:p>
            <a:pPr eaLnBrk="1" hangingPunct="1">
              <a:lnSpc>
                <a:spcPct val="90000"/>
              </a:lnSpc>
              <a:defRPr/>
            </a:pPr>
            <a:r>
              <a:rPr lang="zh-CN" altLang="en-US" sz="2000" smtClean="0">
                <a:latin typeface="Times New Roman" panose="02020603050405020304" pitchFamily="18" charset="0"/>
                <a:ea typeface="楷体" panose="02010609060101010101" pitchFamily="49" charset="-122"/>
              </a:rPr>
              <a:t>由于物体颜色会因投射光线颜色产生变化，人眼能够自动地修正光线的变化，但相机内部的传感器则不能，所以相机内部还需要进行白平衡(white balance)操作，使得无论环境光线如何，让数码相机默认“白色”，就是让它能认出白色，而平衡其它颜色在有色光线下的色调。</a:t>
            </a:r>
          </a:p>
          <a:p>
            <a:pPr eaLnBrk="1" hangingPunct="1">
              <a:lnSpc>
                <a:spcPct val="90000"/>
              </a:lnSpc>
              <a:defRPr/>
            </a:pPr>
            <a:r>
              <a:rPr lang="zh-CN" altLang="en-US" sz="2000" smtClean="0">
                <a:latin typeface="Times New Roman" panose="02020603050405020304" pitchFamily="18" charset="0"/>
                <a:ea typeface="楷体" panose="02010609060101010101" pitchFamily="49" charset="-122"/>
              </a:rPr>
              <a:t>由于受到镜头等因素影响，这时得到的图像往往比较模糊而且带有一定的噪声，需要进行对比度增强、图像去噪等处理，</a:t>
            </a:r>
          </a:p>
          <a:p>
            <a:pPr eaLnBrk="1" hangingPunct="1">
              <a:lnSpc>
                <a:spcPct val="90000"/>
              </a:lnSpc>
              <a:defRPr/>
            </a:pPr>
            <a:r>
              <a:rPr lang="zh-CN" altLang="en-US" sz="2000" smtClean="0">
                <a:latin typeface="Times New Roman" panose="02020603050405020304" pitchFamily="18" charset="0"/>
                <a:ea typeface="楷体" panose="02010609060101010101" pitchFamily="49" charset="-122"/>
              </a:rPr>
              <a:t>最后，为了降低存储量，图像在输出前还需要经过压缩，其中JPEG压缩是市面上大部分相机都支持的一种有效的压缩方式。</a:t>
            </a:r>
          </a:p>
        </p:txBody>
      </p:sp>
      <p:pic>
        <p:nvPicPr>
          <p:cNvPr id="17920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70525" y="0"/>
            <a:ext cx="3673475" cy="143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70134776"/>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1"/>
          <p:cNvSpPr>
            <a:spLocks noGrp="1"/>
          </p:cNvSpPr>
          <p:nvPr>
            <p:ph type="sldNum" sz="quarter" idx="10"/>
          </p:nvPr>
        </p:nvSpPr>
        <p:spPr/>
        <p:txBody>
          <a:bodyPr/>
          <a:lstStyle/>
          <a:p>
            <a:pPr>
              <a:defRPr/>
            </a:pPr>
            <a:fld id="{6C7AC74F-222A-48AB-86A0-3EE9096820AE}" type="slidenum">
              <a:rPr lang="zh-CN" altLang="en-US"/>
              <a:pPr>
                <a:defRPr/>
              </a:pPr>
              <a:t>96</a:t>
            </a:fld>
            <a:endParaRPr lang="en-US" altLang="zh-CN"/>
          </a:p>
        </p:txBody>
      </p:sp>
      <p:sp>
        <p:nvSpPr>
          <p:cNvPr id="206850" name="Rectangle 3"/>
          <p:cNvSpPr>
            <a:spLocks noGrp="1" noChangeArrowheads="1"/>
          </p:cNvSpPr>
          <p:nvPr>
            <p:ph type="body" idx="4294967295"/>
          </p:nvPr>
        </p:nvSpPr>
        <p:spPr>
          <a:xfrm>
            <a:off x="990600" y="1905000"/>
            <a:ext cx="7632700" cy="4464050"/>
          </a:xfrm>
        </p:spPr>
        <p:txBody>
          <a:bodyPr lIns="92075" tIns="46038" rIns="92075" bIns="46038"/>
          <a:lstStyle/>
          <a:p>
            <a:pPr eaLnBrk="1" hangingPunct="1">
              <a:defRPr/>
            </a:pPr>
            <a:r>
              <a:rPr lang="zh-CN" altLang="en-US" sz="3600" b="0" smtClean="0">
                <a:solidFill>
                  <a:schemeClr val="bg2"/>
                </a:solidFill>
                <a:latin typeface="Times New Roman" panose="02020603050405020304" pitchFamily="18" charset="0"/>
                <a:ea typeface="楷体" panose="02010609060101010101" pitchFamily="49" charset="-122"/>
              </a:rPr>
              <a:t>“广场鸽”事件</a:t>
            </a:r>
          </a:p>
          <a:p>
            <a:pPr eaLnBrk="1" hangingPunct="1">
              <a:defRPr/>
            </a:pPr>
            <a:endParaRPr lang="zh-CN" altLang="en-US" sz="3600" b="0" smtClean="0">
              <a:solidFill>
                <a:schemeClr val="bg2"/>
              </a:solidFill>
              <a:latin typeface="Times New Roman" panose="02020603050405020304" pitchFamily="18" charset="0"/>
              <a:ea typeface="楷体" panose="02010609060101010101" pitchFamily="49" charset="-122"/>
            </a:endParaRPr>
          </a:p>
          <a:p>
            <a:pPr eaLnBrk="1" hangingPunct="1">
              <a:defRPr/>
            </a:pPr>
            <a:endParaRPr lang="zh-CN" altLang="en-US" b="0" smtClean="0">
              <a:solidFill>
                <a:schemeClr val="bg2"/>
              </a:solidFill>
              <a:latin typeface="Times New Roman" panose="02020603050405020304" pitchFamily="18" charset="0"/>
              <a:ea typeface="楷体" panose="02010609060101010101" pitchFamily="49" charset="-122"/>
            </a:endParaRPr>
          </a:p>
        </p:txBody>
      </p:sp>
      <p:sp>
        <p:nvSpPr>
          <p:cNvPr id="211972" name="TextBox 8"/>
          <p:cNvSpPr txBox="1">
            <a:spLocks noChangeArrowheads="1"/>
          </p:cNvSpPr>
          <p:nvPr/>
        </p:nvSpPr>
        <p:spPr bwMode="auto">
          <a:xfrm>
            <a:off x="785813" y="2571750"/>
            <a:ext cx="7929562"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a:spcBef>
                <a:spcPct val="0"/>
              </a:spcBef>
              <a:buFontTx/>
              <a:buNone/>
            </a:pPr>
            <a:r>
              <a:rPr lang="en-US" altLang="zh-CN" sz="3200" dirty="0">
                <a:solidFill>
                  <a:srgbClr val="002699"/>
                </a:solidFill>
                <a:latin typeface="Times New Roman" panose="02020603050405020304" pitchFamily="18" charset="0"/>
                <a:ea typeface="楷体" panose="02010609060101010101" pitchFamily="49" charset="-122"/>
              </a:rPr>
              <a:t>     2008</a:t>
            </a:r>
            <a:r>
              <a:rPr lang="zh-CN" altLang="en-US" sz="3200" dirty="0">
                <a:solidFill>
                  <a:srgbClr val="002699"/>
                </a:solidFill>
                <a:latin typeface="Times New Roman" panose="02020603050405020304" pitchFamily="18" charset="0"/>
                <a:ea typeface="楷体" panose="02010609060101010101" pitchFamily="49" charset="-122"/>
              </a:rPr>
              <a:t>年</a:t>
            </a:r>
            <a:r>
              <a:rPr lang="en-US" altLang="zh-CN" sz="3200" dirty="0">
                <a:solidFill>
                  <a:srgbClr val="002699"/>
                </a:solidFill>
                <a:latin typeface="Times New Roman" panose="02020603050405020304" pitchFamily="18" charset="0"/>
                <a:ea typeface="楷体" panose="02010609060101010101" pitchFamily="49" charset="-122"/>
              </a:rPr>
              <a:t>4</a:t>
            </a:r>
            <a:r>
              <a:rPr lang="zh-CN" altLang="en-US" sz="3200" dirty="0">
                <a:solidFill>
                  <a:srgbClr val="002699"/>
                </a:solidFill>
                <a:latin typeface="Times New Roman" panose="02020603050405020304" pitchFamily="18" charset="0"/>
                <a:ea typeface="楷体" panose="02010609060101010101" pitchFamily="49" charset="-122"/>
              </a:rPr>
              <a:t>月</a:t>
            </a:r>
            <a:r>
              <a:rPr lang="en-US" altLang="zh-CN" sz="3200" dirty="0">
                <a:solidFill>
                  <a:srgbClr val="002699"/>
                </a:solidFill>
                <a:latin typeface="Times New Roman" panose="02020603050405020304" pitchFamily="18" charset="0"/>
                <a:ea typeface="楷体" panose="02010609060101010101" pitchFamily="49" charset="-122"/>
              </a:rPr>
              <a:t>2</a:t>
            </a:r>
            <a:r>
              <a:rPr lang="zh-CN" altLang="en-US" sz="3200" dirty="0">
                <a:solidFill>
                  <a:srgbClr val="002699"/>
                </a:solidFill>
                <a:latin typeface="Times New Roman" panose="02020603050405020304" pitchFamily="18" charset="0"/>
                <a:ea typeface="楷体" panose="02010609060101010101" pitchFamily="49" charset="-122"/>
              </a:rPr>
              <a:t>日，中国新闻摄影学会和华赛组委召开记者招待会，取消“广场鸽”</a:t>
            </a:r>
            <a:r>
              <a:rPr lang="zh-CN" altLang="en-US" sz="3200" dirty="0" smtClean="0">
                <a:solidFill>
                  <a:srgbClr val="002699"/>
                </a:solidFill>
                <a:latin typeface="Times New Roman" panose="02020603050405020304" pitchFamily="18" charset="0"/>
                <a:ea typeface="楷体" panose="02010609060101010101" pitchFamily="49" charset="-122"/>
              </a:rPr>
              <a:t>金奖</a:t>
            </a:r>
            <a:endParaRPr lang="en-US" altLang="zh-CN" sz="3200" dirty="0">
              <a:solidFill>
                <a:srgbClr val="002699"/>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2739248242"/>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灯片编号占位符 1"/>
          <p:cNvSpPr>
            <a:spLocks noGrp="1"/>
          </p:cNvSpPr>
          <p:nvPr>
            <p:ph type="sldNum" sz="quarter" idx="10"/>
          </p:nvPr>
        </p:nvSpPr>
        <p:spPr/>
        <p:txBody>
          <a:bodyPr/>
          <a:lstStyle/>
          <a:p>
            <a:pPr>
              <a:defRPr/>
            </a:pPr>
            <a:fld id="{29395613-0DDE-4E7B-9449-9427A67C7475}" type="slidenum">
              <a:rPr lang="zh-CN" altLang="en-US"/>
              <a:pPr>
                <a:defRPr/>
              </a:pPr>
              <a:t>97</a:t>
            </a:fld>
            <a:endParaRPr lang="en-US" altLang="zh-CN"/>
          </a:p>
        </p:txBody>
      </p:sp>
      <p:sp>
        <p:nvSpPr>
          <p:cNvPr id="207874" name="Rectangle 2"/>
          <p:cNvSpPr>
            <a:spLocks noGrp="1" noChangeArrowheads="1"/>
          </p:cNvSpPr>
          <p:nvPr>
            <p:ph type="title" idx="4294967295"/>
          </p:nvPr>
        </p:nvSpPr>
        <p:spPr>
          <a:xfrm>
            <a:off x="3924300" y="863600"/>
            <a:ext cx="4322763" cy="323850"/>
          </a:xfrm>
        </p:spPr>
        <p:txBody>
          <a:bodyPr lIns="92075" tIns="46038" rIns="92075" bIns="46038"/>
          <a:lstStyle/>
          <a:p>
            <a:pPr eaLnBrk="1" hangingPunct="1">
              <a:defRPr/>
            </a:pPr>
            <a:r>
              <a:rPr lang="zh-CN" altLang="en-US" b="0" smtClean="0">
                <a:latin typeface="Times New Roman" panose="02020603050405020304" pitchFamily="18" charset="0"/>
                <a:ea typeface="楷体" panose="02010609060101010101" pitchFamily="49" charset="-122"/>
              </a:rPr>
              <a:t>“广场鸽”检测</a:t>
            </a:r>
          </a:p>
        </p:txBody>
      </p:sp>
      <p:sp>
        <p:nvSpPr>
          <p:cNvPr id="207875" name="Rectangle 3"/>
          <p:cNvSpPr>
            <a:spLocks noGrp="1" noChangeArrowheads="1"/>
          </p:cNvSpPr>
          <p:nvPr>
            <p:ph type="body" idx="4294967295"/>
          </p:nvPr>
        </p:nvSpPr>
        <p:spPr>
          <a:xfrm>
            <a:off x="990600" y="1905000"/>
            <a:ext cx="7632700" cy="4464050"/>
          </a:xfrm>
        </p:spPr>
        <p:txBody>
          <a:bodyPr lIns="92075" tIns="46038" rIns="92075" bIns="46038"/>
          <a:lstStyle/>
          <a:p>
            <a:pPr eaLnBrk="1" hangingPunct="1">
              <a:defRPr/>
            </a:pPr>
            <a:r>
              <a:rPr lang="zh-CN" altLang="en-US" b="0" smtClean="0">
                <a:solidFill>
                  <a:schemeClr val="bg2"/>
                </a:solidFill>
                <a:latin typeface="Times New Roman" panose="02020603050405020304" pitchFamily="18" charset="0"/>
                <a:ea typeface="楷体" panose="02010609060101010101" pitchFamily="49" charset="-122"/>
              </a:rPr>
              <a:t>事件背景</a:t>
            </a:r>
          </a:p>
          <a:p>
            <a:pPr eaLnBrk="1" hangingPunct="1">
              <a:defRPr/>
            </a:pPr>
            <a:r>
              <a:rPr lang="zh-CN" altLang="en-US" b="0" smtClean="0">
                <a:solidFill>
                  <a:schemeClr val="bg2"/>
                </a:solidFill>
                <a:latin typeface="Times New Roman" panose="02020603050405020304" pitchFamily="18" charset="0"/>
                <a:ea typeface="楷体" panose="02010609060101010101" pitchFamily="49" charset="-122"/>
              </a:rPr>
              <a:t>图像基本属性检测</a:t>
            </a:r>
          </a:p>
          <a:p>
            <a:pPr eaLnBrk="1" hangingPunct="1">
              <a:defRPr/>
            </a:pPr>
            <a:r>
              <a:rPr lang="zh-CN" altLang="en-US" b="0" smtClean="0">
                <a:solidFill>
                  <a:schemeClr val="bg2"/>
                </a:solidFill>
                <a:latin typeface="Times New Roman" panose="02020603050405020304" pitchFamily="18" charset="0"/>
                <a:ea typeface="楷体" panose="02010609060101010101" pitchFamily="49" charset="-122"/>
              </a:rPr>
              <a:t>图像统计分析</a:t>
            </a:r>
          </a:p>
        </p:txBody>
      </p:sp>
      <p:sp>
        <p:nvSpPr>
          <p:cNvPr id="207876" name="Freeform 4"/>
          <p:cNvSpPr>
            <a:spLocks noChangeArrowheads="1"/>
          </p:cNvSpPr>
          <p:nvPr/>
        </p:nvSpPr>
        <p:spPr bwMode="auto">
          <a:xfrm>
            <a:off x="987425" y="2535238"/>
            <a:ext cx="361950" cy="361950"/>
          </a:xfrm>
          <a:custGeom>
            <a:avLst/>
            <a:gdLst>
              <a:gd name="T0" fmla="*/ 572076263 w 228"/>
              <a:gd name="T1" fmla="*/ 284778450 h 228"/>
              <a:gd name="T2" fmla="*/ 337700938 w 228"/>
              <a:gd name="T3" fmla="*/ 234375325 h 228"/>
              <a:gd name="T4" fmla="*/ 284778450 w 228"/>
              <a:gd name="T5" fmla="*/ 0 h 228"/>
              <a:gd name="T6" fmla="*/ 234375325 w 228"/>
              <a:gd name="T7" fmla="*/ 234375325 h 228"/>
              <a:gd name="T8" fmla="*/ 0 w 228"/>
              <a:gd name="T9" fmla="*/ 284778450 h 228"/>
              <a:gd name="T10" fmla="*/ 234375325 w 228"/>
              <a:gd name="T11" fmla="*/ 337700938 h 228"/>
              <a:gd name="T12" fmla="*/ 284778450 w 228"/>
              <a:gd name="T13" fmla="*/ 572076263 h 228"/>
              <a:gd name="T14" fmla="*/ 337700938 w 228"/>
              <a:gd name="T15" fmla="*/ 337700938 h 228"/>
              <a:gd name="T16" fmla="*/ 572076263 w 228"/>
              <a:gd name="T17" fmla="*/ 284778450 h 2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8"/>
              <a:gd name="T28" fmla="*/ 0 h 228"/>
              <a:gd name="T29" fmla="*/ 228 w 228"/>
              <a:gd name="T30" fmla="*/ 228 h 2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8" h="228">
                <a:moveTo>
                  <a:pt x="227" y="113"/>
                </a:moveTo>
                <a:lnTo>
                  <a:pt x="134" y="93"/>
                </a:lnTo>
                <a:lnTo>
                  <a:pt x="113" y="0"/>
                </a:lnTo>
                <a:lnTo>
                  <a:pt x="93" y="93"/>
                </a:lnTo>
                <a:lnTo>
                  <a:pt x="0" y="113"/>
                </a:lnTo>
                <a:lnTo>
                  <a:pt x="93" y="134"/>
                </a:lnTo>
                <a:lnTo>
                  <a:pt x="113" y="227"/>
                </a:lnTo>
                <a:lnTo>
                  <a:pt x="134" y="134"/>
                </a:lnTo>
                <a:lnTo>
                  <a:pt x="227" y="113"/>
                </a:lnTo>
              </a:path>
            </a:pathLst>
          </a:custGeom>
          <a:solidFill>
            <a:srgbClr val="FFBE7D"/>
          </a:solidFill>
          <a:ln>
            <a:noFill/>
          </a:ln>
          <a:effectLst>
            <a:outerShdw dist="107763" dir="2700000" algn="ctr" rotWithShape="0">
              <a:srgbClr val="808080">
                <a:alpha val="50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7877" name="Freeform 5"/>
          <p:cNvSpPr>
            <a:spLocks noChangeArrowheads="1"/>
          </p:cNvSpPr>
          <p:nvPr/>
        </p:nvSpPr>
        <p:spPr bwMode="auto">
          <a:xfrm>
            <a:off x="995363" y="2000250"/>
            <a:ext cx="361950" cy="361950"/>
          </a:xfrm>
          <a:custGeom>
            <a:avLst/>
            <a:gdLst>
              <a:gd name="T0" fmla="*/ 572076263 w 228"/>
              <a:gd name="T1" fmla="*/ 284778450 h 228"/>
              <a:gd name="T2" fmla="*/ 337700938 w 228"/>
              <a:gd name="T3" fmla="*/ 234375325 h 228"/>
              <a:gd name="T4" fmla="*/ 284778450 w 228"/>
              <a:gd name="T5" fmla="*/ 0 h 228"/>
              <a:gd name="T6" fmla="*/ 234375325 w 228"/>
              <a:gd name="T7" fmla="*/ 234375325 h 228"/>
              <a:gd name="T8" fmla="*/ 0 w 228"/>
              <a:gd name="T9" fmla="*/ 284778450 h 228"/>
              <a:gd name="T10" fmla="*/ 234375325 w 228"/>
              <a:gd name="T11" fmla="*/ 337700938 h 228"/>
              <a:gd name="T12" fmla="*/ 284778450 w 228"/>
              <a:gd name="T13" fmla="*/ 572076263 h 228"/>
              <a:gd name="T14" fmla="*/ 337700938 w 228"/>
              <a:gd name="T15" fmla="*/ 337700938 h 228"/>
              <a:gd name="T16" fmla="*/ 572076263 w 228"/>
              <a:gd name="T17" fmla="*/ 284778450 h 2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8"/>
              <a:gd name="T28" fmla="*/ 0 h 228"/>
              <a:gd name="T29" fmla="*/ 228 w 228"/>
              <a:gd name="T30" fmla="*/ 228 h 2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8" h="228">
                <a:moveTo>
                  <a:pt x="227" y="113"/>
                </a:moveTo>
                <a:lnTo>
                  <a:pt x="134" y="93"/>
                </a:lnTo>
                <a:lnTo>
                  <a:pt x="113" y="0"/>
                </a:lnTo>
                <a:lnTo>
                  <a:pt x="93" y="93"/>
                </a:lnTo>
                <a:lnTo>
                  <a:pt x="0" y="113"/>
                </a:lnTo>
                <a:lnTo>
                  <a:pt x="93" y="134"/>
                </a:lnTo>
                <a:lnTo>
                  <a:pt x="113" y="227"/>
                </a:lnTo>
                <a:lnTo>
                  <a:pt x="134" y="134"/>
                </a:lnTo>
                <a:lnTo>
                  <a:pt x="227" y="113"/>
                </a:lnTo>
              </a:path>
            </a:pathLst>
          </a:custGeom>
          <a:solidFill>
            <a:srgbClr val="FFBE7D"/>
          </a:solidFill>
          <a:ln>
            <a:noFill/>
          </a:ln>
          <a:effectLst>
            <a:outerShdw dist="107763" dir="2700000" algn="ctr" rotWithShape="0">
              <a:srgbClr val="808080">
                <a:alpha val="50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207878" name="Group 6"/>
          <p:cNvGrpSpPr>
            <a:grpSpLocks/>
          </p:cNvGrpSpPr>
          <p:nvPr/>
        </p:nvGrpSpPr>
        <p:grpSpPr bwMode="auto">
          <a:xfrm>
            <a:off x="571500" y="1714500"/>
            <a:ext cx="7858125" cy="3387725"/>
            <a:chOff x="0" y="0"/>
            <a:chExt cx="7858125" cy="3387725"/>
          </a:xfrm>
        </p:grpSpPr>
        <p:sp>
          <p:nvSpPr>
            <p:cNvPr id="213001" name="TextBox 22"/>
            <p:cNvSpPr txBox="1">
              <a:spLocks noChangeArrowheads="1"/>
            </p:cNvSpPr>
            <p:nvPr/>
          </p:nvSpPr>
          <p:spPr bwMode="auto">
            <a:xfrm>
              <a:off x="4286250" y="0"/>
              <a:ext cx="3571875" cy="3387725"/>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a:spcBef>
                  <a:spcPct val="0"/>
                </a:spcBef>
                <a:buFontTx/>
                <a:buNone/>
              </a:pPr>
              <a:r>
                <a:rPr lang="zh-CN" altLang="en-US" sz="1800">
                  <a:solidFill>
                    <a:srgbClr val="002699"/>
                  </a:solidFill>
                  <a:latin typeface="Times New Roman" panose="02020603050405020304" pitchFamily="18" charset="0"/>
                  <a:ea typeface="楷体" panose="02010609060101010101" pitchFamily="49" charset="-122"/>
                </a:rPr>
                <a:t>图像名称：广场鸽</a:t>
              </a:r>
              <a:r>
                <a:rPr lang="en-US" altLang="zh-CN" sz="1800">
                  <a:solidFill>
                    <a:srgbClr val="002699"/>
                  </a:solidFill>
                  <a:latin typeface="Times New Roman" panose="02020603050405020304" pitchFamily="18" charset="0"/>
                  <a:ea typeface="楷体" panose="02010609060101010101" pitchFamily="49" charset="-122"/>
                </a:rPr>
                <a:t>.jpg</a:t>
              </a:r>
            </a:p>
            <a:p>
              <a:pPr>
                <a:spcBef>
                  <a:spcPct val="0"/>
                </a:spcBef>
                <a:buFontTx/>
                <a:buNone/>
              </a:pPr>
              <a:r>
                <a:rPr lang="zh-CN" altLang="en-US" sz="1800">
                  <a:solidFill>
                    <a:srgbClr val="002699"/>
                  </a:solidFill>
                  <a:latin typeface="Times New Roman" panose="02020603050405020304" pitchFamily="18" charset="0"/>
                  <a:ea typeface="楷体" panose="02010609060101010101" pitchFamily="49" charset="-122"/>
                </a:rPr>
                <a:t>图像大小：</a:t>
              </a:r>
              <a:r>
                <a:rPr lang="en-US" altLang="zh-CN" sz="1800">
                  <a:solidFill>
                    <a:srgbClr val="002699"/>
                  </a:solidFill>
                  <a:latin typeface="Times New Roman" panose="02020603050405020304" pitchFamily="18" charset="0"/>
                  <a:ea typeface="楷体" panose="02010609060101010101" pitchFamily="49" charset="-122"/>
                </a:rPr>
                <a:t>2.60MB</a:t>
              </a:r>
            </a:p>
            <a:p>
              <a:pPr>
                <a:spcBef>
                  <a:spcPct val="0"/>
                </a:spcBef>
                <a:buFontTx/>
                <a:buNone/>
              </a:pPr>
              <a:r>
                <a:rPr lang="zh-CN" altLang="en-US" sz="1800">
                  <a:solidFill>
                    <a:srgbClr val="002699"/>
                  </a:solidFill>
                  <a:latin typeface="Times New Roman" panose="02020603050405020304" pitchFamily="18" charset="0"/>
                  <a:ea typeface="楷体" panose="02010609060101010101" pitchFamily="49" charset="-122"/>
                </a:rPr>
                <a:t>图像格式：</a:t>
              </a:r>
              <a:r>
                <a:rPr lang="en-US" altLang="zh-CN" sz="1800">
                  <a:solidFill>
                    <a:srgbClr val="002699"/>
                  </a:solidFill>
                  <a:latin typeface="Times New Roman" panose="02020603050405020304" pitchFamily="18" charset="0"/>
                  <a:ea typeface="楷体" panose="02010609060101010101" pitchFamily="49" charset="-122"/>
                </a:rPr>
                <a:t>JPEG</a:t>
              </a:r>
              <a:r>
                <a:rPr lang="zh-CN" altLang="en-US" sz="1800">
                  <a:solidFill>
                    <a:srgbClr val="002699"/>
                  </a:solidFill>
                  <a:latin typeface="Times New Roman" panose="02020603050405020304" pitchFamily="18" charset="0"/>
                  <a:ea typeface="楷体" panose="02010609060101010101" pitchFamily="49" charset="-122"/>
                </a:rPr>
                <a:t>图像</a:t>
              </a:r>
            </a:p>
            <a:p>
              <a:pPr>
                <a:spcBef>
                  <a:spcPct val="0"/>
                </a:spcBef>
                <a:buFontTx/>
                <a:buNone/>
              </a:pPr>
              <a:r>
                <a:rPr lang="zh-CN" altLang="en-US" sz="1800">
                  <a:solidFill>
                    <a:srgbClr val="002699"/>
                  </a:solidFill>
                  <a:latin typeface="Times New Roman" panose="02020603050405020304" pitchFamily="18" charset="0"/>
                  <a:ea typeface="楷体" panose="02010609060101010101" pitchFamily="49" charset="-122"/>
                </a:rPr>
                <a:t>图像分辨率：</a:t>
              </a:r>
              <a:r>
                <a:rPr lang="en-US" altLang="zh-CN" sz="1800">
                  <a:solidFill>
                    <a:srgbClr val="002699"/>
                  </a:solidFill>
                  <a:latin typeface="Times New Roman" panose="02020603050405020304" pitchFamily="18" charset="0"/>
                  <a:ea typeface="楷体" panose="02010609060101010101" pitchFamily="49" charset="-122"/>
                </a:rPr>
                <a:t>2069×2948</a:t>
              </a:r>
            </a:p>
            <a:p>
              <a:pPr>
                <a:spcBef>
                  <a:spcPct val="0"/>
                </a:spcBef>
                <a:buFontTx/>
                <a:buNone/>
              </a:pPr>
              <a:r>
                <a:rPr lang="zh-CN" altLang="en-US" sz="1800">
                  <a:solidFill>
                    <a:srgbClr val="002699"/>
                  </a:solidFill>
                  <a:latin typeface="Times New Roman" panose="02020603050405020304" pitchFamily="18" charset="0"/>
                  <a:ea typeface="楷体" panose="02010609060101010101" pitchFamily="49" charset="-122"/>
                </a:rPr>
                <a:t>生成软件：</a:t>
              </a:r>
              <a:r>
                <a:rPr lang="en-US" altLang="zh-CN" sz="1800">
                  <a:solidFill>
                    <a:srgbClr val="002699"/>
                  </a:solidFill>
                  <a:latin typeface="Times New Roman" panose="02020603050405020304" pitchFamily="18" charset="0"/>
                  <a:ea typeface="楷体" panose="02010609060101010101" pitchFamily="49" charset="-122"/>
                </a:rPr>
                <a:t>Adobe Photoshop 7.0</a:t>
              </a:r>
            </a:p>
            <a:p>
              <a:pPr>
                <a:spcBef>
                  <a:spcPct val="0"/>
                </a:spcBef>
                <a:buFontTx/>
                <a:buNone/>
              </a:pPr>
              <a:r>
                <a:rPr lang="zh-CN" altLang="en-US" sz="1800">
                  <a:solidFill>
                    <a:srgbClr val="002699"/>
                  </a:solidFill>
                  <a:latin typeface="Times New Roman" panose="02020603050405020304" pitchFamily="18" charset="0"/>
                  <a:ea typeface="楷体" panose="02010609060101010101" pitchFamily="49" charset="-122"/>
                </a:rPr>
                <a:t>生成时间：</a:t>
              </a:r>
              <a:r>
                <a:rPr lang="en-US" altLang="zh-CN" sz="1800">
                  <a:solidFill>
                    <a:srgbClr val="002699"/>
                  </a:solidFill>
                  <a:latin typeface="Times New Roman" panose="02020603050405020304" pitchFamily="18" charset="0"/>
                  <a:ea typeface="楷体" panose="02010609060101010101" pitchFamily="49" charset="-122"/>
                </a:rPr>
                <a:t>2005</a:t>
              </a:r>
              <a:r>
                <a:rPr lang="zh-CN" altLang="en-US" sz="1800">
                  <a:solidFill>
                    <a:srgbClr val="002699"/>
                  </a:solidFill>
                  <a:latin typeface="Times New Roman" panose="02020603050405020304" pitchFamily="18" charset="0"/>
                  <a:ea typeface="楷体" panose="02010609060101010101" pitchFamily="49" charset="-122"/>
                </a:rPr>
                <a:t>年</a:t>
              </a:r>
              <a:r>
                <a:rPr lang="en-US" altLang="zh-CN" sz="1800">
                  <a:solidFill>
                    <a:srgbClr val="002699"/>
                  </a:solidFill>
                  <a:latin typeface="Times New Roman" panose="02020603050405020304" pitchFamily="18" charset="0"/>
                  <a:ea typeface="楷体" panose="02010609060101010101" pitchFamily="49" charset="-122"/>
                </a:rPr>
                <a:t>2</a:t>
              </a:r>
              <a:r>
                <a:rPr lang="zh-CN" altLang="en-US" sz="1800">
                  <a:solidFill>
                    <a:srgbClr val="002699"/>
                  </a:solidFill>
                  <a:latin typeface="Times New Roman" panose="02020603050405020304" pitchFamily="18" charset="0"/>
                  <a:ea typeface="楷体" panose="02010609060101010101" pitchFamily="49" charset="-122"/>
                </a:rPr>
                <a:t>月</a:t>
              </a:r>
              <a:r>
                <a:rPr lang="en-US" altLang="zh-CN" sz="1800">
                  <a:solidFill>
                    <a:srgbClr val="002699"/>
                  </a:solidFill>
                  <a:latin typeface="Times New Roman" panose="02020603050405020304" pitchFamily="18" charset="0"/>
                  <a:ea typeface="楷体" panose="02010609060101010101" pitchFamily="49" charset="-122"/>
                </a:rPr>
                <a:t>23</a:t>
              </a:r>
              <a:r>
                <a:rPr lang="zh-CN" altLang="en-US" sz="1800">
                  <a:solidFill>
                    <a:srgbClr val="002699"/>
                  </a:solidFill>
                  <a:latin typeface="Times New Roman" panose="02020603050405020304" pitchFamily="18" charset="0"/>
                  <a:ea typeface="楷体" panose="02010609060101010101" pitchFamily="49" charset="-122"/>
                </a:rPr>
                <a:t>日 </a:t>
              </a:r>
              <a:r>
                <a:rPr lang="en-US" altLang="zh-CN" sz="1800">
                  <a:solidFill>
                    <a:srgbClr val="002699"/>
                  </a:solidFill>
                  <a:latin typeface="Times New Roman" panose="02020603050405020304" pitchFamily="18" charset="0"/>
                  <a:ea typeface="楷体" panose="02010609060101010101" pitchFamily="49" charset="-122"/>
                </a:rPr>
                <a:t>17</a:t>
              </a:r>
              <a:r>
                <a:rPr lang="zh-CN" altLang="en-US" sz="1800">
                  <a:solidFill>
                    <a:srgbClr val="002699"/>
                  </a:solidFill>
                  <a:latin typeface="Times New Roman" panose="02020603050405020304" pitchFamily="18" charset="0"/>
                  <a:ea typeface="楷体" panose="02010609060101010101" pitchFamily="49" charset="-122"/>
                </a:rPr>
                <a:t>：</a:t>
              </a:r>
              <a:r>
                <a:rPr lang="en-US" altLang="zh-CN" sz="1800">
                  <a:solidFill>
                    <a:srgbClr val="002699"/>
                  </a:solidFill>
                  <a:latin typeface="Times New Roman" panose="02020603050405020304" pitchFamily="18" charset="0"/>
                  <a:ea typeface="楷体" panose="02010609060101010101" pitchFamily="49" charset="-122"/>
                </a:rPr>
                <a:t>30</a:t>
              </a:r>
              <a:r>
                <a:rPr lang="zh-CN" altLang="en-US" sz="1800">
                  <a:solidFill>
                    <a:srgbClr val="002699"/>
                  </a:solidFill>
                  <a:latin typeface="Times New Roman" panose="02020603050405020304" pitchFamily="18" charset="0"/>
                  <a:ea typeface="楷体" panose="02010609060101010101" pitchFamily="49" charset="-122"/>
                </a:rPr>
                <a:t>：</a:t>
              </a:r>
              <a:r>
                <a:rPr lang="en-US" altLang="zh-CN" sz="1800">
                  <a:solidFill>
                    <a:srgbClr val="002699"/>
                  </a:solidFill>
                  <a:latin typeface="Times New Roman" panose="02020603050405020304" pitchFamily="18" charset="0"/>
                  <a:ea typeface="楷体" panose="02010609060101010101" pitchFamily="49" charset="-122"/>
                </a:rPr>
                <a:t>31’</a:t>
              </a:r>
            </a:p>
            <a:p>
              <a:pPr>
                <a:spcBef>
                  <a:spcPct val="0"/>
                </a:spcBef>
                <a:buFontTx/>
                <a:buNone/>
              </a:pPr>
              <a:r>
                <a:rPr lang="en-US" altLang="zh-CN" sz="1800">
                  <a:solidFill>
                    <a:srgbClr val="002699"/>
                  </a:solidFill>
                  <a:latin typeface="Times New Roman" panose="02020603050405020304" pitchFamily="18" charset="0"/>
                  <a:ea typeface="楷体" panose="02010609060101010101" pitchFamily="49" charset="-122"/>
                </a:rPr>
                <a:t>YCrCb</a:t>
              </a:r>
              <a:r>
                <a:rPr lang="zh-CN" altLang="en-US" sz="1800">
                  <a:solidFill>
                    <a:srgbClr val="002699"/>
                  </a:solidFill>
                  <a:latin typeface="Times New Roman" panose="02020603050405020304" pitchFamily="18" charset="0"/>
                  <a:ea typeface="楷体" panose="02010609060101010101" pitchFamily="49" charset="-122"/>
                </a:rPr>
                <a:t>压缩模式：</a:t>
              </a:r>
              <a:r>
                <a:rPr lang="en-US" altLang="zh-CN" sz="1800">
                  <a:solidFill>
                    <a:srgbClr val="002699"/>
                  </a:solidFill>
                  <a:latin typeface="Times New Roman" panose="02020603050405020304" pitchFamily="18" charset="0"/>
                  <a:ea typeface="楷体" panose="02010609060101010101" pitchFamily="49" charset="-122"/>
                </a:rPr>
                <a:t>2</a:t>
              </a:r>
              <a:r>
                <a:rPr lang="zh-CN" altLang="en-US" sz="1800">
                  <a:solidFill>
                    <a:srgbClr val="002699"/>
                  </a:solidFill>
                  <a:latin typeface="Times New Roman" panose="02020603050405020304" pitchFamily="18" charset="0"/>
                  <a:ea typeface="楷体" panose="02010609060101010101" pitchFamily="49" charset="-122"/>
                </a:rPr>
                <a:t>：</a:t>
              </a:r>
              <a:r>
                <a:rPr lang="en-US" altLang="zh-CN" sz="1800">
                  <a:solidFill>
                    <a:srgbClr val="002699"/>
                  </a:solidFill>
                  <a:latin typeface="Times New Roman" panose="02020603050405020304" pitchFamily="18" charset="0"/>
                  <a:ea typeface="楷体" panose="02010609060101010101" pitchFamily="49" charset="-122"/>
                </a:rPr>
                <a:t>1</a:t>
              </a:r>
              <a:r>
                <a:rPr lang="zh-CN" altLang="en-US" sz="1800">
                  <a:solidFill>
                    <a:srgbClr val="002699"/>
                  </a:solidFill>
                  <a:latin typeface="Times New Roman" panose="02020603050405020304" pitchFamily="18" charset="0"/>
                  <a:ea typeface="楷体" panose="02010609060101010101" pitchFamily="49" charset="-122"/>
                </a:rPr>
                <a:t>：</a:t>
              </a:r>
              <a:r>
                <a:rPr lang="en-US" altLang="zh-CN" sz="1800">
                  <a:solidFill>
                    <a:srgbClr val="002699"/>
                  </a:solidFill>
                  <a:latin typeface="Times New Roman" panose="02020603050405020304" pitchFamily="18" charset="0"/>
                  <a:ea typeface="楷体" panose="02010609060101010101" pitchFamily="49" charset="-122"/>
                </a:rPr>
                <a:t>1</a:t>
              </a:r>
            </a:p>
            <a:p>
              <a:pPr>
                <a:spcBef>
                  <a:spcPct val="0"/>
                </a:spcBef>
                <a:buFontTx/>
                <a:buNone/>
              </a:pPr>
              <a:r>
                <a:rPr lang="en-US" altLang="zh-CN" sz="1800">
                  <a:solidFill>
                    <a:srgbClr val="002699"/>
                  </a:solidFill>
                  <a:latin typeface="Times New Roman" panose="02020603050405020304" pitchFamily="18" charset="0"/>
                  <a:ea typeface="楷体" panose="02010609060101010101" pitchFamily="49" charset="-122"/>
                </a:rPr>
                <a:t>JPEG</a:t>
              </a:r>
              <a:r>
                <a:rPr lang="zh-CN" altLang="en-US" sz="1800">
                  <a:solidFill>
                    <a:srgbClr val="002699"/>
                  </a:solidFill>
                  <a:latin typeface="Times New Roman" panose="02020603050405020304" pitchFamily="18" charset="0"/>
                  <a:ea typeface="楷体" panose="02010609060101010101" pitchFamily="49" charset="-122"/>
                </a:rPr>
                <a:t>量化表：</a:t>
              </a:r>
              <a:r>
                <a:rPr lang="en-US" altLang="zh-CN" sz="1800">
                  <a:solidFill>
                    <a:srgbClr val="002699"/>
                  </a:solidFill>
                  <a:latin typeface="Times New Roman" panose="02020603050405020304" pitchFamily="18" charset="0"/>
                  <a:ea typeface="楷体" panose="02010609060101010101" pitchFamily="49" charset="-122"/>
                </a:rPr>
                <a:t>Quality factor=100</a:t>
              </a:r>
            </a:p>
            <a:p>
              <a:pPr>
                <a:spcBef>
                  <a:spcPct val="0"/>
                </a:spcBef>
                <a:buFontTx/>
                <a:buNone/>
              </a:pPr>
              <a:r>
                <a:rPr lang="en-US" altLang="zh-CN" sz="1800">
                  <a:solidFill>
                    <a:srgbClr val="002699"/>
                  </a:solidFill>
                  <a:latin typeface="Times New Roman" panose="02020603050405020304" pitchFamily="18" charset="0"/>
                  <a:ea typeface="楷体" panose="02010609060101010101" pitchFamily="49" charset="-122"/>
                </a:rPr>
                <a:t>Y</a:t>
              </a:r>
              <a:r>
                <a:rPr lang="zh-CN" altLang="en-US" sz="1800">
                  <a:solidFill>
                    <a:srgbClr val="002699"/>
                  </a:solidFill>
                  <a:latin typeface="Times New Roman" panose="02020603050405020304" pitchFamily="18" charset="0"/>
                  <a:ea typeface="楷体" panose="02010609060101010101" pitchFamily="49" charset="-122"/>
                </a:rPr>
                <a:t>通道：</a:t>
              </a:r>
              <a:r>
                <a:rPr lang="en-US" altLang="zh-CN" sz="1800">
                  <a:solidFill>
                    <a:srgbClr val="002699"/>
                  </a:solidFill>
                  <a:latin typeface="Times New Roman" panose="02020603050405020304" pitchFamily="18" charset="0"/>
                  <a:ea typeface="楷体" panose="02010609060101010101" pitchFamily="49" charset="-122"/>
                </a:rPr>
                <a:t>Coeffy{8×8}={1}</a:t>
              </a:r>
            </a:p>
            <a:p>
              <a:pPr>
                <a:spcBef>
                  <a:spcPct val="0"/>
                </a:spcBef>
                <a:buFontTx/>
                <a:buNone/>
              </a:pPr>
              <a:r>
                <a:rPr lang="en-US" altLang="zh-CN" sz="1800">
                  <a:solidFill>
                    <a:srgbClr val="002699"/>
                  </a:solidFill>
                  <a:latin typeface="Times New Roman" panose="02020603050405020304" pitchFamily="18" charset="0"/>
                  <a:ea typeface="楷体" panose="02010609060101010101" pitchFamily="49" charset="-122"/>
                </a:rPr>
                <a:t>CrCb</a:t>
              </a:r>
              <a:r>
                <a:rPr lang="zh-CN" altLang="en-US" sz="1800">
                  <a:solidFill>
                    <a:srgbClr val="002699"/>
                  </a:solidFill>
                  <a:latin typeface="Times New Roman" panose="02020603050405020304" pitchFamily="18" charset="0"/>
                  <a:ea typeface="楷体" panose="02010609060101010101" pitchFamily="49" charset="-122"/>
                </a:rPr>
                <a:t>通道：</a:t>
              </a:r>
              <a:r>
                <a:rPr lang="en-US" altLang="zh-CN" sz="1800">
                  <a:solidFill>
                    <a:srgbClr val="002699"/>
                  </a:solidFill>
                  <a:latin typeface="Times New Roman" panose="02020603050405020304" pitchFamily="18" charset="0"/>
                  <a:ea typeface="楷体" panose="02010609060101010101" pitchFamily="49" charset="-122"/>
                </a:rPr>
                <a:t>Coeffc{8×8}={1}</a:t>
              </a:r>
            </a:p>
            <a:p>
              <a:pPr algn="ctr">
                <a:spcBef>
                  <a:spcPct val="0"/>
                </a:spcBef>
                <a:buFontTx/>
                <a:buNone/>
              </a:pPr>
              <a:endParaRPr lang="zh-CN" altLang="en-US" sz="1800" b="0">
                <a:solidFill>
                  <a:schemeClr val="tx1"/>
                </a:solidFill>
                <a:latin typeface="Times New Roman" panose="02020603050405020304" pitchFamily="18" charset="0"/>
                <a:ea typeface="楷体" panose="02010609060101010101" pitchFamily="49" charset="-122"/>
              </a:endParaRPr>
            </a:p>
          </p:txBody>
        </p:sp>
        <p:pic>
          <p:nvPicPr>
            <p:cNvPr id="213002" name="图片 23" descr="广场鸽.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00062"/>
              <a:ext cx="3879850" cy="272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3003" name="右箭头 24"/>
            <p:cNvSpPr>
              <a:spLocks noChangeArrowheads="1"/>
            </p:cNvSpPr>
            <p:nvPr/>
          </p:nvSpPr>
          <p:spPr bwMode="auto">
            <a:xfrm>
              <a:off x="3929063" y="1643062"/>
              <a:ext cx="357187" cy="214313"/>
            </a:xfrm>
            <a:prstGeom prst="rightArrow">
              <a:avLst>
                <a:gd name="adj1" fmla="val 50000"/>
                <a:gd name="adj2" fmla="val 50000"/>
              </a:avLst>
            </a:prstGeom>
            <a:gradFill rotWithShape="1">
              <a:gsLst>
                <a:gs pos="0">
                  <a:srgbClr val="869BFF"/>
                </a:gs>
                <a:gs pos="50000">
                  <a:srgbClr val="B6C1FF"/>
                </a:gs>
                <a:gs pos="100000">
                  <a:srgbClr val="DBE0FF"/>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algn="ctr">
                <a:spcBef>
                  <a:spcPct val="0"/>
                </a:spcBef>
                <a:buFontTx/>
                <a:buNone/>
              </a:pPr>
              <a:endParaRPr lang="zh-CN" altLang="en-US" sz="1800" b="0">
                <a:solidFill>
                  <a:schemeClr val="tx1"/>
                </a:solidFill>
                <a:latin typeface="Times New Roman" panose="02020603050405020304" pitchFamily="18" charset="0"/>
                <a:ea typeface="楷体" panose="02010609060101010101" pitchFamily="49" charset="-122"/>
              </a:endParaRPr>
            </a:p>
          </p:txBody>
        </p:sp>
      </p:grpSp>
      <p:sp>
        <p:nvSpPr>
          <p:cNvPr id="207882" name="TextBox 9"/>
          <p:cNvSpPr txBox="1">
            <a:spLocks noChangeArrowheads="1"/>
          </p:cNvSpPr>
          <p:nvPr/>
        </p:nvSpPr>
        <p:spPr bwMode="auto">
          <a:xfrm>
            <a:off x="1285875" y="5715000"/>
            <a:ext cx="67151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algn="ctr">
              <a:spcBef>
                <a:spcPct val="0"/>
              </a:spcBef>
              <a:buFontTx/>
              <a:buNone/>
            </a:pPr>
            <a:r>
              <a:rPr lang="zh-CN" altLang="en-US" sz="1800">
                <a:solidFill>
                  <a:srgbClr val="FF6600"/>
                </a:solidFill>
                <a:latin typeface="Times New Roman" panose="02020603050405020304" pitchFamily="18" charset="0"/>
                <a:ea typeface="楷体" panose="02010609060101010101" pitchFamily="49" charset="-122"/>
              </a:rPr>
              <a:t>图像基本属性检测的目的是为了试图从来源上证明图像的真实性</a:t>
            </a:r>
          </a:p>
        </p:txBody>
      </p:sp>
    </p:spTree>
    <p:extLst>
      <p:ext uri="{BB962C8B-B14F-4D97-AF65-F5344CB8AC3E}">
        <p14:creationId xmlns:p14="http://schemas.microsoft.com/office/powerpoint/2010/main" val="140645805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207877"/>
                                        </p:tgtEl>
                                        <p:attrNameLst>
                                          <p:attrName>style.visibility</p:attrName>
                                        </p:attrNameLst>
                                      </p:cBhvr>
                                      <p:to>
                                        <p:strVal val="visible"/>
                                      </p:to>
                                    </p:set>
                                  </p:childTnLst>
                                  <p:subTnLst>
                                    <p:set>
                                      <p:cBhvr override="childStyle">
                                        <p:cTn dur="1" fill="hold" display="0" masterRel="nextClick" afterEffect="1"/>
                                        <p:tgtEl>
                                          <p:spTgt spid="207877"/>
                                        </p:tgtEl>
                                        <p:attrNameLst>
                                          <p:attrName>style.visibility</p:attrName>
                                        </p:attrNameLst>
                                      </p:cBhvr>
                                      <p:to>
                                        <p:strVal val="hidden"/>
                                      </p:to>
                                    </p:set>
                                  </p:sub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0787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8" fill="hold" nodeType="clickEffect">
                                  <p:stCondLst>
                                    <p:cond delay="0"/>
                                  </p:stCondLst>
                                  <p:childTnLst>
                                    <p:set>
                                      <p:cBhvr>
                                        <p:cTn id="14" dur="1" fill="hold">
                                          <p:stCondLst>
                                            <p:cond delay="0"/>
                                          </p:stCondLst>
                                        </p:cTn>
                                        <p:tgtEl>
                                          <p:spTgt spid="207878"/>
                                        </p:tgtEl>
                                        <p:attrNameLst>
                                          <p:attrName>style.visibility</p:attrName>
                                        </p:attrNameLst>
                                      </p:cBhvr>
                                      <p:to>
                                        <p:strVal val="visible"/>
                                      </p:to>
                                    </p:set>
                                    <p:animEffect transition="in" filter="wipe(left)">
                                      <p:cBhvr>
                                        <p:cTn id="15" dur="500"/>
                                        <p:tgtEl>
                                          <p:spTgt spid="207878"/>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207882"/>
                                        </p:tgtEl>
                                        <p:attrNameLst>
                                          <p:attrName>style.visibility</p:attrName>
                                        </p:attrNameLst>
                                      </p:cBhvr>
                                      <p:to>
                                        <p:strVal val="visible"/>
                                      </p:to>
                                    </p:set>
                                    <p:animEffect transition="in" filter="wipe(left)">
                                      <p:cBhvr>
                                        <p:cTn id="20" dur="500"/>
                                        <p:tgtEl>
                                          <p:spTgt spid="2078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876" grpId="0" animBg="1"/>
      <p:bldP spid="207877" grpId="0" animBg="1"/>
      <p:bldP spid="207882" grpId="0" autoUpdateAnimBg="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1"/>
          <p:cNvSpPr>
            <a:spLocks noGrp="1"/>
          </p:cNvSpPr>
          <p:nvPr>
            <p:ph type="sldNum" sz="quarter" idx="10"/>
          </p:nvPr>
        </p:nvSpPr>
        <p:spPr/>
        <p:txBody>
          <a:bodyPr/>
          <a:lstStyle/>
          <a:p>
            <a:pPr>
              <a:defRPr/>
            </a:pPr>
            <a:fld id="{3ADB4A00-58E1-48C0-AFA3-2AD1D3B2A4D7}" type="slidenum">
              <a:rPr lang="zh-CN" altLang="en-US"/>
              <a:pPr>
                <a:defRPr/>
              </a:pPr>
              <a:t>98</a:t>
            </a:fld>
            <a:endParaRPr lang="en-US" altLang="zh-CN"/>
          </a:p>
        </p:txBody>
      </p:sp>
      <p:sp>
        <p:nvSpPr>
          <p:cNvPr id="211970" name="Rectangle 2"/>
          <p:cNvSpPr>
            <a:spLocks noGrp="1" noChangeArrowheads="1"/>
          </p:cNvSpPr>
          <p:nvPr>
            <p:ph type="title" idx="4294967295"/>
          </p:nvPr>
        </p:nvSpPr>
        <p:spPr>
          <a:xfrm>
            <a:off x="4214813" y="1000125"/>
            <a:ext cx="4322762" cy="323850"/>
          </a:xfrm>
        </p:spPr>
        <p:txBody>
          <a:bodyPr lIns="92075" tIns="46038" rIns="92075" bIns="46038"/>
          <a:lstStyle/>
          <a:p>
            <a:pPr eaLnBrk="1" hangingPunct="1">
              <a:defRPr/>
            </a:pPr>
            <a:r>
              <a:rPr lang="zh-CN" altLang="en-US" b="0" smtClean="0">
                <a:latin typeface="Times New Roman" panose="02020603050405020304" pitchFamily="18" charset="0"/>
                <a:ea typeface="楷体" panose="02010609060101010101" pitchFamily="49" charset="-122"/>
              </a:rPr>
              <a:t>“广场鸽”图像</a:t>
            </a:r>
            <a:br>
              <a:rPr lang="zh-CN" altLang="en-US" b="0" smtClean="0">
                <a:latin typeface="Times New Roman" panose="02020603050405020304" pitchFamily="18" charset="0"/>
                <a:ea typeface="楷体" panose="02010609060101010101" pitchFamily="49" charset="-122"/>
              </a:rPr>
            </a:br>
            <a:r>
              <a:rPr lang="zh-CN" altLang="en-US" b="0" smtClean="0">
                <a:latin typeface="Times New Roman" panose="02020603050405020304" pitchFamily="18" charset="0"/>
                <a:ea typeface="楷体" panose="02010609060101010101" pitchFamily="49" charset="-122"/>
              </a:rPr>
              <a:t>   统计分析检测</a:t>
            </a:r>
          </a:p>
        </p:txBody>
      </p:sp>
      <p:sp>
        <p:nvSpPr>
          <p:cNvPr id="211971" name="Rectangle 3"/>
          <p:cNvSpPr>
            <a:spLocks noGrp="1" noChangeArrowheads="1"/>
          </p:cNvSpPr>
          <p:nvPr>
            <p:ph type="body" idx="4294967295"/>
          </p:nvPr>
        </p:nvSpPr>
        <p:spPr>
          <a:xfrm>
            <a:off x="642938" y="1857375"/>
            <a:ext cx="6153150" cy="523875"/>
          </a:xfrm>
        </p:spPr>
        <p:txBody>
          <a:bodyPr lIns="92075" tIns="46038" rIns="92075" bIns="46038"/>
          <a:lstStyle/>
          <a:p>
            <a:pPr eaLnBrk="1" hangingPunct="1">
              <a:defRPr/>
            </a:pPr>
            <a:r>
              <a:rPr lang="zh-CN" altLang="en-US" b="0" smtClean="0">
                <a:solidFill>
                  <a:srgbClr val="002699"/>
                </a:solidFill>
                <a:latin typeface="Times New Roman" panose="02020603050405020304" pitchFamily="18" charset="0"/>
                <a:ea typeface="楷体" panose="02010609060101010101" pitchFamily="49" charset="-122"/>
              </a:rPr>
              <a:t>基于相关性分析检测</a:t>
            </a:r>
          </a:p>
        </p:txBody>
      </p:sp>
      <p:sp>
        <p:nvSpPr>
          <p:cNvPr id="217093" name="TextBox 13"/>
          <p:cNvSpPr txBox="1">
            <a:spLocks noChangeArrowheads="1"/>
          </p:cNvSpPr>
          <p:nvPr/>
        </p:nvSpPr>
        <p:spPr bwMode="auto">
          <a:xfrm>
            <a:off x="714375" y="2428875"/>
            <a:ext cx="7715250" cy="228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a:spcBef>
                <a:spcPct val="0"/>
              </a:spcBef>
              <a:buFontTx/>
              <a:buNone/>
            </a:pPr>
            <a:r>
              <a:rPr lang="zh-CN" altLang="en-US" sz="1800">
                <a:solidFill>
                  <a:srgbClr val="FF6600"/>
                </a:solidFill>
                <a:latin typeface="Times New Roman" panose="02020603050405020304" pitchFamily="18" charset="0"/>
                <a:ea typeface="楷体" panose="02010609060101010101" pitchFamily="49" charset="-122"/>
              </a:rPr>
              <a:t>方法简介：</a:t>
            </a:r>
          </a:p>
          <a:p>
            <a:pPr>
              <a:spcBef>
                <a:spcPct val="0"/>
              </a:spcBef>
              <a:buFontTx/>
              <a:buNone/>
            </a:pPr>
            <a:r>
              <a:rPr lang="zh-CN" altLang="en-US" sz="1800">
                <a:solidFill>
                  <a:srgbClr val="0070C0"/>
                </a:solidFill>
                <a:latin typeface="Times New Roman" panose="02020603050405020304" pitchFamily="18" charset="0"/>
                <a:ea typeface="楷体" panose="02010609060101010101" pitchFamily="49" charset="-122"/>
              </a:rPr>
              <a:t>该方法依据图像块的相关性，可以对图像中可能存在的相同图像局部进行检测。</a:t>
            </a:r>
          </a:p>
          <a:p>
            <a:pPr>
              <a:spcBef>
                <a:spcPct val="0"/>
              </a:spcBef>
              <a:buFontTx/>
              <a:buNone/>
            </a:pPr>
            <a:r>
              <a:rPr lang="zh-CN" altLang="en-US" sz="1800">
                <a:solidFill>
                  <a:srgbClr val="FF6600"/>
                </a:solidFill>
                <a:latin typeface="Times New Roman" panose="02020603050405020304" pitchFamily="18" charset="0"/>
                <a:ea typeface="楷体" panose="02010609060101010101" pitchFamily="49" charset="-122"/>
              </a:rPr>
              <a:t>方法适用性：</a:t>
            </a:r>
            <a:endParaRPr lang="en-US" altLang="zh-CN" sz="1800">
              <a:solidFill>
                <a:srgbClr val="FF6600"/>
              </a:solidFill>
              <a:latin typeface="Times New Roman" panose="02020603050405020304" pitchFamily="18" charset="0"/>
              <a:ea typeface="楷体" panose="02010609060101010101" pitchFamily="49" charset="-122"/>
            </a:endParaRPr>
          </a:p>
          <a:p>
            <a:pPr>
              <a:spcBef>
                <a:spcPct val="0"/>
              </a:spcBef>
              <a:buFontTx/>
              <a:buNone/>
            </a:pPr>
            <a:r>
              <a:rPr lang="zh-CN" altLang="en-US" sz="1800">
                <a:solidFill>
                  <a:srgbClr val="0070C0"/>
                </a:solidFill>
                <a:latin typeface="Times New Roman" panose="02020603050405020304" pitchFamily="18" charset="0"/>
                <a:ea typeface="楷体" panose="02010609060101010101" pitchFamily="49" charset="-122"/>
              </a:rPr>
              <a:t>适用于同幅图像或不同图像的伪造检测。对于存在大区域相似内容的图像（如蓝天等）可能出现虚警，但若采用制定区域匹配方法，则可避免部分虚警。检测速度一般。</a:t>
            </a:r>
            <a:endParaRPr lang="en-US" altLang="zh-CN" sz="1800">
              <a:solidFill>
                <a:srgbClr val="0070C0"/>
              </a:solidFill>
              <a:latin typeface="Times New Roman" panose="02020603050405020304" pitchFamily="18" charset="0"/>
              <a:ea typeface="楷体" panose="02010609060101010101" pitchFamily="49" charset="-122"/>
            </a:endParaRPr>
          </a:p>
          <a:p>
            <a:pPr>
              <a:spcBef>
                <a:spcPct val="0"/>
              </a:spcBef>
              <a:buFontTx/>
              <a:buNone/>
            </a:pPr>
            <a:endParaRPr lang="en-US" altLang="zh-CN" sz="1800">
              <a:solidFill>
                <a:srgbClr val="FF6600"/>
              </a:solidFill>
              <a:latin typeface="Times New Roman" panose="02020603050405020304" pitchFamily="18" charset="0"/>
              <a:ea typeface="楷体" panose="02010609060101010101" pitchFamily="49" charset="-122"/>
            </a:endParaRPr>
          </a:p>
        </p:txBody>
      </p:sp>
      <p:sp>
        <p:nvSpPr>
          <p:cNvPr id="2" name="TextBox 6"/>
          <p:cNvSpPr txBox="1">
            <a:spLocks noChangeArrowheads="1"/>
          </p:cNvSpPr>
          <p:nvPr/>
        </p:nvSpPr>
        <p:spPr bwMode="auto">
          <a:xfrm>
            <a:off x="785813" y="4429125"/>
            <a:ext cx="7429500" cy="228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a:spcBef>
                <a:spcPct val="0"/>
              </a:spcBef>
              <a:buFontTx/>
              <a:buNone/>
            </a:pPr>
            <a:r>
              <a:rPr lang="zh-CN" altLang="en-US" sz="1800">
                <a:solidFill>
                  <a:srgbClr val="FF6600"/>
                </a:solidFill>
                <a:latin typeface="Times New Roman" panose="02020603050405020304" pitchFamily="18" charset="0"/>
                <a:ea typeface="楷体" panose="02010609060101010101" pitchFamily="49" charset="-122"/>
              </a:rPr>
              <a:t>检测过程：</a:t>
            </a:r>
            <a:endParaRPr lang="en-US" altLang="zh-CN" sz="1800">
              <a:solidFill>
                <a:srgbClr val="FF6600"/>
              </a:solidFill>
              <a:latin typeface="Times New Roman" panose="02020603050405020304" pitchFamily="18" charset="0"/>
              <a:ea typeface="楷体" panose="02010609060101010101" pitchFamily="49" charset="-122"/>
            </a:endParaRPr>
          </a:p>
          <a:p>
            <a:pPr>
              <a:spcBef>
                <a:spcPct val="0"/>
              </a:spcBef>
              <a:buFontTx/>
              <a:buNone/>
            </a:pPr>
            <a:r>
              <a:rPr lang="zh-CN" altLang="en-US" sz="1800">
                <a:solidFill>
                  <a:srgbClr val="FF6600"/>
                </a:solidFill>
                <a:latin typeface="Times New Roman" panose="02020603050405020304" pitchFamily="18" charset="0"/>
                <a:ea typeface="楷体" panose="02010609060101010101" pitchFamily="49" charset="-122"/>
              </a:rPr>
              <a:t>（</a:t>
            </a:r>
            <a:r>
              <a:rPr lang="en-US" altLang="zh-CN" sz="1800">
                <a:solidFill>
                  <a:srgbClr val="FF6600"/>
                </a:solidFill>
                <a:latin typeface="Times New Roman" panose="02020603050405020304" pitchFamily="18" charset="0"/>
                <a:ea typeface="楷体" panose="02010609060101010101" pitchFamily="49" charset="-122"/>
              </a:rPr>
              <a:t>1</a:t>
            </a:r>
            <a:r>
              <a:rPr lang="zh-CN" altLang="en-US" sz="1800">
                <a:solidFill>
                  <a:srgbClr val="FF6600"/>
                </a:solidFill>
                <a:latin typeface="Times New Roman" panose="02020603050405020304" pitchFamily="18" charset="0"/>
                <a:ea typeface="楷体" panose="02010609060101010101" pitchFamily="49" charset="-122"/>
              </a:rPr>
              <a:t>）对原图做如下处理后的检测</a:t>
            </a:r>
            <a:endParaRPr lang="en-US" altLang="zh-CN" sz="1800">
              <a:solidFill>
                <a:srgbClr val="FF6600"/>
              </a:solidFill>
              <a:latin typeface="Times New Roman" panose="02020603050405020304" pitchFamily="18" charset="0"/>
              <a:ea typeface="楷体" panose="02010609060101010101" pitchFamily="49" charset="-122"/>
            </a:endParaRPr>
          </a:p>
          <a:p>
            <a:pPr>
              <a:spcBef>
                <a:spcPct val="0"/>
              </a:spcBef>
              <a:buFontTx/>
              <a:buNone/>
            </a:pPr>
            <a:r>
              <a:rPr lang="zh-CN" altLang="en-US" sz="1800">
                <a:solidFill>
                  <a:srgbClr val="0070C0"/>
                </a:solidFill>
                <a:latin typeface="Times New Roman" panose="02020603050405020304" pitchFamily="18" charset="0"/>
                <a:ea typeface="楷体" panose="02010609060101010101" pitchFamily="49" charset="-122"/>
              </a:rPr>
              <a:t>将待检测的图像左侧鸽子，以及最右侧的鸽子提取出来，组成一幅</a:t>
            </a:r>
            <a:r>
              <a:rPr lang="en-US" altLang="zh-CN" sz="1800">
                <a:solidFill>
                  <a:srgbClr val="0070C0"/>
                </a:solidFill>
                <a:latin typeface="Times New Roman" panose="02020603050405020304" pitchFamily="18" charset="0"/>
                <a:ea typeface="楷体" panose="02010609060101010101" pitchFamily="49" charset="-122"/>
              </a:rPr>
              <a:t>640×640</a:t>
            </a:r>
            <a:r>
              <a:rPr lang="zh-CN" altLang="en-US" sz="1800">
                <a:solidFill>
                  <a:srgbClr val="0070C0"/>
                </a:solidFill>
                <a:latin typeface="Times New Roman" panose="02020603050405020304" pitchFamily="18" charset="0"/>
                <a:ea typeface="楷体" panose="02010609060101010101" pitchFamily="49" charset="-122"/>
              </a:rPr>
              <a:t>的</a:t>
            </a:r>
            <a:r>
              <a:rPr lang="en-US" altLang="zh-CN" sz="1800">
                <a:solidFill>
                  <a:srgbClr val="0070C0"/>
                </a:solidFill>
                <a:latin typeface="Times New Roman" panose="02020603050405020304" pitchFamily="18" charset="0"/>
                <a:ea typeface="楷体" panose="02010609060101010101" pitchFamily="49" charset="-122"/>
              </a:rPr>
              <a:t>BMP</a:t>
            </a:r>
            <a:r>
              <a:rPr lang="zh-CN" altLang="en-US" sz="1800">
                <a:solidFill>
                  <a:srgbClr val="0070C0"/>
                </a:solidFill>
                <a:latin typeface="Times New Roman" panose="02020603050405020304" pitchFamily="18" charset="0"/>
                <a:ea typeface="楷体" panose="02010609060101010101" pitchFamily="49" charset="-122"/>
              </a:rPr>
              <a:t>无损图像。提取左侧鸽子的翅膀和身躯，作为感兴趣区域进行检测。</a:t>
            </a:r>
            <a:endParaRPr lang="en-US" altLang="zh-CN" sz="1800">
              <a:solidFill>
                <a:srgbClr val="0070C0"/>
              </a:solidFill>
              <a:latin typeface="Times New Roman" panose="02020603050405020304" pitchFamily="18" charset="0"/>
              <a:ea typeface="楷体" panose="02010609060101010101" pitchFamily="49" charset="-122"/>
            </a:endParaRPr>
          </a:p>
          <a:p>
            <a:pPr>
              <a:spcBef>
                <a:spcPct val="0"/>
              </a:spcBef>
              <a:buFontTx/>
              <a:buNone/>
            </a:pPr>
            <a:r>
              <a:rPr lang="zh-CN" altLang="en-US" sz="1800">
                <a:solidFill>
                  <a:srgbClr val="FF6600"/>
                </a:solidFill>
                <a:latin typeface="Times New Roman" panose="02020603050405020304" pitchFamily="18" charset="0"/>
                <a:ea typeface="楷体" panose="02010609060101010101" pitchFamily="49" charset="-122"/>
              </a:rPr>
              <a:t>检测时间：</a:t>
            </a:r>
            <a:r>
              <a:rPr lang="zh-CN" altLang="en-US" sz="1800">
                <a:solidFill>
                  <a:srgbClr val="0070C0"/>
                </a:solidFill>
                <a:latin typeface="Times New Roman" panose="02020603050405020304" pitchFamily="18" charset="0"/>
                <a:ea typeface="楷体" panose="02010609060101010101" pitchFamily="49" charset="-122"/>
              </a:rPr>
              <a:t>约为</a:t>
            </a:r>
            <a:r>
              <a:rPr lang="en-US" altLang="zh-CN" sz="1800">
                <a:solidFill>
                  <a:srgbClr val="0070C0"/>
                </a:solidFill>
                <a:latin typeface="Times New Roman" panose="02020603050405020304" pitchFamily="18" charset="0"/>
                <a:ea typeface="楷体" panose="02010609060101010101" pitchFamily="49" charset="-122"/>
              </a:rPr>
              <a:t>1</a:t>
            </a:r>
            <a:r>
              <a:rPr lang="zh-CN" altLang="en-US" sz="1800">
                <a:solidFill>
                  <a:srgbClr val="0070C0"/>
                </a:solidFill>
                <a:latin typeface="Times New Roman" panose="02020603050405020304" pitchFamily="18" charset="0"/>
                <a:ea typeface="楷体" panose="02010609060101010101" pitchFamily="49" charset="-122"/>
              </a:rPr>
              <a:t>小时</a:t>
            </a:r>
            <a:endParaRPr lang="en-US" altLang="zh-CN" sz="1800">
              <a:solidFill>
                <a:srgbClr val="0070C0"/>
              </a:solidFill>
              <a:latin typeface="Times New Roman" panose="02020603050405020304" pitchFamily="18" charset="0"/>
              <a:ea typeface="楷体" panose="02010609060101010101" pitchFamily="49" charset="-122"/>
            </a:endParaRPr>
          </a:p>
          <a:p>
            <a:pPr>
              <a:spcBef>
                <a:spcPct val="0"/>
              </a:spcBef>
              <a:buFontTx/>
              <a:buNone/>
            </a:pPr>
            <a:r>
              <a:rPr lang="zh-CN" altLang="en-US" sz="1800">
                <a:solidFill>
                  <a:srgbClr val="FF6600"/>
                </a:solidFill>
                <a:latin typeface="Times New Roman" panose="02020603050405020304" pitchFamily="18" charset="0"/>
                <a:ea typeface="楷体" panose="02010609060101010101" pitchFamily="49" charset="-122"/>
              </a:rPr>
              <a:t>检测结果：</a:t>
            </a:r>
            <a:endParaRPr lang="en-US" altLang="zh-CN" sz="1800">
              <a:solidFill>
                <a:srgbClr val="FF6600"/>
              </a:solidFill>
              <a:latin typeface="Times New Roman" panose="02020603050405020304" pitchFamily="18" charset="0"/>
              <a:ea typeface="楷体" panose="02010609060101010101" pitchFamily="49" charset="-122"/>
            </a:endParaRPr>
          </a:p>
          <a:p>
            <a:pPr algn="ctr">
              <a:spcBef>
                <a:spcPct val="0"/>
              </a:spcBef>
              <a:buFontTx/>
              <a:buNone/>
            </a:pPr>
            <a:endParaRPr lang="zh-CN" altLang="en-US" sz="1800" b="0">
              <a:solidFill>
                <a:schemeClr val="tx1"/>
              </a:solidFill>
              <a:latin typeface="Times New Roman" panose="02020603050405020304" pitchFamily="18" charset="0"/>
              <a:ea typeface="楷体" panose="02010609060101010101" pitchFamily="49" charset="-122"/>
            </a:endParaRPr>
          </a:p>
        </p:txBody>
      </p:sp>
      <p:pic>
        <p:nvPicPr>
          <p:cNvPr id="211974" name="图片 7" descr="xiangguanxin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063" y="2143125"/>
            <a:ext cx="8509000" cy="420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7127409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11974"/>
                                        </p:tgtEl>
                                        <p:attrNameLst>
                                          <p:attrName>style.visibility</p:attrName>
                                        </p:attrNameLst>
                                      </p:cBhvr>
                                      <p:to>
                                        <p:strVal val="visible"/>
                                      </p:to>
                                    </p:set>
                                    <p:animEffect transition="in" filter="wipe(left)">
                                      <p:cBhvr>
                                        <p:cTn id="12" dur="500"/>
                                        <p:tgtEl>
                                          <p:spTgt spid="2119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1"/>
          <p:cNvSpPr>
            <a:spLocks noGrp="1"/>
          </p:cNvSpPr>
          <p:nvPr>
            <p:ph type="sldNum" sz="quarter" idx="10"/>
          </p:nvPr>
        </p:nvSpPr>
        <p:spPr/>
        <p:txBody>
          <a:bodyPr/>
          <a:lstStyle/>
          <a:p>
            <a:pPr>
              <a:defRPr/>
            </a:pPr>
            <a:fld id="{92D22723-9C56-4836-8434-2726217894EE}" type="slidenum">
              <a:rPr lang="zh-CN" altLang="en-US"/>
              <a:pPr>
                <a:defRPr/>
              </a:pPr>
              <a:t>99</a:t>
            </a:fld>
            <a:endParaRPr lang="en-US" altLang="zh-CN"/>
          </a:p>
        </p:txBody>
      </p:sp>
      <p:sp>
        <p:nvSpPr>
          <p:cNvPr id="212994" name="Rectangle 2"/>
          <p:cNvSpPr>
            <a:spLocks noGrp="1" noChangeArrowheads="1"/>
          </p:cNvSpPr>
          <p:nvPr>
            <p:ph type="title" idx="4294967295"/>
          </p:nvPr>
        </p:nvSpPr>
        <p:spPr>
          <a:xfrm>
            <a:off x="4214813" y="1000125"/>
            <a:ext cx="4322762" cy="323850"/>
          </a:xfrm>
        </p:spPr>
        <p:txBody>
          <a:bodyPr lIns="92075" tIns="46038" rIns="92075" bIns="46038"/>
          <a:lstStyle/>
          <a:p>
            <a:pPr eaLnBrk="1" hangingPunct="1">
              <a:defRPr/>
            </a:pPr>
            <a:r>
              <a:rPr lang="zh-CN" altLang="en-US" b="0" smtClean="0">
                <a:latin typeface="Times New Roman" panose="02020603050405020304" pitchFamily="18" charset="0"/>
                <a:ea typeface="楷体" panose="02010609060101010101" pitchFamily="49" charset="-122"/>
              </a:rPr>
              <a:t>“广场鸽”图像</a:t>
            </a:r>
            <a:br>
              <a:rPr lang="zh-CN" altLang="en-US" b="0" smtClean="0">
                <a:latin typeface="Times New Roman" panose="02020603050405020304" pitchFamily="18" charset="0"/>
                <a:ea typeface="楷体" panose="02010609060101010101" pitchFamily="49" charset="-122"/>
              </a:rPr>
            </a:br>
            <a:r>
              <a:rPr lang="zh-CN" altLang="en-US" b="0" smtClean="0">
                <a:latin typeface="Times New Roman" panose="02020603050405020304" pitchFamily="18" charset="0"/>
                <a:ea typeface="楷体" panose="02010609060101010101" pitchFamily="49" charset="-122"/>
              </a:rPr>
              <a:t>   统计分析检测</a:t>
            </a:r>
          </a:p>
        </p:txBody>
      </p:sp>
      <p:sp>
        <p:nvSpPr>
          <p:cNvPr id="212995" name="Rectangle 3"/>
          <p:cNvSpPr>
            <a:spLocks noGrp="1" noChangeArrowheads="1"/>
          </p:cNvSpPr>
          <p:nvPr>
            <p:ph type="body" idx="4294967295"/>
          </p:nvPr>
        </p:nvSpPr>
        <p:spPr>
          <a:xfrm>
            <a:off x="642938" y="1857375"/>
            <a:ext cx="6153150" cy="523875"/>
          </a:xfrm>
        </p:spPr>
        <p:txBody>
          <a:bodyPr lIns="92075" tIns="46038" rIns="92075" bIns="46038"/>
          <a:lstStyle/>
          <a:p>
            <a:pPr eaLnBrk="1" hangingPunct="1">
              <a:defRPr/>
            </a:pPr>
            <a:r>
              <a:rPr lang="zh-CN" altLang="en-US" b="0" smtClean="0">
                <a:solidFill>
                  <a:srgbClr val="002699"/>
                </a:solidFill>
                <a:latin typeface="Times New Roman" panose="02020603050405020304" pitchFamily="18" charset="0"/>
                <a:ea typeface="楷体" panose="02010609060101010101" pitchFamily="49" charset="-122"/>
              </a:rPr>
              <a:t>基于相关性分析检测</a:t>
            </a:r>
          </a:p>
        </p:txBody>
      </p:sp>
      <p:sp>
        <p:nvSpPr>
          <p:cNvPr id="218117" name="TextBox 13"/>
          <p:cNvSpPr txBox="1">
            <a:spLocks noChangeArrowheads="1"/>
          </p:cNvSpPr>
          <p:nvPr/>
        </p:nvSpPr>
        <p:spPr bwMode="auto">
          <a:xfrm>
            <a:off x="714375" y="2428875"/>
            <a:ext cx="7715250" cy="228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a:spcBef>
                <a:spcPct val="0"/>
              </a:spcBef>
              <a:buFontTx/>
              <a:buNone/>
            </a:pPr>
            <a:r>
              <a:rPr lang="zh-CN" altLang="en-US" sz="1800">
                <a:solidFill>
                  <a:srgbClr val="FF6600"/>
                </a:solidFill>
                <a:latin typeface="Times New Roman" panose="02020603050405020304" pitchFamily="18" charset="0"/>
                <a:ea typeface="楷体" panose="02010609060101010101" pitchFamily="49" charset="-122"/>
              </a:rPr>
              <a:t>方法简介：</a:t>
            </a:r>
          </a:p>
          <a:p>
            <a:pPr>
              <a:spcBef>
                <a:spcPct val="0"/>
              </a:spcBef>
              <a:buFontTx/>
              <a:buNone/>
            </a:pPr>
            <a:r>
              <a:rPr lang="zh-CN" altLang="en-US" sz="1800">
                <a:solidFill>
                  <a:srgbClr val="0070C0"/>
                </a:solidFill>
                <a:latin typeface="Times New Roman" panose="02020603050405020304" pitchFamily="18" charset="0"/>
                <a:ea typeface="楷体" panose="02010609060101010101" pitchFamily="49" charset="-122"/>
              </a:rPr>
              <a:t>该方法依据图像块的相关性，可以对图像中可能存在的相同图像局部进行检测。</a:t>
            </a:r>
          </a:p>
          <a:p>
            <a:pPr>
              <a:spcBef>
                <a:spcPct val="0"/>
              </a:spcBef>
              <a:buFontTx/>
              <a:buNone/>
            </a:pPr>
            <a:r>
              <a:rPr lang="zh-CN" altLang="en-US" sz="1800">
                <a:solidFill>
                  <a:srgbClr val="FF6600"/>
                </a:solidFill>
                <a:latin typeface="Times New Roman" panose="02020603050405020304" pitchFamily="18" charset="0"/>
                <a:ea typeface="楷体" panose="02010609060101010101" pitchFamily="49" charset="-122"/>
              </a:rPr>
              <a:t>方法适用性：</a:t>
            </a:r>
            <a:endParaRPr lang="en-US" altLang="zh-CN" sz="1800">
              <a:solidFill>
                <a:srgbClr val="FF6600"/>
              </a:solidFill>
              <a:latin typeface="Times New Roman" panose="02020603050405020304" pitchFamily="18" charset="0"/>
              <a:ea typeface="楷体" panose="02010609060101010101" pitchFamily="49" charset="-122"/>
            </a:endParaRPr>
          </a:p>
          <a:p>
            <a:pPr>
              <a:spcBef>
                <a:spcPct val="0"/>
              </a:spcBef>
              <a:buFontTx/>
              <a:buNone/>
            </a:pPr>
            <a:r>
              <a:rPr lang="zh-CN" altLang="en-US" sz="1800">
                <a:solidFill>
                  <a:srgbClr val="0070C0"/>
                </a:solidFill>
                <a:latin typeface="Times New Roman" panose="02020603050405020304" pitchFamily="18" charset="0"/>
                <a:ea typeface="楷体" panose="02010609060101010101" pitchFamily="49" charset="-122"/>
              </a:rPr>
              <a:t>适用于同幅图像或不同图像的伪造检测。对于存在大区域相似内容的图像（如蓝天等）可能出现虚警，但若采用制定区域匹配方法，则可避免部分虚警。检测速度一般。</a:t>
            </a:r>
            <a:endParaRPr lang="en-US" altLang="zh-CN" sz="1800">
              <a:solidFill>
                <a:srgbClr val="0070C0"/>
              </a:solidFill>
              <a:latin typeface="Times New Roman" panose="02020603050405020304" pitchFamily="18" charset="0"/>
              <a:ea typeface="楷体" panose="02010609060101010101" pitchFamily="49" charset="-122"/>
            </a:endParaRPr>
          </a:p>
          <a:p>
            <a:pPr>
              <a:spcBef>
                <a:spcPct val="0"/>
              </a:spcBef>
              <a:buFontTx/>
              <a:buNone/>
            </a:pPr>
            <a:endParaRPr lang="en-US" altLang="zh-CN" sz="1800">
              <a:solidFill>
                <a:srgbClr val="FF6600"/>
              </a:solidFill>
              <a:latin typeface="Times New Roman" panose="02020603050405020304" pitchFamily="18" charset="0"/>
              <a:ea typeface="楷体" panose="02010609060101010101" pitchFamily="49" charset="-122"/>
            </a:endParaRPr>
          </a:p>
        </p:txBody>
      </p:sp>
      <p:sp>
        <p:nvSpPr>
          <p:cNvPr id="2" name="TextBox 6"/>
          <p:cNvSpPr txBox="1">
            <a:spLocks noChangeArrowheads="1"/>
          </p:cNvSpPr>
          <p:nvPr/>
        </p:nvSpPr>
        <p:spPr bwMode="auto">
          <a:xfrm>
            <a:off x="785813" y="4429125"/>
            <a:ext cx="7429500"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a:spcBef>
                <a:spcPct val="0"/>
              </a:spcBef>
              <a:buFontTx/>
              <a:buNone/>
            </a:pPr>
            <a:r>
              <a:rPr lang="zh-CN" altLang="en-US" sz="1800">
                <a:solidFill>
                  <a:srgbClr val="FF6600"/>
                </a:solidFill>
                <a:latin typeface="Times New Roman" panose="02020603050405020304" pitchFamily="18" charset="0"/>
                <a:ea typeface="楷体" panose="02010609060101010101" pitchFamily="49" charset="-122"/>
              </a:rPr>
              <a:t>（</a:t>
            </a:r>
            <a:r>
              <a:rPr lang="en-US" altLang="zh-CN" sz="1800">
                <a:solidFill>
                  <a:srgbClr val="FF6600"/>
                </a:solidFill>
                <a:latin typeface="Times New Roman" panose="02020603050405020304" pitchFamily="18" charset="0"/>
                <a:ea typeface="楷体" panose="02010609060101010101" pitchFamily="49" charset="-122"/>
              </a:rPr>
              <a:t>2</a:t>
            </a:r>
            <a:r>
              <a:rPr lang="zh-CN" altLang="en-US" sz="1800">
                <a:solidFill>
                  <a:srgbClr val="FF6600"/>
                </a:solidFill>
                <a:latin typeface="Times New Roman" panose="02020603050405020304" pitchFamily="18" charset="0"/>
                <a:ea typeface="楷体" panose="02010609060101010101" pitchFamily="49" charset="-122"/>
              </a:rPr>
              <a:t>）直接对原图进行检测</a:t>
            </a:r>
            <a:endParaRPr lang="en-US" altLang="zh-CN" sz="1800">
              <a:solidFill>
                <a:srgbClr val="FF6600"/>
              </a:solidFill>
              <a:latin typeface="Times New Roman" panose="02020603050405020304" pitchFamily="18" charset="0"/>
              <a:ea typeface="楷体" panose="02010609060101010101" pitchFamily="49" charset="-122"/>
            </a:endParaRPr>
          </a:p>
          <a:p>
            <a:pPr>
              <a:spcBef>
                <a:spcPct val="0"/>
              </a:spcBef>
              <a:buFontTx/>
              <a:buNone/>
            </a:pPr>
            <a:r>
              <a:rPr lang="zh-CN" altLang="en-US" sz="1800" b="0">
                <a:solidFill>
                  <a:schemeClr val="tx1"/>
                </a:solidFill>
                <a:latin typeface="Times New Roman" panose="02020603050405020304" pitchFamily="18" charset="0"/>
                <a:ea typeface="楷体" panose="02010609060101010101" pitchFamily="49" charset="-122"/>
              </a:rPr>
              <a:t>提取左侧鸽子的翅膀和身躯，作为感兴趣区域，对原始图像进行检测。</a:t>
            </a:r>
          </a:p>
          <a:p>
            <a:pPr>
              <a:spcBef>
                <a:spcPct val="0"/>
              </a:spcBef>
              <a:buFontTx/>
              <a:buNone/>
            </a:pPr>
            <a:r>
              <a:rPr lang="zh-CN" altLang="en-US" sz="1800">
                <a:solidFill>
                  <a:srgbClr val="FF6600"/>
                </a:solidFill>
                <a:latin typeface="Times New Roman" panose="02020603050405020304" pitchFamily="18" charset="0"/>
                <a:ea typeface="楷体" panose="02010609060101010101" pitchFamily="49" charset="-122"/>
              </a:rPr>
              <a:t>检测时间：</a:t>
            </a:r>
            <a:endParaRPr lang="en-US" altLang="zh-CN" sz="1800">
              <a:solidFill>
                <a:srgbClr val="FF6600"/>
              </a:solidFill>
              <a:latin typeface="Times New Roman" panose="02020603050405020304" pitchFamily="18" charset="0"/>
              <a:ea typeface="楷体" panose="02010609060101010101" pitchFamily="49" charset="-122"/>
            </a:endParaRPr>
          </a:p>
          <a:p>
            <a:pPr>
              <a:spcBef>
                <a:spcPct val="0"/>
              </a:spcBef>
              <a:buFontTx/>
              <a:buNone/>
            </a:pPr>
            <a:r>
              <a:rPr lang="zh-CN" altLang="en-US" sz="1800" b="0">
                <a:solidFill>
                  <a:schemeClr val="tx1"/>
                </a:solidFill>
                <a:latin typeface="Times New Roman" panose="02020603050405020304" pitchFamily="18" charset="0"/>
                <a:ea typeface="楷体" panose="02010609060101010101" pitchFamily="49" charset="-122"/>
              </a:rPr>
              <a:t>约为</a:t>
            </a:r>
            <a:r>
              <a:rPr lang="en-US" altLang="zh-CN" sz="1800" b="0">
                <a:solidFill>
                  <a:schemeClr val="tx1"/>
                </a:solidFill>
                <a:latin typeface="Times New Roman" panose="02020603050405020304" pitchFamily="18" charset="0"/>
                <a:ea typeface="楷体" panose="02010609060101010101" pitchFamily="49" charset="-122"/>
              </a:rPr>
              <a:t>26</a:t>
            </a:r>
            <a:r>
              <a:rPr lang="zh-CN" altLang="en-US" sz="1800" b="0">
                <a:solidFill>
                  <a:schemeClr val="tx1"/>
                </a:solidFill>
                <a:latin typeface="Times New Roman" panose="02020603050405020304" pitchFamily="18" charset="0"/>
                <a:ea typeface="楷体" panose="02010609060101010101" pitchFamily="49" charset="-122"/>
              </a:rPr>
              <a:t>小时</a:t>
            </a:r>
          </a:p>
          <a:p>
            <a:pPr>
              <a:spcBef>
                <a:spcPct val="0"/>
              </a:spcBef>
              <a:buFontTx/>
              <a:buNone/>
            </a:pPr>
            <a:r>
              <a:rPr lang="zh-CN" altLang="en-US" sz="1800">
                <a:solidFill>
                  <a:srgbClr val="FF6600"/>
                </a:solidFill>
                <a:latin typeface="Times New Roman" panose="02020603050405020304" pitchFamily="18" charset="0"/>
                <a:ea typeface="楷体" panose="02010609060101010101" pitchFamily="49" charset="-122"/>
              </a:rPr>
              <a:t>检测结果：</a:t>
            </a:r>
            <a:endParaRPr lang="en-US" altLang="zh-CN" sz="1800">
              <a:solidFill>
                <a:srgbClr val="FF6600"/>
              </a:solidFill>
              <a:latin typeface="Times New Roman" panose="02020603050405020304" pitchFamily="18" charset="0"/>
              <a:ea typeface="楷体" panose="02010609060101010101" pitchFamily="49" charset="-122"/>
            </a:endParaRPr>
          </a:p>
          <a:p>
            <a:pPr algn="ctr">
              <a:spcBef>
                <a:spcPct val="0"/>
              </a:spcBef>
              <a:buFontTx/>
              <a:buNone/>
            </a:pPr>
            <a:endParaRPr lang="zh-CN" altLang="en-US" sz="1800" b="0">
              <a:solidFill>
                <a:schemeClr val="tx1"/>
              </a:solidFill>
              <a:latin typeface="Times New Roman" panose="02020603050405020304" pitchFamily="18" charset="0"/>
              <a:ea typeface="楷体" panose="02010609060101010101" pitchFamily="49" charset="-122"/>
            </a:endParaRPr>
          </a:p>
        </p:txBody>
      </p:sp>
      <p:pic>
        <p:nvPicPr>
          <p:cNvPr id="212998" name="图片 8" descr="xiangguanxing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643188"/>
            <a:ext cx="914400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2999" name="TextBox 9"/>
          <p:cNvSpPr txBox="1">
            <a:spLocks noChangeArrowheads="1"/>
          </p:cNvSpPr>
          <p:nvPr/>
        </p:nvSpPr>
        <p:spPr bwMode="auto">
          <a:xfrm>
            <a:off x="5357813" y="3143250"/>
            <a:ext cx="3000375" cy="337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50000"/>
              </a:spcBef>
              <a:buChar char="•"/>
              <a:defRPr sz="2200" b="1">
                <a:solidFill>
                  <a:srgbClr val="003366"/>
                </a:solidFill>
                <a:latin typeface="华文细黑" panose="02010600040101010101" pitchFamily="2" charset="-122"/>
                <a:ea typeface="华文细黑" panose="02010600040101010101" pitchFamily="2" charset="-122"/>
              </a:defRPr>
            </a:lvl1pPr>
            <a:lvl2pPr marL="742950" indent="-285750">
              <a:spcBef>
                <a:spcPct val="20000"/>
              </a:spcBef>
              <a:buChar char="–"/>
              <a:defRPr sz="2200">
                <a:solidFill>
                  <a:srgbClr val="003366"/>
                </a:solidFill>
                <a:latin typeface="华文细黑" panose="02010600040101010101" pitchFamily="2" charset="-122"/>
                <a:ea typeface="华文细黑" panose="02010600040101010101" pitchFamily="2" charset="-122"/>
              </a:defRPr>
            </a:lvl2pPr>
            <a:lvl3pPr marL="11430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3pPr>
            <a:lvl4pPr marL="16002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4pPr>
            <a:lvl5pPr marL="2057400" indent="-228600">
              <a:spcBef>
                <a:spcPct val="20000"/>
              </a:spcBef>
              <a:buChar char="»"/>
              <a:defRPr sz="2200">
                <a:solidFill>
                  <a:srgbClr val="003366"/>
                </a:solidFill>
                <a:latin typeface="华文细黑" panose="02010600040101010101" pitchFamily="2" charset="-122"/>
                <a:ea typeface="华文细黑" panose="02010600040101010101" pitchFamily="2" charset="-122"/>
              </a:defRPr>
            </a:lvl5pPr>
            <a:lvl6pPr marL="25146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6pPr>
            <a:lvl7pPr marL="29718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7pPr>
            <a:lvl8pPr marL="34290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8pPr>
            <a:lvl9pPr marL="3886200" indent="-228600" eaLnBrk="0" fontAlgn="base" hangingPunct="0">
              <a:spcBef>
                <a:spcPct val="20000"/>
              </a:spcBef>
              <a:spcAft>
                <a:spcPct val="0"/>
              </a:spcAft>
              <a:buChar char="»"/>
              <a:defRPr sz="2200">
                <a:solidFill>
                  <a:srgbClr val="003366"/>
                </a:solidFill>
                <a:latin typeface="华文细黑" panose="02010600040101010101" pitchFamily="2" charset="-122"/>
                <a:ea typeface="华文细黑" panose="02010600040101010101" pitchFamily="2" charset="-122"/>
              </a:defRPr>
            </a:lvl9pPr>
          </a:lstStyle>
          <a:p>
            <a:pPr>
              <a:spcBef>
                <a:spcPct val="0"/>
              </a:spcBef>
              <a:buFontTx/>
              <a:buNone/>
            </a:pPr>
            <a:r>
              <a:rPr lang="zh-CN" altLang="en-US" sz="1200" b="0">
                <a:solidFill>
                  <a:srgbClr val="FF6600"/>
                </a:solidFill>
                <a:latin typeface="Times New Roman" panose="02020603050405020304" pitchFamily="18" charset="0"/>
                <a:ea typeface="楷体" panose="02010609060101010101" pitchFamily="49" charset="-122"/>
              </a:rPr>
              <a:t>结果分析：</a:t>
            </a:r>
          </a:p>
          <a:p>
            <a:pPr>
              <a:spcBef>
                <a:spcPct val="0"/>
              </a:spcBef>
              <a:buFontTx/>
              <a:buNone/>
            </a:pPr>
            <a:r>
              <a:rPr lang="zh-CN" altLang="en-US" sz="1200" b="0">
                <a:solidFill>
                  <a:srgbClr val="FF6600"/>
                </a:solidFill>
                <a:latin typeface="Times New Roman" panose="02020603050405020304" pitchFamily="18" charset="0"/>
                <a:ea typeface="楷体" panose="02010609060101010101" pitchFamily="49" charset="-122"/>
              </a:rPr>
              <a:t>两个实验结果均清晰地显示图中有两部分具有极高的统计相关性。其中左上的统计相关性为</a:t>
            </a:r>
            <a:r>
              <a:rPr lang="en-US" altLang="zh-CN" sz="1200" b="0">
                <a:solidFill>
                  <a:srgbClr val="FF6600"/>
                </a:solidFill>
                <a:latin typeface="Times New Roman" panose="02020603050405020304" pitchFamily="18" charset="0"/>
                <a:ea typeface="楷体" panose="02010609060101010101" pitchFamily="49" charset="-122"/>
              </a:rPr>
              <a:t>1</a:t>
            </a:r>
            <a:r>
              <a:rPr lang="zh-CN" altLang="en-US" sz="1200" b="0">
                <a:solidFill>
                  <a:srgbClr val="FF6600"/>
                </a:solidFill>
                <a:latin typeface="Times New Roman" panose="02020603050405020304" pitchFamily="18" charset="0"/>
                <a:ea typeface="楷体" panose="02010609060101010101" pitchFamily="49" charset="-122"/>
              </a:rPr>
              <a:t>，这是可以预料的。因为感兴趣区域就是从这部分区域提取的，实际上这两部分的数据是完全相同的。但是另一区域上半部分（鸽子翅膀）和下半部分（鸽子身躯）的统计相关性分别为</a:t>
            </a:r>
            <a:r>
              <a:rPr lang="en-US" altLang="zh-CN" sz="1200" b="0">
                <a:solidFill>
                  <a:srgbClr val="FF6600"/>
                </a:solidFill>
                <a:latin typeface="Times New Roman" panose="02020603050405020304" pitchFamily="18" charset="0"/>
                <a:ea typeface="楷体" panose="02010609060101010101" pitchFamily="49" charset="-122"/>
              </a:rPr>
              <a:t>0.994</a:t>
            </a:r>
            <a:r>
              <a:rPr lang="zh-CN" altLang="en-US" sz="1200" b="0">
                <a:solidFill>
                  <a:srgbClr val="FF6600"/>
                </a:solidFill>
                <a:latin typeface="Times New Roman" panose="02020603050405020304" pitchFamily="18" charset="0"/>
                <a:ea typeface="楷体" panose="02010609060101010101" pitchFamily="49" charset="-122"/>
              </a:rPr>
              <a:t>和</a:t>
            </a:r>
            <a:r>
              <a:rPr lang="en-US" altLang="zh-CN" sz="1200" b="0">
                <a:solidFill>
                  <a:srgbClr val="FF6600"/>
                </a:solidFill>
                <a:latin typeface="Times New Roman" panose="02020603050405020304" pitchFamily="18" charset="0"/>
                <a:ea typeface="楷体" panose="02010609060101010101" pitchFamily="49" charset="-122"/>
              </a:rPr>
              <a:t>0.992</a:t>
            </a:r>
            <a:r>
              <a:rPr lang="zh-CN" altLang="en-US" sz="1200" b="0">
                <a:solidFill>
                  <a:srgbClr val="FF6600"/>
                </a:solidFill>
                <a:latin typeface="Times New Roman" panose="02020603050405020304" pitchFamily="18" charset="0"/>
                <a:ea typeface="楷体" panose="02010609060101010101" pitchFamily="49" charset="-122"/>
              </a:rPr>
              <a:t>，考虑到一般情况下不会存在一幅图像中出现如此相似的两幅图像，因此很有可能是复制拼接的伪造部分。</a:t>
            </a:r>
          </a:p>
          <a:p>
            <a:pPr>
              <a:spcBef>
                <a:spcPct val="0"/>
              </a:spcBef>
              <a:buFontTx/>
              <a:buNone/>
            </a:pPr>
            <a:r>
              <a:rPr lang="zh-CN" altLang="en-US" sz="1200" b="0">
                <a:solidFill>
                  <a:srgbClr val="FF6600"/>
                </a:solidFill>
                <a:latin typeface="Times New Roman" panose="02020603050405020304" pitchFamily="18" charset="0"/>
                <a:ea typeface="楷体" panose="02010609060101010101" pitchFamily="49" charset="-122"/>
              </a:rPr>
              <a:t>如果这两只鸽子为复制拼接的伪造图像部分，根据实验结果，本检测算法不能提供这两只鸽子哪个为真实图像，哪个为复制伪造图像的证据。</a:t>
            </a:r>
          </a:p>
          <a:p>
            <a:pPr>
              <a:spcBef>
                <a:spcPct val="0"/>
              </a:spcBef>
              <a:buFontTx/>
              <a:buNone/>
            </a:pPr>
            <a:r>
              <a:rPr lang="zh-CN" altLang="en-US" sz="1200" b="0">
                <a:solidFill>
                  <a:srgbClr val="FF6600"/>
                </a:solidFill>
                <a:latin typeface="Times New Roman" panose="02020603050405020304" pitchFamily="18" charset="0"/>
                <a:ea typeface="楷体" panose="02010609060101010101" pitchFamily="49" charset="-122"/>
              </a:rPr>
              <a:t>两个实验均为未经过缩放的原始分辨率的待测图像进行测试，其结果具备较高的可信度。</a:t>
            </a:r>
            <a:endParaRPr lang="zh-CN" altLang="en-US" sz="1800" b="0">
              <a:solidFill>
                <a:srgbClr val="FF66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236069892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12998"/>
                                        </p:tgtEl>
                                        <p:attrNameLst>
                                          <p:attrName>style.visibility</p:attrName>
                                        </p:attrNameLst>
                                      </p:cBhvr>
                                      <p:to>
                                        <p:strVal val="visible"/>
                                      </p:to>
                                    </p:set>
                                    <p:animEffect transition="in" filter="wipe(left)">
                                      <p:cBhvr>
                                        <p:cTn id="12" dur="500"/>
                                        <p:tgtEl>
                                          <p:spTgt spid="21299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212999"/>
                                        </p:tgtEl>
                                        <p:attrNameLst>
                                          <p:attrName>style.visibility</p:attrName>
                                        </p:attrNameLst>
                                      </p:cBhvr>
                                      <p:to>
                                        <p:strVal val="visible"/>
                                      </p:to>
                                    </p:set>
                                    <p:animEffect transition="in" filter="diamond(in)">
                                      <p:cBhvr>
                                        <p:cTn id="17" dur="2000"/>
                                        <p:tgtEl>
                                          <p:spTgt spid="2129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212999" grpId="0"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28.9|63.3"/>
</p:tagLst>
</file>

<file path=ppt/tags/tag2.xml><?xml version="1.0" encoding="utf-8"?>
<p:tagLst xmlns:a="http://schemas.openxmlformats.org/drawingml/2006/main" xmlns:r="http://schemas.openxmlformats.org/officeDocument/2006/relationships" xmlns:p="http://schemas.openxmlformats.org/presentationml/2006/main">
  <p:tag name="TIMING" val="|0.4|0.3|0.3|0.2|0.1|0|0.2|0|0"/>
</p:tagLst>
</file>

<file path=ppt/tags/tag3.xml><?xml version="1.0" encoding="utf-8"?>
<p:tagLst xmlns:a="http://schemas.openxmlformats.org/drawingml/2006/main" xmlns:r="http://schemas.openxmlformats.org/officeDocument/2006/relationships" xmlns:p="http://schemas.openxmlformats.org/presentationml/2006/main">
  <p:tag name="TIMING" val="|0|1.1|0.3|0.7|0.8"/>
</p:tagLst>
</file>

<file path=ppt/tags/tag4.xml><?xml version="1.0" encoding="utf-8"?>
<p:tagLst xmlns:a="http://schemas.openxmlformats.org/drawingml/2006/main" xmlns:r="http://schemas.openxmlformats.org/officeDocument/2006/relationships" xmlns:p="http://schemas.openxmlformats.org/presentationml/2006/main">
  <p:tag name="TIMING" val="|5.3|2.3|2.2|7.2|0.7|1.4"/>
</p:tagLst>
</file>

<file path=ppt/theme/theme1.xml><?xml version="1.0" encoding="utf-8"?>
<a:theme xmlns:a="http://schemas.openxmlformats.org/drawingml/2006/main" name="1_Default Design_2">
  <a:themeElements>
    <a:clrScheme name="Default Design_2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_2">
      <a:majorFont>
        <a:latin typeface="华文细黑"/>
        <a:ea typeface="华文细黑"/>
        <a:cs typeface=""/>
      </a:majorFont>
      <a:minorFont>
        <a:latin typeface="华文细黑"/>
        <a:ea typeface="华文细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3366"/>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en-US" altLang="zh-CN" sz="2400" b="0" i="0" u="none" strike="noStrike" cap="none" normalizeH="0" baseline="0" smtClean="0">
            <a:ln>
              <a:noFill/>
            </a:ln>
            <a:solidFill>
              <a:schemeClr val="tx1"/>
            </a:solidFill>
            <a:effectLst/>
            <a:latin typeface="Times New Roman" panose="02020603050405020304" pitchFamily="18" charset="0"/>
          </a:defRPr>
        </a:defPPr>
      </a:lstStyle>
    </a:spDef>
    <a:lnDef>
      <a:spPr bwMode="auto">
        <a:xfrm>
          <a:off x="0" y="0"/>
          <a:ext cx="1" cy="1"/>
        </a:xfrm>
        <a:custGeom>
          <a:avLst/>
          <a:gdLst/>
          <a:ahLst/>
          <a:cxnLst/>
          <a:rect l="0" t="0" r="0" b="0"/>
          <a:pathLst/>
        </a:custGeom>
        <a:solidFill>
          <a:srgbClr val="003366"/>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en-US" altLang="zh-CN" sz="2400" b="0" i="0" u="none" strike="noStrike" cap="none" normalizeH="0" baseline="0" smtClean="0">
            <a:ln>
              <a:noFill/>
            </a:ln>
            <a:solidFill>
              <a:schemeClr val="tx1"/>
            </a:solidFill>
            <a:effectLst/>
            <a:latin typeface="Times New Roman" panose="02020603050405020304" pitchFamily="18" charset="0"/>
          </a:defRPr>
        </a:defPPr>
      </a:lstStyle>
    </a:lnDef>
  </a:objectDefaults>
  <a:extraClrSchemeLst>
    <a:extraClrScheme>
      <a:clrScheme name="Default Design_2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_2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_2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_2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_2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_2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_2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Default Design_2">
  <a:themeElements>
    <a:clrScheme name="Default Design_2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_2">
      <a:majorFont>
        <a:latin typeface="华文细黑"/>
        <a:ea typeface="华文细黑"/>
        <a:cs typeface=""/>
      </a:majorFont>
      <a:minorFont>
        <a:latin typeface="华文细黑"/>
        <a:ea typeface="华文细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3366"/>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en-US" altLang="zh-CN" sz="2400" b="0" i="0" u="none" strike="noStrike" cap="none" normalizeH="0" baseline="0" smtClean="0">
            <a:ln>
              <a:noFill/>
            </a:ln>
            <a:solidFill>
              <a:schemeClr val="tx1"/>
            </a:solidFill>
            <a:effectLst/>
            <a:latin typeface="Times New Roman" panose="02020603050405020304" pitchFamily="18" charset="0"/>
          </a:defRPr>
        </a:defPPr>
      </a:lstStyle>
    </a:spDef>
    <a:lnDef>
      <a:spPr bwMode="auto">
        <a:xfrm>
          <a:off x="0" y="0"/>
          <a:ext cx="1" cy="1"/>
        </a:xfrm>
        <a:custGeom>
          <a:avLst/>
          <a:gdLst/>
          <a:ahLst/>
          <a:cxnLst/>
          <a:rect l="0" t="0" r="0" b="0"/>
          <a:pathLst/>
        </a:custGeom>
        <a:solidFill>
          <a:srgbClr val="003366"/>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en-US" altLang="zh-CN" sz="2400" b="0" i="0" u="none" strike="noStrike" cap="none" normalizeH="0" baseline="0" smtClean="0">
            <a:ln>
              <a:noFill/>
            </a:ln>
            <a:solidFill>
              <a:schemeClr val="tx1"/>
            </a:solidFill>
            <a:effectLst/>
            <a:latin typeface="Times New Roman" panose="02020603050405020304" pitchFamily="18" charset="0"/>
          </a:defRPr>
        </a:defPPr>
      </a:lstStyle>
    </a:lnDef>
  </a:objectDefaults>
  <a:extraClrSchemeLst>
    <a:extraClrScheme>
      <a:clrScheme name="Default Design_2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_2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_2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_2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_2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_2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_2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1206</TotalTime>
  <Words>5424</Words>
  <Application>Microsoft Office PowerPoint</Application>
  <PresentationFormat>全屏显示(4:3)</PresentationFormat>
  <Paragraphs>446</Paragraphs>
  <Slides>99</Slides>
  <Notes>12</Notes>
  <HiddenSlides>0</HiddenSlides>
  <MMClips>0</MMClips>
  <ScaleCrop>false</ScaleCrop>
  <HeadingPairs>
    <vt:vector size="6" baseType="variant">
      <vt:variant>
        <vt:lpstr>主题</vt:lpstr>
      </vt:variant>
      <vt:variant>
        <vt:i4>2</vt:i4>
      </vt:variant>
      <vt:variant>
        <vt:lpstr>嵌入 OLE 服务器</vt:lpstr>
      </vt:variant>
      <vt:variant>
        <vt:i4>6</vt:i4>
      </vt:variant>
      <vt:variant>
        <vt:lpstr>幻灯片标题</vt:lpstr>
      </vt:variant>
      <vt:variant>
        <vt:i4>99</vt:i4>
      </vt:variant>
    </vt:vector>
  </HeadingPairs>
  <TitlesOfParts>
    <vt:vector size="107" baseType="lpstr">
      <vt:lpstr>1_Default Design_2</vt:lpstr>
      <vt:lpstr>2_Default Design_2</vt:lpstr>
      <vt:lpstr>Visio</vt:lpstr>
      <vt:lpstr>Equation</vt:lpstr>
      <vt:lpstr>位图图像</vt:lpstr>
      <vt:lpstr>Visio.Drawing.11</vt:lpstr>
      <vt:lpstr>Equation.DSMT4</vt:lpstr>
      <vt:lpstr>SmartDraw.2</vt:lpstr>
      <vt:lpstr>PowerPoint 演示文稿</vt:lpstr>
      <vt:lpstr>项目五  针对多媒体进行取证</vt:lpstr>
      <vt:lpstr>学习目标</vt:lpstr>
      <vt:lpstr>PowerPoint 演示文稿</vt:lpstr>
      <vt:lpstr>PowerPoint 演示文稿</vt:lpstr>
      <vt:lpstr>项目任务</vt:lpstr>
      <vt:lpstr>PowerPoint 演示文稿</vt:lpstr>
      <vt:lpstr>什么是数字图像</vt:lpstr>
      <vt:lpstr>什么是数字图像</vt:lpstr>
      <vt:lpstr>什么是彩色数字图像</vt:lpstr>
      <vt:lpstr>什么是彩色数字图像</vt:lpstr>
      <vt:lpstr>什么是调色板图像</vt:lpstr>
      <vt:lpstr>什么是调色板图像</vt:lpstr>
      <vt:lpstr>什么是调色板图像</vt:lpstr>
      <vt:lpstr>数字图像的分类</vt:lpstr>
      <vt:lpstr>伪造新闻照片</vt:lpstr>
      <vt:lpstr>美国大选中的传媒丑闻</vt:lpstr>
      <vt:lpstr>其他例子</vt:lpstr>
      <vt:lpstr>西安大水和藏羚羊</vt:lpstr>
      <vt:lpstr>广场鸽和第一爆</vt:lpstr>
      <vt:lpstr>伊朗的导弹试验</vt:lpstr>
      <vt:lpstr>FBI的拉登近照</vt:lpstr>
      <vt:lpstr>华南虎事件</vt:lpstr>
      <vt:lpstr>PowerPoint 演示文稿</vt:lpstr>
      <vt:lpstr>PowerPoint 演示文稿</vt:lpstr>
      <vt:lpstr>图像篡改方式</vt:lpstr>
      <vt:lpstr>图像篡改方式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任务一：对简单数据隐藏进行分析</vt:lpstr>
      <vt:lpstr>针对最简单的数据隐藏方式进行分析</vt:lpstr>
      <vt:lpstr>插入式数据隐藏分析</vt:lpstr>
      <vt:lpstr>插入式数据隐藏分析</vt:lpstr>
      <vt:lpstr>任务二：利用隐写分析技术分析可疑图像</vt:lpstr>
      <vt:lpstr>隐写概述：什么是隐写</vt:lpstr>
      <vt:lpstr>隐写概述：什么是隐写</vt:lpstr>
      <vt:lpstr>隐写概述：什么是隐写</vt:lpstr>
      <vt:lpstr>隐写概述：什么是隐写</vt:lpstr>
      <vt:lpstr>隐写概述：隐写性能指标</vt:lpstr>
      <vt:lpstr>隐写概述：隐写性能指标</vt:lpstr>
      <vt:lpstr>典型隐写算法</vt:lpstr>
      <vt:lpstr>LSB隐写算法</vt:lpstr>
      <vt:lpstr>简单LSB隐写</vt:lpstr>
      <vt:lpstr>LSB Match隐写算法</vt:lpstr>
      <vt:lpstr>反隐写技术</vt:lpstr>
      <vt:lpstr>隐写分析的困难所在</vt:lpstr>
      <vt:lpstr>LSB替换引起统计不对称性</vt:lpstr>
      <vt:lpstr>利用统计特征异常的c2分析</vt:lpstr>
      <vt:lpstr>RS分析</vt:lpstr>
      <vt:lpstr>JPEG图像隐写分析</vt:lpstr>
      <vt:lpstr>调色板图像隐写分析</vt:lpstr>
      <vt:lpstr>任务三：数字图像内容真实性认证</vt:lpstr>
      <vt:lpstr>数字媒体防伪认证</vt:lpstr>
      <vt:lpstr>图像内容认证技术研究目标</vt:lpstr>
      <vt:lpstr>PowerPoint 演示文稿</vt:lpstr>
      <vt:lpstr>数字水印认证技术</vt:lpstr>
      <vt:lpstr>PowerPoint 演示文稿</vt:lpstr>
      <vt:lpstr>PowerPoint 演示文稿</vt:lpstr>
      <vt:lpstr>数字水印分类</vt:lpstr>
      <vt:lpstr>PowerPoint 演示文稿</vt:lpstr>
      <vt:lpstr>PowerPoint 演示文稿</vt:lpstr>
      <vt:lpstr>半脆弱水印认证实例</vt:lpstr>
      <vt:lpstr>半脆弱水印认证实例</vt:lpstr>
      <vt:lpstr>半脆弱水印认证实例</vt:lpstr>
      <vt:lpstr>半脆弱水印认证实例</vt:lpstr>
      <vt:lpstr>半脆弱水印认证实例</vt:lpstr>
      <vt:lpstr>PowerPoint 演示文稿</vt:lpstr>
      <vt:lpstr>PowerPoint 演示文稿</vt:lpstr>
      <vt:lpstr>PowerPoint 演示文稿</vt:lpstr>
      <vt:lpstr>PowerPoint 演示文稿</vt:lpstr>
      <vt:lpstr>鲁棒hash认证实例</vt:lpstr>
      <vt:lpstr>PowerPoint 演示文稿</vt:lpstr>
      <vt:lpstr>PowerPoint 演示文稿</vt:lpstr>
      <vt:lpstr>PowerPoint 演示文稿</vt:lpstr>
      <vt:lpstr>PowerPoint 演示文稿</vt:lpstr>
      <vt:lpstr>PowerPoint 演示文稿</vt:lpstr>
      <vt:lpstr>“广场鸽”检测</vt:lpstr>
      <vt:lpstr>“广场鸽”图像    统计分析检测</vt:lpstr>
      <vt:lpstr>“广场鸽”图像    统计分析检测</vt:lpstr>
    </vt:vector>
  </TitlesOfParts>
  <Company>NUPT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计算机取证与分析鉴定概论</dc:title>
  <dc:creator>Sun</dc:creator>
  <cp:lastModifiedBy>雨林木风</cp:lastModifiedBy>
  <cp:revision>132</cp:revision>
  <dcterms:created xsi:type="dcterms:W3CDTF">2008-08-15T00:24:31Z</dcterms:created>
  <dcterms:modified xsi:type="dcterms:W3CDTF">2014-12-19T05:14:03Z</dcterms:modified>
</cp:coreProperties>
</file>