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colors35.xml" ContentType="application/vnd.openxmlformats-officedocument.drawingml.diagramColors+xml"/>
  <Override PartName="/ppt/diagrams/layout43.xml" ContentType="application/vnd.openxmlformats-officedocument.drawingml.diagramLayout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ata40.xml" ContentType="application/vnd.openxmlformats-officedocument.drawingml.diagramData+xml"/>
  <Override PartName="/ppt/diagrams/quickStyle48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A697E4-8EB2-4A22-855A-9895CCE59F0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ED855B4E-5041-4F44-AA6B-A1A28FC702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B3E582F-FD5A-48ED-9D10-FC348C075ACB}" type="parTrans" cxnId="{3EA62267-DEDE-4F39-A0AF-9A61122C67A9}">
      <dgm:prSet/>
      <dgm:spPr/>
      <dgm:t>
        <a:bodyPr/>
        <a:lstStyle/>
        <a:p>
          <a:endParaRPr lang="zh-CN" altLang="en-US"/>
        </a:p>
      </dgm:t>
    </dgm:pt>
    <dgm:pt modelId="{73675FD7-5F6B-418A-A8CD-D3286C50C197}" type="sibTrans" cxnId="{3EA62267-DEDE-4F39-A0AF-9A61122C67A9}">
      <dgm:prSet/>
      <dgm:spPr/>
      <dgm:t>
        <a:bodyPr/>
        <a:lstStyle/>
        <a:p>
          <a:endParaRPr lang="zh-CN" altLang="en-US"/>
        </a:p>
      </dgm:t>
    </dgm:pt>
    <dgm:pt modelId="{CBF27B48-9412-4DFB-B63C-1D5E25349A5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6E53C32-8C16-4DC0-8EDE-6981F4CA9D9E}" type="parTrans" cxnId="{DFB92CCB-B6BD-4BBE-A521-C48389332F59}">
      <dgm:prSet/>
      <dgm:spPr/>
      <dgm:t>
        <a:bodyPr/>
        <a:lstStyle/>
        <a:p>
          <a:endParaRPr lang="zh-CN" altLang="en-US"/>
        </a:p>
      </dgm:t>
    </dgm:pt>
    <dgm:pt modelId="{5E1195C9-435F-4854-9D57-9A7E4DCBAB89}" type="sibTrans" cxnId="{DFB92CCB-B6BD-4BBE-A521-C48389332F59}">
      <dgm:prSet/>
      <dgm:spPr/>
      <dgm:t>
        <a:bodyPr/>
        <a:lstStyle/>
        <a:p>
          <a:endParaRPr lang="zh-CN" altLang="en-US"/>
        </a:p>
      </dgm:t>
    </dgm:pt>
    <dgm:pt modelId="{3AF9AB29-E7AD-4EF8-B123-6241A9D827C3}" type="pres">
      <dgm:prSet presAssocID="{DFA697E4-8EB2-4A22-855A-9895CCE59F05}" presName="Name0" presStyleCnt="0">
        <dgm:presLayoutVars>
          <dgm:dir/>
          <dgm:resizeHandles val="exact"/>
        </dgm:presLayoutVars>
      </dgm:prSet>
      <dgm:spPr/>
    </dgm:pt>
    <dgm:pt modelId="{D3557F9A-5665-4429-B5A3-D9F3FCE09610}" type="pres">
      <dgm:prSet presAssocID="{ED855B4E-5041-4F44-AA6B-A1A28FC702F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2762A-5048-4AE0-899B-6302DF844DB5}" type="pres">
      <dgm:prSet presAssocID="{73675FD7-5F6B-418A-A8CD-D3286C50C197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EAE99DE-F157-4708-805A-71E7CB4F19AD}" type="pres">
      <dgm:prSet presAssocID="{73675FD7-5F6B-418A-A8CD-D3286C50C197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4B7BA09-D518-4FFE-BBFE-C3BB1A86415B}" type="pres">
      <dgm:prSet presAssocID="{CBF27B48-9412-4DFB-B63C-1D5E25349A5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28122B-B36F-4F40-BA47-7AB9D7C008B2}" type="presOf" srcId="{ED855B4E-5041-4F44-AA6B-A1A28FC702F4}" destId="{D3557F9A-5665-4429-B5A3-D9F3FCE09610}" srcOrd="0" destOrd="0" presId="urn:microsoft.com/office/officeart/2005/8/layout/process1"/>
    <dgm:cxn modelId="{A44B6974-5770-433F-BBF9-A1D4D2E2377D}" type="presOf" srcId="{73675FD7-5F6B-418A-A8CD-D3286C50C197}" destId="{5EAE99DE-F157-4708-805A-71E7CB4F19AD}" srcOrd="1" destOrd="0" presId="urn:microsoft.com/office/officeart/2005/8/layout/process1"/>
    <dgm:cxn modelId="{3EA62267-DEDE-4F39-A0AF-9A61122C67A9}" srcId="{DFA697E4-8EB2-4A22-855A-9895CCE59F05}" destId="{ED855B4E-5041-4F44-AA6B-A1A28FC702F4}" srcOrd="0" destOrd="0" parTransId="{4B3E582F-FD5A-48ED-9D10-FC348C075ACB}" sibTransId="{73675FD7-5F6B-418A-A8CD-D3286C50C197}"/>
    <dgm:cxn modelId="{DFB92CCB-B6BD-4BBE-A521-C48389332F59}" srcId="{DFA697E4-8EB2-4A22-855A-9895CCE59F05}" destId="{CBF27B48-9412-4DFB-B63C-1D5E25349A5A}" srcOrd="1" destOrd="0" parTransId="{46E53C32-8C16-4DC0-8EDE-6981F4CA9D9E}" sibTransId="{5E1195C9-435F-4854-9D57-9A7E4DCBAB89}"/>
    <dgm:cxn modelId="{96A72A59-5249-4585-A8A6-22CE9CBA9DA8}" type="presOf" srcId="{DFA697E4-8EB2-4A22-855A-9895CCE59F05}" destId="{3AF9AB29-E7AD-4EF8-B123-6241A9D827C3}" srcOrd="0" destOrd="0" presId="urn:microsoft.com/office/officeart/2005/8/layout/process1"/>
    <dgm:cxn modelId="{F46DCFFA-2BFD-464F-8354-494ECB6FF20E}" type="presOf" srcId="{CBF27B48-9412-4DFB-B63C-1D5E25349A5A}" destId="{D4B7BA09-D518-4FFE-BBFE-C3BB1A86415B}" srcOrd="0" destOrd="0" presId="urn:microsoft.com/office/officeart/2005/8/layout/process1"/>
    <dgm:cxn modelId="{D1599775-2B41-4BF2-A476-106525331A38}" type="presOf" srcId="{73675FD7-5F6B-418A-A8CD-D3286C50C197}" destId="{44A2762A-5048-4AE0-899B-6302DF844DB5}" srcOrd="0" destOrd="0" presId="urn:microsoft.com/office/officeart/2005/8/layout/process1"/>
    <dgm:cxn modelId="{E255C194-F94D-4D4B-B9F9-67749D2AC2DF}" type="presParOf" srcId="{3AF9AB29-E7AD-4EF8-B123-6241A9D827C3}" destId="{D3557F9A-5665-4429-B5A3-D9F3FCE09610}" srcOrd="0" destOrd="0" presId="urn:microsoft.com/office/officeart/2005/8/layout/process1"/>
    <dgm:cxn modelId="{223223C9-D949-445A-91F8-948B9CD68094}" type="presParOf" srcId="{3AF9AB29-E7AD-4EF8-B123-6241A9D827C3}" destId="{44A2762A-5048-4AE0-899B-6302DF844DB5}" srcOrd="1" destOrd="0" presId="urn:microsoft.com/office/officeart/2005/8/layout/process1"/>
    <dgm:cxn modelId="{5EBB1B21-6B6A-4E32-8B49-B43C70065695}" type="presParOf" srcId="{44A2762A-5048-4AE0-899B-6302DF844DB5}" destId="{5EAE99DE-F157-4708-805A-71E7CB4F19AD}" srcOrd="0" destOrd="0" presId="urn:microsoft.com/office/officeart/2005/8/layout/process1"/>
    <dgm:cxn modelId="{92F5F01C-3DC2-41A3-8920-173C4C7C8EBE}" type="presParOf" srcId="{3AF9AB29-E7AD-4EF8-B123-6241A9D827C3}" destId="{D4B7BA09-D518-4FFE-BBFE-C3BB1A86415B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9F43081-CEA9-48BB-ABBD-AEB6257E47E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DAF7476-A890-4874-8A42-7CAE3EDADB0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刀具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324A772-FC3A-4369-AE46-75F07CF04304}" type="parTrans" cxnId="{BF83868E-6843-4DD6-A809-9E76CCCAED44}">
      <dgm:prSet/>
      <dgm:spPr/>
      <dgm:t>
        <a:bodyPr/>
        <a:lstStyle/>
        <a:p>
          <a:endParaRPr lang="zh-CN" altLang="en-US"/>
        </a:p>
      </dgm:t>
    </dgm:pt>
    <dgm:pt modelId="{D930E75C-59F4-4333-9572-AF1CD2274AA2}" type="sibTrans" cxnId="{BF83868E-6843-4DD6-A809-9E76CCCAED44}">
      <dgm:prSet/>
      <dgm:spPr/>
      <dgm:t>
        <a:bodyPr/>
        <a:lstStyle/>
        <a:p>
          <a:endParaRPr lang="zh-CN" altLang="en-US"/>
        </a:p>
      </dgm:t>
    </dgm:pt>
    <dgm:pt modelId="{2A1EA615-07BD-4EDE-A579-A7F607C7FCB7}" type="pres">
      <dgm:prSet presAssocID="{29F43081-CEA9-48BB-ABBD-AEB6257E47EF}" presName="Name0" presStyleCnt="0">
        <dgm:presLayoutVars>
          <dgm:dir/>
          <dgm:animLvl val="lvl"/>
          <dgm:resizeHandles val="exact"/>
        </dgm:presLayoutVars>
      </dgm:prSet>
      <dgm:spPr/>
    </dgm:pt>
    <dgm:pt modelId="{AA0295ED-061A-43ED-887F-33CCACF91BBD}" type="pres">
      <dgm:prSet presAssocID="{29F43081-CEA9-48BB-ABBD-AEB6257E47EF}" presName="dummy" presStyleCnt="0"/>
      <dgm:spPr/>
    </dgm:pt>
    <dgm:pt modelId="{ED351A14-F5C8-43FE-9A73-A44F9D88E465}" type="pres">
      <dgm:prSet presAssocID="{29F43081-CEA9-48BB-ABBD-AEB6257E47EF}" presName="linH" presStyleCnt="0"/>
      <dgm:spPr/>
    </dgm:pt>
    <dgm:pt modelId="{B5BDF054-3688-49DD-A7F1-39B2E826FFC2}" type="pres">
      <dgm:prSet presAssocID="{29F43081-CEA9-48BB-ABBD-AEB6257E47EF}" presName="padding1" presStyleCnt="0"/>
      <dgm:spPr/>
    </dgm:pt>
    <dgm:pt modelId="{B49E7FBF-60CA-4824-8017-36FDADA88FBF}" type="pres">
      <dgm:prSet presAssocID="{ADAF7476-A890-4874-8A42-7CAE3EDADB00}" presName="linV" presStyleCnt="0"/>
      <dgm:spPr/>
    </dgm:pt>
    <dgm:pt modelId="{D2F6FB1A-F937-4F85-B73A-B8B4F074AD1C}" type="pres">
      <dgm:prSet presAssocID="{ADAF7476-A890-4874-8A42-7CAE3EDADB00}" presName="spVertical1" presStyleCnt="0"/>
      <dgm:spPr/>
    </dgm:pt>
    <dgm:pt modelId="{D03DF1E6-22D9-424A-9B2B-EA240164A10D}" type="pres">
      <dgm:prSet presAssocID="{ADAF7476-A890-4874-8A42-7CAE3EDADB00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13BAEA-D39A-49E1-8CED-801D5CEA5C05}" type="pres">
      <dgm:prSet presAssocID="{ADAF7476-A890-4874-8A42-7CAE3EDADB00}" presName="spVertical2" presStyleCnt="0"/>
      <dgm:spPr/>
    </dgm:pt>
    <dgm:pt modelId="{A4ECB6F5-52C6-46CF-A6BB-518327DCCB93}" type="pres">
      <dgm:prSet presAssocID="{ADAF7476-A890-4874-8A42-7CAE3EDADB00}" presName="spVertical3" presStyleCnt="0"/>
      <dgm:spPr/>
    </dgm:pt>
    <dgm:pt modelId="{FE63BCF4-75E3-43AA-BAEB-2D7004644A23}" type="pres">
      <dgm:prSet presAssocID="{29F43081-CEA9-48BB-ABBD-AEB6257E47EF}" presName="padding2" presStyleCnt="0"/>
      <dgm:spPr/>
    </dgm:pt>
    <dgm:pt modelId="{CED3E9D0-72AA-42DF-A51F-E1B4C1B36767}" type="pres">
      <dgm:prSet presAssocID="{29F43081-CEA9-48BB-ABBD-AEB6257E47EF}" presName="negArrow" presStyleCnt="0"/>
      <dgm:spPr/>
    </dgm:pt>
    <dgm:pt modelId="{143A1489-055B-437A-9498-1C5A5246274F}" type="pres">
      <dgm:prSet presAssocID="{29F43081-CEA9-48BB-ABBD-AEB6257E47EF}" presName="backgroundArrow" presStyleLbl="node1" presStyleIdx="0" presStyleCnt="1"/>
      <dgm:spPr/>
    </dgm:pt>
  </dgm:ptLst>
  <dgm:cxnLst>
    <dgm:cxn modelId="{BF83868E-6843-4DD6-A809-9E76CCCAED44}" srcId="{29F43081-CEA9-48BB-ABBD-AEB6257E47EF}" destId="{ADAF7476-A890-4874-8A42-7CAE3EDADB00}" srcOrd="0" destOrd="0" parTransId="{6324A772-FC3A-4369-AE46-75F07CF04304}" sibTransId="{D930E75C-59F4-4333-9572-AF1CD2274AA2}"/>
    <dgm:cxn modelId="{83F0E724-7F9B-44D0-8F85-CB3B480DADA5}" type="presOf" srcId="{ADAF7476-A890-4874-8A42-7CAE3EDADB00}" destId="{D03DF1E6-22D9-424A-9B2B-EA240164A10D}" srcOrd="0" destOrd="0" presId="urn:microsoft.com/office/officeart/2005/8/layout/hProcess3"/>
    <dgm:cxn modelId="{9523E210-106B-4959-8A32-161B854F5DB4}" type="presOf" srcId="{29F43081-CEA9-48BB-ABBD-AEB6257E47EF}" destId="{2A1EA615-07BD-4EDE-A579-A7F607C7FCB7}" srcOrd="0" destOrd="0" presId="urn:microsoft.com/office/officeart/2005/8/layout/hProcess3"/>
    <dgm:cxn modelId="{45860B1A-5E91-4FA3-8209-4F81919CBA05}" type="presParOf" srcId="{2A1EA615-07BD-4EDE-A579-A7F607C7FCB7}" destId="{AA0295ED-061A-43ED-887F-33CCACF91BBD}" srcOrd="0" destOrd="0" presId="urn:microsoft.com/office/officeart/2005/8/layout/hProcess3"/>
    <dgm:cxn modelId="{E300966F-9BA3-491B-AB82-D484D43ECB12}" type="presParOf" srcId="{2A1EA615-07BD-4EDE-A579-A7F607C7FCB7}" destId="{ED351A14-F5C8-43FE-9A73-A44F9D88E465}" srcOrd="1" destOrd="0" presId="urn:microsoft.com/office/officeart/2005/8/layout/hProcess3"/>
    <dgm:cxn modelId="{076517A3-7C3E-4575-89F2-440EB68DC65D}" type="presParOf" srcId="{ED351A14-F5C8-43FE-9A73-A44F9D88E465}" destId="{B5BDF054-3688-49DD-A7F1-39B2E826FFC2}" srcOrd="0" destOrd="0" presId="urn:microsoft.com/office/officeart/2005/8/layout/hProcess3"/>
    <dgm:cxn modelId="{F8DD5213-0B2E-4755-B24D-A91498EC085C}" type="presParOf" srcId="{ED351A14-F5C8-43FE-9A73-A44F9D88E465}" destId="{B49E7FBF-60CA-4824-8017-36FDADA88FBF}" srcOrd="1" destOrd="0" presId="urn:microsoft.com/office/officeart/2005/8/layout/hProcess3"/>
    <dgm:cxn modelId="{88DFE001-47EF-47E5-B37C-8A2DD1476957}" type="presParOf" srcId="{B49E7FBF-60CA-4824-8017-36FDADA88FBF}" destId="{D2F6FB1A-F937-4F85-B73A-B8B4F074AD1C}" srcOrd="0" destOrd="0" presId="urn:microsoft.com/office/officeart/2005/8/layout/hProcess3"/>
    <dgm:cxn modelId="{8611BB0F-2FB7-40F4-B8D1-0BAE60A23AC0}" type="presParOf" srcId="{B49E7FBF-60CA-4824-8017-36FDADA88FBF}" destId="{D03DF1E6-22D9-424A-9B2B-EA240164A10D}" srcOrd="1" destOrd="0" presId="urn:microsoft.com/office/officeart/2005/8/layout/hProcess3"/>
    <dgm:cxn modelId="{BCFE11FD-2F1F-4E19-92E6-96703BC87791}" type="presParOf" srcId="{B49E7FBF-60CA-4824-8017-36FDADA88FBF}" destId="{3413BAEA-D39A-49E1-8CED-801D5CEA5C05}" srcOrd="2" destOrd="0" presId="urn:microsoft.com/office/officeart/2005/8/layout/hProcess3"/>
    <dgm:cxn modelId="{4BEAFD25-1813-49B2-A59D-621A71FB4C7B}" type="presParOf" srcId="{B49E7FBF-60CA-4824-8017-36FDADA88FBF}" destId="{A4ECB6F5-52C6-46CF-A6BB-518327DCCB93}" srcOrd="3" destOrd="0" presId="urn:microsoft.com/office/officeart/2005/8/layout/hProcess3"/>
    <dgm:cxn modelId="{97374839-A451-425C-917A-BE2C6A75A1AC}" type="presParOf" srcId="{ED351A14-F5C8-43FE-9A73-A44F9D88E465}" destId="{FE63BCF4-75E3-43AA-BAEB-2D7004644A23}" srcOrd="2" destOrd="0" presId="urn:microsoft.com/office/officeart/2005/8/layout/hProcess3"/>
    <dgm:cxn modelId="{B85CFF9D-26AE-4704-88ED-7354F89ED3FE}" type="presParOf" srcId="{ED351A14-F5C8-43FE-9A73-A44F9D88E465}" destId="{CED3E9D0-72AA-42DF-A51F-E1B4C1B36767}" srcOrd="3" destOrd="0" presId="urn:microsoft.com/office/officeart/2005/8/layout/hProcess3"/>
    <dgm:cxn modelId="{A6A0C419-3B8C-4FD6-8152-83516F0194FF}" type="presParOf" srcId="{ED351A14-F5C8-43FE-9A73-A44F9D88E465}" destId="{143A1489-055B-437A-9498-1C5A5246274F}" srcOrd="4" destOrd="0" presId="urn:microsoft.com/office/officeart/2005/8/layout/hProcess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8AF07D2-32FD-4C19-8696-6804A60136A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9F4277A-1B85-46C5-AC16-0E296CC01D5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刀具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5107C78-8026-4AAF-A4CC-4CFE1DC4A9A9}" type="parTrans" cxnId="{BB1CE8CE-AE45-44FD-AB83-55B0BF455B3A}">
      <dgm:prSet/>
      <dgm:spPr/>
      <dgm:t>
        <a:bodyPr/>
        <a:lstStyle/>
        <a:p>
          <a:endParaRPr lang="zh-CN" altLang="en-US"/>
        </a:p>
      </dgm:t>
    </dgm:pt>
    <dgm:pt modelId="{A545C40B-F15F-4678-8CFC-EAE73B7E5674}" type="sibTrans" cxnId="{BB1CE8CE-AE45-44FD-AB83-55B0BF455B3A}">
      <dgm:prSet/>
      <dgm:spPr/>
      <dgm:t>
        <a:bodyPr/>
        <a:lstStyle/>
        <a:p>
          <a:endParaRPr lang="zh-CN" altLang="en-US"/>
        </a:p>
      </dgm:t>
    </dgm:pt>
    <dgm:pt modelId="{540CEDA1-564C-4E94-9E25-952F4B6746C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刀具设定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FDF3447-5F82-42B5-BFE7-642517856BAD}" type="parTrans" cxnId="{FCC1F6B1-B7D0-4FFE-9693-723EACC52A34}">
      <dgm:prSet/>
      <dgm:spPr/>
      <dgm:t>
        <a:bodyPr/>
        <a:lstStyle/>
        <a:p>
          <a:endParaRPr lang="zh-CN" altLang="en-US"/>
        </a:p>
      </dgm:t>
    </dgm:pt>
    <dgm:pt modelId="{03B8B0E3-E9A0-4920-884F-5FA102137CA4}" type="sibTrans" cxnId="{FCC1F6B1-B7D0-4FFE-9693-723EACC52A34}">
      <dgm:prSet/>
      <dgm:spPr/>
      <dgm:t>
        <a:bodyPr/>
        <a:lstStyle/>
        <a:p>
          <a:endParaRPr lang="zh-CN" altLang="en-US"/>
        </a:p>
      </dgm:t>
    </dgm:pt>
    <dgm:pt modelId="{ACD06C41-4261-439D-B189-1349C95F568D}" type="pres">
      <dgm:prSet presAssocID="{08AF07D2-32FD-4C19-8696-6804A60136A5}" presName="Name0" presStyleCnt="0">
        <dgm:presLayoutVars>
          <dgm:dir/>
          <dgm:resizeHandles val="exact"/>
        </dgm:presLayoutVars>
      </dgm:prSet>
      <dgm:spPr/>
    </dgm:pt>
    <dgm:pt modelId="{99164734-4100-49BF-B174-7EF82EC5B61A}" type="pres">
      <dgm:prSet presAssocID="{89F4277A-1B85-46C5-AC16-0E296CC01D5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035EFB-40B6-466D-8277-B1198B10AC39}" type="pres">
      <dgm:prSet presAssocID="{A545C40B-F15F-4678-8CFC-EAE73B7E5674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486B15D9-DA23-4148-931F-281BA31F0D32}" type="pres">
      <dgm:prSet presAssocID="{A545C40B-F15F-4678-8CFC-EAE73B7E5674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648C81C8-7EE2-4254-90C7-B0376F535FE3}" type="pres">
      <dgm:prSet presAssocID="{540CEDA1-564C-4E94-9E25-952F4B6746C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C1F6B1-B7D0-4FFE-9693-723EACC52A34}" srcId="{08AF07D2-32FD-4C19-8696-6804A60136A5}" destId="{540CEDA1-564C-4E94-9E25-952F4B6746CE}" srcOrd="1" destOrd="0" parTransId="{AFDF3447-5F82-42B5-BFE7-642517856BAD}" sibTransId="{03B8B0E3-E9A0-4920-884F-5FA102137CA4}"/>
    <dgm:cxn modelId="{5FC5FA8B-BD74-4D5D-B169-F293D17548E4}" type="presOf" srcId="{A545C40B-F15F-4678-8CFC-EAE73B7E5674}" destId="{CF035EFB-40B6-466D-8277-B1198B10AC39}" srcOrd="0" destOrd="0" presId="urn:microsoft.com/office/officeart/2005/8/layout/process1"/>
    <dgm:cxn modelId="{71C7D0C7-2BE3-49CB-8D91-FC43075A02DC}" type="presOf" srcId="{08AF07D2-32FD-4C19-8696-6804A60136A5}" destId="{ACD06C41-4261-439D-B189-1349C95F568D}" srcOrd="0" destOrd="0" presId="urn:microsoft.com/office/officeart/2005/8/layout/process1"/>
    <dgm:cxn modelId="{B5CEF118-FCC1-4981-B59A-B32FAE6AD4AC}" type="presOf" srcId="{540CEDA1-564C-4E94-9E25-952F4B6746CE}" destId="{648C81C8-7EE2-4254-90C7-B0376F535FE3}" srcOrd="0" destOrd="0" presId="urn:microsoft.com/office/officeart/2005/8/layout/process1"/>
    <dgm:cxn modelId="{54FC57A3-7BF0-498D-A177-68AA4682CF9C}" type="presOf" srcId="{A545C40B-F15F-4678-8CFC-EAE73B7E5674}" destId="{486B15D9-DA23-4148-931F-281BA31F0D32}" srcOrd="1" destOrd="0" presId="urn:microsoft.com/office/officeart/2005/8/layout/process1"/>
    <dgm:cxn modelId="{BB1CE8CE-AE45-44FD-AB83-55B0BF455B3A}" srcId="{08AF07D2-32FD-4C19-8696-6804A60136A5}" destId="{89F4277A-1B85-46C5-AC16-0E296CC01D57}" srcOrd="0" destOrd="0" parTransId="{F5107C78-8026-4AAF-A4CC-4CFE1DC4A9A9}" sibTransId="{A545C40B-F15F-4678-8CFC-EAE73B7E5674}"/>
    <dgm:cxn modelId="{79B8912E-8D5C-4168-994D-B440BF8C4A6A}" type="presOf" srcId="{89F4277A-1B85-46C5-AC16-0E296CC01D57}" destId="{99164734-4100-49BF-B174-7EF82EC5B61A}" srcOrd="0" destOrd="0" presId="urn:microsoft.com/office/officeart/2005/8/layout/process1"/>
    <dgm:cxn modelId="{C461EE2D-E7B3-4145-9576-7C6140173155}" type="presParOf" srcId="{ACD06C41-4261-439D-B189-1349C95F568D}" destId="{99164734-4100-49BF-B174-7EF82EC5B61A}" srcOrd="0" destOrd="0" presId="urn:microsoft.com/office/officeart/2005/8/layout/process1"/>
    <dgm:cxn modelId="{DDD02EA6-39DA-42A1-859F-070B90B19641}" type="presParOf" srcId="{ACD06C41-4261-439D-B189-1349C95F568D}" destId="{CF035EFB-40B6-466D-8277-B1198B10AC39}" srcOrd="1" destOrd="0" presId="urn:microsoft.com/office/officeart/2005/8/layout/process1"/>
    <dgm:cxn modelId="{2D4050A1-06FB-4A01-955E-4207EB9229F4}" type="presParOf" srcId="{CF035EFB-40B6-466D-8277-B1198B10AC39}" destId="{486B15D9-DA23-4148-931F-281BA31F0D32}" srcOrd="0" destOrd="0" presId="urn:microsoft.com/office/officeart/2005/8/layout/process1"/>
    <dgm:cxn modelId="{45A2B2B8-4D97-458C-BBFF-484F167BDD6A}" type="presParOf" srcId="{ACD06C41-4261-439D-B189-1349C95F568D}" destId="{648C81C8-7EE2-4254-90C7-B0376F535FE3}" srcOrd="2" destOrd="0" presId="urn:microsoft.com/office/officeart/2005/8/layout/process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2933C18-152E-4611-B097-7392EEDCA70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F7A579F-67A1-4E30-9229-E5DD9D8F2D0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14A24B6-84A9-4C5B-BA99-610F75BD9C83}" type="parTrans" cxnId="{F7043F8F-CD8A-4B7D-B186-9694BA338675}">
      <dgm:prSet/>
      <dgm:spPr/>
      <dgm:t>
        <a:bodyPr/>
        <a:lstStyle/>
        <a:p>
          <a:endParaRPr lang="zh-CN" altLang="en-US"/>
        </a:p>
      </dgm:t>
    </dgm:pt>
    <dgm:pt modelId="{5A2C1BB8-021C-45B8-9C71-D80543500B98}" type="sibTrans" cxnId="{F7043F8F-CD8A-4B7D-B186-9694BA338675}">
      <dgm:prSet/>
      <dgm:spPr/>
      <dgm:t>
        <a:bodyPr/>
        <a:lstStyle/>
        <a:p>
          <a:endParaRPr lang="zh-CN" altLang="en-US"/>
        </a:p>
      </dgm:t>
    </dgm:pt>
    <dgm:pt modelId="{A210520F-7710-4B55-8552-E92227C15E8E}" type="pres">
      <dgm:prSet presAssocID="{B2933C18-152E-4611-B097-7392EEDCA709}" presName="Name0" presStyleCnt="0">
        <dgm:presLayoutVars>
          <dgm:dir/>
          <dgm:animLvl val="lvl"/>
          <dgm:resizeHandles val="exact"/>
        </dgm:presLayoutVars>
      </dgm:prSet>
      <dgm:spPr/>
    </dgm:pt>
    <dgm:pt modelId="{2116DCF2-5847-4961-9979-B62ECC4FEFEE}" type="pres">
      <dgm:prSet presAssocID="{B2933C18-152E-4611-B097-7392EEDCA709}" presName="dummy" presStyleCnt="0"/>
      <dgm:spPr/>
    </dgm:pt>
    <dgm:pt modelId="{1A739C91-AD8C-45BD-B1E8-14097A955134}" type="pres">
      <dgm:prSet presAssocID="{B2933C18-152E-4611-B097-7392EEDCA709}" presName="linH" presStyleCnt="0"/>
      <dgm:spPr/>
    </dgm:pt>
    <dgm:pt modelId="{5EE1CAE8-7662-4EC3-97EA-2C881507A98E}" type="pres">
      <dgm:prSet presAssocID="{B2933C18-152E-4611-B097-7392EEDCA709}" presName="padding1" presStyleCnt="0"/>
      <dgm:spPr/>
    </dgm:pt>
    <dgm:pt modelId="{5376DD1C-C6D8-48FF-9D08-92626C8A8B3E}" type="pres">
      <dgm:prSet presAssocID="{CF7A579F-67A1-4E30-9229-E5DD9D8F2D05}" presName="linV" presStyleCnt="0"/>
      <dgm:spPr/>
    </dgm:pt>
    <dgm:pt modelId="{B54B0872-FAD3-426B-B27F-F74A04C1BB4F}" type="pres">
      <dgm:prSet presAssocID="{CF7A579F-67A1-4E30-9229-E5DD9D8F2D05}" presName="spVertical1" presStyleCnt="0"/>
      <dgm:spPr/>
    </dgm:pt>
    <dgm:pt modelId="{C076421F-1AFF-4BA6-A272-B3E7A991C350}" type="pres">
      <dgm:prSet presAssocID="{CF7A579F-67A1-4E30-9229-E5DD9D8F2D05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CE5E02-3881-4C80-9C0F-E50055A5BA75}" type="pres">
      <dgm:prSet presAssocID="{CF7A579F-67A1-4E30-9229-E5DD9D8F2D05}" presName="spVertical2" presStyleCnt="0"/>
      <dgm:spPr/>
    </dgm:pt>
    <dgm:pt modelId="{383EE1A6-43BF-4C45-9A97-D8E16CA12484}" type="pres">
      <dgm:prSet presAssocID="{CF7A579F-67A1-4E30-9229-E5DD9D8F2D05}" presName="spVertical3" presStyleCnt="0"/>
      <dgm:spPr/>
    </dgm:pt>
    <dgm:pt modelId="{18214F7D-E3CD-4F42-A818-E9A5086AF4B1}" type="pres">
      <dgm:prSet presAssocID="{B2933C18-152E-4611-B097-7392EEDCA709}" presName="padding2" presStyleCnt="0"/>
      <dgm:spPr/>
    </dgm:pt>
    <dgm:pt modelId="{0561E82A-3983-419B-A174-477625020961}" type="pres">
      <dgm:prSet presAssocID="{B2933C18-152E-4611-B097-7392EEDCA709}" presName="negArrow" presStyleCnt="0"/>
      <dgm:spPr/>
    </dgm:pt>
    <dgm:pt modelId="{9FFBC89A-0316-48E1-946D-1DDF61BE5718}" type="pres">
      <dgm:prSet presAssocID="{B2933C18-152E-4611-B097-7392EEDCA709}" presName="backgroundArrow" presStyleLbl="node1" presStyleIdx="0" presStyleCnt="1"/>
      <dgm:spPr/>
    </dgm:pt>
  </dgm:ptLst>
  <dgm:cxnLst>
    <dgm:cxn modelId="{301D3EBF-26A8-4A2E-9EEE-2D60EE226716}" type="presOf" srcId="{B2933C18-152E-4611-B097-7392EEDCA709}" destId="{A210520F-7710-4B55-8552-E92227C15E8E}" srcOrd="0" destOrd="0" presId="urn:microsoft.com/office/officeart/2005/8/layout/hProcess3"/>
    <dgm:cxn modelId="{A658286A-FA34-41D8-8BBB-5DB72E03A95E}" type="presOf" srcId="{CF7A579F-67A1-4E30-9229-E5DD9D8F2D05}" destId="{C076421F-1AFF-4BA6-A272-B3E7A991C350}" srcOrd="0" destOrd="0" presId="urn:microsoft.com/office/officeart/2005/8/layout/hProcess3"/>
    <dgm:cxn modelId="{F7043F8F-CD8A-4B7D-B186-9694BA338675}" srcId="{B2933C18-152E-4611-B097-7392EEDCA709}" destId="{CF7A579F-67A1-4E30-9229-E5DD9D8F2D05}" srcOrd="0" destOrd="0" parTransId="{F14A24B6-84A9-4C5B-BA99-610F75BD9C83}" sibTransId="{5A2C1BB8-021C-45B8-9C71-D80543500B98}"/>
    <dgm:cxn modelId="{4239CD32-4EA8-4A52-AD76-BB1D2B009FE4}" type="presParOf" srcId="{A210520F-7710-4B55-8552-E92227C15E8E}" destId="{2116DCF2-5847-4961-9979-B62ECC4FEFEE}" srcOrd="0" destOrd="0" presId="urn:microsoft.com/office/officeart/2005/8/layout/hProcess3"/>
    <dgm:cxn modelId="{C06EEDF3-7D02-43F2-8858-F41F9F01E296}" type="presParOf" srcId="{A210520F-7710-4B55-8552-E92227C15E8E}" destId="{1A739C91-AD8C-45BD-B1E8-14097A955134}" srcOrd="1" destOrd="0" presId="urn:microsoft.com/office/officeart/2005/8/layout/hProcess3"/>
    <dgm:cxn modelId="{B6E8F69A-9176-4C1A-B9D2-09416C2ACCFC}" type="presParOf" srcId="{1A739C91-AD8C-45BD-B1E8-14097A955134}" destId="{5EE1CAE8-7662-4EC3-97EA-2C881507A98E}" srcOrd="0" destOrd="0" presId="urn:microsoft.com/office/officeart/2005/8/layout/hProcess3"/>
    <dgm:cxn modelId="{533E7A6C-D8C6-4B1F-B8D4-E8AD98AF4927}" type="presParOf" srcId="{1A739C91-AD8C-45BD-B1E8-14097A955134}" destId="{5376DD1C-C6D8-48FF-9D08-92626C8A8B3E}" srcOrd="1" destOrd="0" presId="urn:microsoft.com/office/officeart/2005/8/layout/hProcess3"/>
    <dgm:cxn modelId="{A689DB4A-3640-44F8-A175-86C3EFF8F330}" type="presParOf" srcId="{5376DD1C-C6D8-48FF-9D08-92626C8A8B3E}" destId="{B54B0872-FAD3-426B-B27F-F74A04C1BB4F}" srcOrd="0" destOrd="0" presId="urn:microsoft.com/office/officeart/2005/8/layout/hProcess3"/>
    <dgm:cxn modelId="{84707E91-1571-4719-9543-3F05407F93F6}" type="presParOf" srcId="{5376DD1C-C6D8-48FF-9D08-92626C8A8B3E}" destId="{C076421F-1AFF-4BA6-A272-B3E7A991C350}" srcOrd="1" destOrd="0" presId="urn:microsoft.com/office/officeart/2005/8/layout/hProcess3"/>
    <dgm:cxn modelId="{C345E45D-136F-46CD-9318-FB6B9744E5D0}" type="presParOf" srcId="{5376DD1C-C6D8-48FF-9D08-92626C8A8B3E}" destId="{C4CE5E02-3881-4C80-9C0F-E50055A5BA75}" srcOrd="2" destOrd="0" presId="urn:microsoft.com/office/officeart/2005/8/layout/hProcess3"/>
    <dgm:cxn modelId="{967C72AB-D895-463B-B95A-5993294C0143}" type="presParOf" srcId="{5376DD1C-C6D8-48FF-9D08-92626C8A8B3E}" destId="{383EE1A6-43BF-4C45-9A97-D8E16CA12484}" srcOrd="3" destOrd="0" presId="urn:microsoft.com/office/officeart/2005/8/layout/hProcess3"/>
    <dgm:cxn modelId="{0AED1CAD-A73B-4CDE-9202-A2DA9C57A459}" type="presParOf" srcId="{1A739C91-AD8C-45BD-B1E8-14097A955134}" destId="{18214F7D-E3CD-4F42-A818-E9A5086AF4B1}" srcOrd="2" destOrd="0" presId="urn:microsoft.com/office/officeart/2005/8/layout/hProcess3"/>
    <dgm:cxn modelId="{E19564DF-ADCC-49D3-ADCD-EF334A0CB4F8}" type="presParOf" srcId="{1A739C91-AD8C-45BD-B1E8-14097A955134}" destId="{0561E82A-3983-419B-A174-477625020961}" srcOrd="3" destOrd="0" presId="urn:microsoft.com/office/officeart/2005/8/layout/hProcess3"/>
    <dgm:cxn modelId="{2F828DEC-EA54-49CF-A344-D9766D098A81}" type="presParOf" srcId="{1A739C91-AD8C-45BD-B1E8-14097A955134}" destId="{9FFBC89A-0316-48E1-946D-1DDF61BE5718}" srcOrd="4" destOrd="0" presId="urn:microsoft.com/office/officeart/2005/8/layout/hProcess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AF0E308-BA23-44DC-9341-62AAF15EBC3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5A35180E-1870-4F0E-9270-5CCEF391A2ED}">
      <dgm:prSet phldrT="[文本]"/>
      <dgm:spPr/>
      <dgm:t>
        <a:bodyPr/>
        <a:lstStyle/>
        <a:p>
          <a:r>
            <a:rPr lang="zh-CN" altLang="en-US" dirty="0" smtClean="0"/>
            <a:t>单击        按钮</a:t>
          </a:r>
          <a:endParaRPr lang="zh-CN" altLang="en-US" dirty="0"/>
        </a:p>
      </dgm:t>
    </dgm:pt>
    <dgm:pt modelId="{10B0D444-BE30-4601-8628-5600F2010ECD}" type="parTrans" cxnId="{45791890-BF43-41C3-8A09-604241E1E2D7}">
      <dgm:prSet/>
      <dgm:spPr/>
      <dgm:t>
        <a:bodyPr/>
        <a:lstStyle/>
        <a:p>
          <a:endParaRPr lang="zh-CN" altLang="en-US"/>
        </a:p>
      </dgm:t>
    </dgm:pt>
    <dgm:pt modelId="{0D5E8F40-45E2-49B6-86DB-14CB7FB12ED0}" type="sibTrans" cxnId="{45791890-BF43-41C3-8A09-604241E1E2D7}">
      <dgm:prSet/>
      <dgm:spPr/>
      <dgm:t>
        <a:bodyPr/>
        <a:lstStyle/>
        <a:p>
          <a:endParaRPr lang="zh-CN" altLang="en-US"/>
        </a:p>
      </dgm:t>
    </dgm:pt>
    <dgm:pt modelId="{F6D70BED-5D38-4914-8B93-DCBE1CAB0C0F}" type="pres">
      <dgm:prSet presAssocID="{FAF0E308-BA23-44DC-9341-62AAF15EBC33}" presName="Name0" presStyleCnt="0">
        <dgm:presLayoutVars>
          <dgm:dir/>
          <dgm:animLvl val="lvl"/>
          <dgm:resizeHandles val="exact"/>
        </dgm:presLayoutVars>
      </dgm:prSet>
      <dgm:spPr/>
    </dgm:pt>
    <dgm:pt modelId="{F395F197-CA2A-4F16-8A05-61AFD0E9010A}" type="pres">
      <dgm:prSet presAssocID="{FAF0E308-BA23-44DC-9341-62AAF15EBC33}" presName="dummy" presStyleCnt="0"/>
      <dgm:spPr/>
    </dgm:pt>
    <dgm:pt modelId="{EA883C0E-035A-401C-82D5-750A4A2121AB}" type="pres">
      <dgm:prSet presAssocID="{FAF0E308-BA23-44DC-9341-62AAF15EBC33}" presName="linH" presStyleCnt="0"/>
      <dgm:spPr/>
    </dgm:pt>
    <dgm:pt modelId="{F6809BDF-F569-44B7-ABF5-5C941A2F00B9}" type="pres">
      <dgm:prSet presAssocID="{FAF0E308-BA23-44DC-9341-62AAF15EBC33}" presName="padding1" presStyleCnt="0"/>
      <dgm:spPr/>
    </dgm:pt>
    <dgm:pt modelId="{ACBC49FF-607B-4F98-ADDB-6EC270BFBE33}" type="pres">
      <dgm:prSet presAssocID="{5A35180E-1870-4F0E-9270-5CCEF391A2ED}" presName="linV" presStyleCnt="0"/>
      <dgm:spPr/>
    </dgm:pt>
    <dgm:pt modelId="{A5F07497-FAA1-4724-8396-B3E63BA60506}" type="pres">
      <dgm:prSet presAssocID="{5A35180E-1870-4F0E-9270-5CCEF391A2ED}" presName="spVertical1" presStyleCnt="0"/>
      <dgm:spPr/>
    </dgm:pt>
    <dgm:pt modelId="{27C2D6AB-199D-480C-A064-FFBAE842AA94}" type="pres">
      <dgm:prSet presAssocID="{5A35180E-1870-4F0E-9270-5CCEF391A2E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808BFD-33DA-416F-8909-336D1F5CCB49}" type="pres">
      <dgm:prSet presAssocID="{5A35180E-1870-4F0E-9270-5CCEF391A2ED}" presName="spVertical2" presStyleCnt="0"/>
      <dgm:spPr/>
    </dgm:pt>
    <dgm:pt modelId="{A6DDC216-B21B-4D64-BDF3-C943E5BB82CD}" type="pres">
      <dgm:prSet presAssocID="{5A35180E-1870-4F0E-9270-5CCEF391A2ED}" presName="spVertical3" presStyleCnt="0"/>
      <dgm:spPr/>
    </dgm:pt>
    <dgm:pt modelId="{CC376A48-CFD2-4C65-85DB-2356F474C2AC}" type="pres">
      <dgm:prSet presAssocID="{FAF0E308-BA23-44DC-9341-62AAF15EBC33}" presName="padding2" presStyleCnt="0"/>
      <dgm:spPr/>
    </dgm:pt>
    <dgm:pt modelId="{5B4F1EE7-EA1B-4E04-AA06-456067215413}" type="pres">
      <dgm:prSet presAssocID="{FAF0E308-BA23-44DC-9341-62AAF15EBC33}" presName="negArrow" presStyleCnt="0"/>
      <dgm:spPr/>
    </dgm:pt>
    <dgm:pt modelId="{BDE6D06E-A6AD-4666-BDCD-CBCE8FFB2D7F}" type="pres">
      <dgm:prSet presAssocID="{FAF0E308-BA23-44DC-9341-62AAF15EBC33}" presName="backgroundArrow" presStyleLbl="node1" presStyleIdx="0" presStyleCnt="1"/>
      <dgm:spPr/>
    </dgm:pt>
  </dgm:ptLst>
  <dgm:cxnLst>
    <dgm:cxn modelId="{E3F3377A-7F8D-4B66-8751-FBEB40AD4DF8}" type="presOf" srcId="{5A35180E-1870-4F0E-9270-5CCEF391A2ED}" destId="{27C2D6AB-199D-480C-A064-FFBAE842AA94}" srcOrd="0" destOrd="0" presId="urn:microsoft.com/office/officeart/2005/8/layout/hProcess3"/>
    <dgm:cxn modelId="{97A7BD2E-4453-4D9A-A3AC-2CB5109FAA60}" type="presOf" srcId="{FAF0E308-BA23-44DC-9341-62AAF15EBC33}" destId="{F6D70BED-5D38-4914-8B93-DCBE1CAB0C0F}" srcOrd="0" destOrd="0" presId="urn:microsoft.com/office/officeart/2005/8/layout/hProcess3"/>
    <dgm:cxn modelId="{45791890-BF43-41C3-8A09-604241E1E2D7}" srcId="{FAF0E308-BA23-44DC-9341-62AAF15EBC33}" destId="{5A35180E-1870-4F0E-9270-5CCEF391A2ED}" srcOrd="0" destOrd="0" parTransId="{10B0D444-BE30-4601-8628-5600F2010ECD}" sibTransId="{0D5E8F40-45E2-49B6-86DB-14CB7FB12ED0}"/>
    <dgm:cxn modelId="{FB4C931A-7423-479E-B64A-47760D7FE15B}" type="presParOf" srcId="{F6D70BED-5D38-4914-8B93-DCBE1CAB0C0F}" destId="{F395F197-CA2A-4F16-8A05-61AFD0E9010A}" srcOrd="0" destOrd="0" presId="urn:microsoft.com/office/officeart/2005/8/layout/hProcess3"/>
    <dgm:cxn modelId="{EBD27677-D372-4895-9822-67228576C09B}" type="presParOf" srcId="{F6D70BED-5D38-4914-8B93-DCBE1CAB0C0F}" destId="{EA883C0E-035A-401C-82D5-750A4A2121AB}" srcOrd="1" destOrd="0" presId="urn:microsoft.com/office/officeart/2005/8/layout/hProcess3"/>
    <dgm:cxn modelId="{08C42312-82AC-434E-BDBE-46FF89571EF6}" type="presParOf" srcId="{EA883C0E-035A-401C-82D5-750A4A2121AB}" destId="{F6809BDF-F569-44B7-ABF5-5C941A2F00B9}" srcOrd="0" destOrd="0" presId="urn:microsoft.com/office/officeart/2005/8/layout/hProcess3"/>
    <dgm:cxn modelId="{FF111253-0652-4527-B271-2742B521C1A2}" type="presParOf" srcId="{EA883C0E-035A-401C-82D5-750A4A2121AB}" destId="{ACBC49FF-607B-4F98-ADDB-6EC270BFBE33}" srcOrd="1" destOrd="0" presId="urn:microsoft.com/office/officeart/2005/8/layout/hProcess3"/>
    <dgm:cxn modelId="{6EDE8197-15AD-49E1-ADA0-14E00E89F09B}" type="presParOf" srcId="{ACBC49FF-607B-4F98-ADDB-6EC270BFBE33}" destId="{A5F07497-FAA1-4724-8396-B3E63BA60506}" srcOrd="0" destOrd="0" presId="urn:microsoft.com/office/officeart/2005/8/layout/hProcess3"/>
    <dgm:cxn modelId="{098F4B72-7AD6-434C-B8BD-FFA9D2DACAA2}" type="presParOf" srcId="{ACBC49FF-607B-4F98-ADDB-6EC270BFBE33}" destId="{27C2D6AB-199D-480C-A064-FFBAE842AA94}" srcOrd="1" destOrd="0" presId="urn:microsoft.com/office/officeart/2005/8/layout/hProcess3"/>
    <dgm:cxn modelId="{0C16FFA5-1991-4E20-A5DB-3996006B55B1}" type="presParOf" srcId="{ACBC49FF-607B-4F98-ADDB-6EC270BFBE33}" destId="{11808BFD-33DA-416F-8909-336D1F5CCB49}" srcOrd="2" destOrd="0" presId="urn:microsoft.com/office/officeart/2005/8/layout/hProcess3"/>
    <dgm:cxn modelId="{E7D0C1DB-2287-4C1D-9FC1-0931A4476B9F}" type="presParOf" srcId="{ACBC49FF-607B-4F98-ADDB-6EC270BFBE33}" destId="{A6DDC216-B21B-4D64-BDF3-C943E5BB82CD}" srcOrd="3" destOrd="0" presId="urn:microsoft.com/office/officeart/2005/8/layout/hProcess3"/>
    <dgm:cxn modelId="{85125188-2A89-4F51-A6F0-BB49D185C01B}" type="presParOf" srcId="{EA883C0E-035A-401C-82D5-750A4A2121AB}" destId="{CC376A48-CFD2-4C65-85DB-2356F474C2AC}" srcOrd="2" destOrd="0" presId="urn:microsoft.com/office/officeart/2005/8/layout/hProcess3"/>
    <dgm:cxn modelId="{08E8A317-6731-44AF-8046-02B933C42D66}" type="presParOf" srcId="{EA883C0E-035A-401C-82D5-750A4A2121AB}" destId="{5B4F1EE7-EA1B-4E04-AA06-456067215413}" srcOrd="3" destOrd="0" presId="urn:microsoft.com/office/officeart/2005/8/layout/hProcess3"/>
    <dgm:cxn modelId="{029E1FD3-73DC-4C28-9625-4FBDFE282024}" type="presParOf" srcId="{EA883C0E-035A-401C-82D5-750A4A2121AB}" destId="{BDE6D06E-A6AD-4666-BDCD-CBCE8FFB2D7F}" srcOrd="4" destOrd="0" presId="urn:microsoft.com/office/officeart/2005/8/layout/hProcess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B425045-E3C3-4318-904E-93C9D672D1D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CE0B923-445F-46CD-A1A1-2FC85F15002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刀具设定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010B1B5-2A57-40E4-82C0-D885B2B72222}" type="parTrans" cxnId="{195AD33D-50B1-4BC8-8FC9-40FE2AB956F5}">
      <dgm:prSet/>
      <dgm:spPr/>
      <dgm:t>
        <a:bodyPr/>
        <a:lstStyle/>
        <a:p>
          <a:endParaRPr lang="zh-CN" altLang="en-US"/>
        </a:p>
      </dgm:t>
    </dgm:pt>
    <dgm:pt modelId="{5673FC91-246E-4D80-9E57-CC70CEDADE13}" type="sibTrans" cxnId="{195AD33D-50B1-4BC8-8FC9-40FE2AB956F5}">
      <dgm:prSet/>
      <dgm:spPr/>
      <dgm:t>
        <a:bodyPr/>
        <a:lstStyle/>
        <a:p>
          <a:endParaRPr lang="zh-CN" altLang="en-US"/>
        </a:p>
      </dgm:t>
    </dgm:pt>
    <dgm:pt modelId="{6256B1B7-FE71-46B8-BE3F-3667B0EB5E7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4A039BC-F5B7-4392-AFB3-6784C447BC60}" type="parTrans" cxnId="{32C66FE0-59B1-4BE2-A4AA-308EC7417231}">
      <dgm:prSet/>
      <dgm:spPr/>
      <dgm:t>
        <a:bodyPr/>
        <a:lstStyle/>
        <a:p>
          <a:endParaRPr lang="zh-CN" altLang="en-US"/>
        </a:p>
      </dgm:t>
    </dgm:pt>
    <dgm:pt modelId="{76EBDB05-D4F3-4DA4-8ED4-2F61499510DB}" type="sibTrans" cxnId="{32C66FE0-59B1-4BE2-A4AA-308EC7417231}">
      <dgm:prSet/>
      <dgm:spPr/>
      <dgm:t>
        <a:bodyPr/>
        <a:lstStyle/>
        <a:p>
          <a:endParaRPr lang="zh-CN" altLang="en-US"/>
        </a:p>
      </dgm:t>
    </dgm:pt>
    <dgm:pt modelId="{4DC90E4C-F8AE-48C5-9CBC-7E110CDF432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E81CA5F-F1A3-4DE3-9F16-904ECE2F18FC}" type="parTrans" cxnId="{F1C1F3B0-F145-4FB7-9701-8B26DBA96CB9}">
      <dgm:prSet/>
      <dgm:spPr/>
      <dgm:t>
        <a:bodyPr/>
        <a:lstStyle/>
        <a:p>
          <a:endParaRPr lang="zh-CN" altLang="en-US"/>
        </a:p>
      </dgm:t>
    </dgm:pt>
    <dgm:pt modelId="{81BA5BE2-5D11-4074-947D-D35FD9D35D32}" type="sibTrans" cxnId="{F1C1F3B0-F145-4FB7-9701-8B26DBA96CB9}">
      <dgm:prSet/>
      <dgm:spPr/>
      <dgm:t>
        <a:bodyPr/>
        <a:lstStyle/>
        <a:p>
          <a:endParaRPr lang="zh-CN" altLang="en-US"/>
        </a:p>
      </dgm:t>
    </dgm:pt>
    <dgm:pt modelId="{A814463D-CB57-4F8E-830D-4B157F6ED3AE}" type="pres">
      <dgm:prSet presAssocID="{7B425045-E3C3-4318-904E-93C9D672D1DA}" presName="Name0" presStyleCnt="0">
        <dgm:presLayoutVars>
          <dgm:dir/>
          <dgm:resizeHandles val="exact"/>
        </dgm:presLayoutVars>
      </dgm:prSet>
      <dgm:spPr/>
    </dgm:pt>
    <dgm:pt modelId="{D87F2549-0128-4A06-A8CF-99DAE017FC13}" type="pres">
      <dgm:prSet presAssocID="{6CE0B923-445F-46CD-A1A1-2FC85F15002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78FF0F-B761-436D-9B3E-EE775B9CB6D4}" type="pres">
      <dgm:prSet presAssocID="{5673FC91-246E-4D80-9E57-CC70CEDADE13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7ED2691F-705E-4785-AFD7-8DA118402553}" type="pres">
      <dgm:prSet presAssocID="{5673FC91-246E-4D80-9E57-CC70CEDADE13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5900F395-37C3-480B-8BC2-15206D2F595C}" type="pres">
      <dgm:prSet presAssocID="{6256B1B7-FE71-46B8-BE3F-3667B0EB5E7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9A0282-93AC-46DA-B7B1-D46A0A7B63B3}" type="pres">
      <dgm:prSet presAssocID="{76EBDB05-D4F3-4DA4-8ED4-2F61499510DB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F8C7E389-D17E-40DA-A6C9-44B83A737F91}" type="pres">
      <dgm:prSet presAssocID="{76EBDB05-D4F3-4DA4-8ED4-2F61499510D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3C72C93-DE83-4FB4-866E-ADFBBC6AD58C}" type="pres">
      <dgm:prSet presAssocID="{4DC90E4C-F8AE-48C5-9CBC-7E110CDF432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9B08123-243C-4191-B67D-5489F6CF9B75}" type="presOf" srcId="{7B425045-E3C3-4318-904E-93C9D672D1DA}" destId="{A814463D-CB57-4F8E-830D-4B157F6ED3AE}" srcOrd="0" destOrd="0" presId="urn:microsoft.com/office/officeart/2005/8/layout/process1"/>
    <dgm:cxn modelId="{4966E71E-256F-4310-B880-64146D6EDE8C}" type="presOf" srcId="{4DC90E4C-F8AE-48C5-9CBC-7E110CDF4323}" destId="{23C72C93-DE83-4FB4-866E-ADFBBC6AD58C}" srcOrd="0" destOrd="0" presId="urn:microsoft.com/office/officeart/2005/8/layout/process1"/>
    <dgm:cxn modelId="{9716F47D-6E6C-494E-81F1-26BF00E4F97F}" type="presOf" srcId="{5673FC91-246E-4D80-9E57-CC70CEDADE13}" destId="{6778FF0F-B761-436D-9B3E-EE775B9CB6D4}" srcOrd="0" destOrd="0" presId="urn:microsoft.com/office/officeart/2005/8/layout/process1"/>
    <dgm:cxn modelId="{0C56F118-936E-48BB-A0B2-F3DE036ACC52}" type="presOf" srcId="{6256B1B7-FE71-46B8-BE3F-3667B0EB5E70}" destId="{5900F395-37C3-480B-8BC2-15206D2F595C}" srcOrd="0" destOrd="0" presId="urn:microsoft.com/office/officeart/2005/8/layout/process1"/>
    <dgm:cxn modelId="{32C66FE0-59B1-4BE2-A4AA-308EC7417231}" srcId="{7B425045-E3C3-4318-904E-93C9D672D1DA}" destId="{6256B1B7-FE71-46B8-BE3F-3667B0EB5E70}" srcOrd="1" destOrd="0" parTransId="{54A039BC-F5B7-4392-AFB3-6784C447BC60}" sibTransId="{76EBDB05-D4F3-4DA4-8ED4-2F61499510DB}"/>
    <dgm:cxn modelId="{2649AE3F-13A5-42A7-A8C9-7CC8042E4448}" type="presOf" srcId="{6CE0B923-445F-46CD-A1A1-2FC85F150022}" destId="{D87F2549-0128-4A06-A8CF-99DAE017FC13}" srcOrd="0" destOrd="0" presId="urn:microsoft.com/office/officeart/2005/8/layout/process1"/>
    <dgm:cxn modelId="{195AD33D-50B1-4BC8-8FC9-40FE2AB956F5}" srcId="{7B425045-E3C3-4318-904E-93C9D672D1DA}" destId="{6CE0B923-445F-46CD-A1A1-2FC85F150022}" srcOrd="0" destOrd="0" parTransId="{3010B1B5-2A57-40E4-82C0-D885B2B72222}" sibTransId="{5673FC91-246E-4D80-9E57-CC70CEDADE13}"/>
    <dgm:cxn modelId="{F1C1F3B0-F145-4FB7-9701-8B26DBA96CB9}" srcId="{7B425045-E3C3-4318-904E-93C9D672D1DA}" destId="{4DC90E4C-F8AE-48C5-9CBC-7E110CDF4323}" srcOrd="2" destOrd="0" parTransId="{3E81CA5F-F1A3-4DE3-9F16-904ECE2F18FC}" sibTransId="{81BA5BE2-5D11-4074-947D-D35FD9D35D32}"/>
    <dgm:cxn modelId="{27C9CD0E-2FA2-4C5D-BDFA-8101C7053497}" type="presOf" srcId="{76EBDB05-D4F3-4DA4-8ED4-2F61499510DB}" destId="{F8C7E389-D17E-40DA-A6C9-44B83A737F91}" srcOrd="1" destOrd="0" presId="urn:microsoft.com/office/officeart/2005/8/layout/process1"/>
    <dgm:cxn modelId="{24FA4039-E6E7-48A8-9A50-6ECFE01FD89C}" type="presOf" srcId="{76EBDB05-D4F3-4DA4-8ED4-2F61499510DB}" destId="{7D9A0282-93AC-46DA-B7B1-D46A0A7B63B3}" srcOrd="0" destOrd="0" presId="urn:microsoft.com/office/officeart/2005/8/layout/process1"/>
    <dgm:cxn modelId="{705E608E-9254-47AE-8DA1-17E5F73989ED}" type="presOf" srcId="{5673FC91-246E-4D80-9E57-CC70CEDADE13}" destId="{7ED2691F-705E-4785-AFD7-8DA118402553}" srcOrd="1" destOrd="0" presId="urn:microsoft.com/office/officeart/2005/8/layout/process1"/>
    <dgm:cxn modelId="{07427896-0A56-425E-AFD7-BFF086670040}" type="presParOf" srcId="{A814463D-CB57-4F8E-830D-4B157F6ED3AE}" destId="{D87F2549-0128-4A06-A8CF-99DAE017FC13}" srcOrd="0" destOrd="0" presId="urn:microsoft.com/office/officeart/2005/8/layout/process1"/>
    <dgm:cxn modelId="{459A3E8E-41D5-4A3B-9E83-EBE74BB0630C}" type="presParOf" srcId="{A814463D-CB57-4F8E-830D-4B157F6ED3AE}" destId="{6778FF0F-B761-436D-9B3E-EE775B9CB6D4}" srcOrd="1" destOrd="0" presId="urn:microsoft.com/office/officeart/2005/8/layout/process1"/>
    <dgm:cxn modelId="{8EECCC86-07F7-4ABE-824B-9EEE947618AE}" type="presParOf" srcId="{6778FF0F-B761-436D-9B3E-EE775B9CB6D4}" destId="{7ED2691F-705E-4785-AFD7-8DA118402553}" srcOrd="0" destOrd="0" presId="urn:microsoft.com/office/officeart/2005/8/layout/process1"/>
    <dgm:cxn modelId="{4A39A5F4-8295-4A74-BFF1-04487A1D36A0}" type="presParOf" srcId="{A814463D-CB57-4F8E-830D-4B157F6ED3AE}" destId="{5900F395-37C3-480B-8BC2-15206D2F595C}" srcOrd="2" destOrd="0" presId="urn:microsoft.com/office/officeart/2005/8/layout/process1"/>
    <dgm:cxn modelId="{E3A27680-1814-4C18-8611-B11207A53D17}" type="presParOf" srcId="{A814463D-CB57-4F8E-830D-4B157F6ED3AE}" destId="{7D9A0282-93AC-46DA-B7B1-D46A0A7B63B3}" srcOrd="3" destOrd="0" presId="urn:microsoft.com/office/officeart/2005/8/layout/process1"/>
    <dgm:cxn modelId="{9D35BAF3-BBC0-4519-8165-20857530F692}" type="presParOf" srcId="{7D9A0282-93AC-46DA-B7B1-D46A0A7B63B3}" destId="{F8C7E389-D17E-40DA-A6C9-44B83A737F91}" srcOrd="0" destOrd="0" presId="urn:microsoft.com/office/officeart/2005/8/layout/process1"/>
    <dgm:cxn modelId="{DE256E71-0217-4BB2-B22A-BE8B36143DCF}" type="presParOf" srcId="{A814463D-CB57-4F8E-830D-4B157F6ED3AE}" destId="{23C72C93-DE83-4FB4-866E-ADFBBC6AD58C}" srcOrd="4" destOrd="0" presId="urn:microsoft.com/office/officeart/2005/8/layout/process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DFF7E3F-8795-4ED5-92DA-A95D8BE460E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F196F8D6-E072-4638-9B5B-6528619A2AE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工艺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309F879-370B-4A71-952B-4ADA0F48BBF8}" type="parTrans" cxnId="{15108CEE-DEB5-4A38-AA35-E9A3C448A0A6}">
      <dgm:prSet/>
      <dgm:spPr/>
      <dgm:t>
        <a:bodyPr/>
        <a:lstStyle/>
        <a:p>
          <a:endParaRPr lang="zh-CN" altLang="en-US"/>
        </a:p>
      </dgm:t>
    </dgm:pt>
    <dgm:pt modelId="{1C948B0C-E86D-440C-93BA-E1E99F0E0188}" type="sibTrans" cxnId="{15108CEE-DEB5-4A38-AA35-E9A3C448A0A6}">
      <dgm:prSet/>
      <dgm:spPr/>
      <dgm:t>
        <a:bodyPr/>
        <a:lstStyle/>
        <a:p>
          <a:endParaRPr lang="zh-CN" altLang="en-US"/>
        </a:p>
      </dgm:t>
    </dgm:pt>
    <dgm:pt modelId="{829378C1-9452-4021-A95D-53F77F3A3B50}" type="pres">
      <dgm:prSet presAssocID="{EDFF7E3F-8795-4ED5-92DA-A95D8BE460EC}" presName="Name0" presStyleCnt="0">
        <dgm:presLayoutVars>
          <dgm:dir/>
          <dgm:animLvl val="lvl"/>
          <dgm:resizeHandles val="exact"/>
        </dgm:presLayoutVars>
      </dgm:prSet>
      <dgm:spPr/>
    </dgm:pt>
    <dgm:pt modelId="{6DBB5AD9-E100-4A66-A52A-9B36B3C597C8}" type="pres">
      <dgm:prSet presAssocID="{EDFF7E3F-8795-4ED5-92DA-A95D8BE460EC}" presName="dummy" presStyleCnt="0"/>
      <dgm:spPr/>
    </dgm:pt>
    <dgm:pt modelId="{003CF3D6-7F80-437A-867A-C3FD1D480796}" type="pres">
      <dgm:prSet presAssocID="{EDFF7E3F-8795-4ED5-92DA-A95D8BE460EC}" presName="linH" presStyleCnt="0"/>
      <dgm:spPr/>
    </dgm:pt>
    <dgm:pt modelId="{61D2CD4F-450C-4C2F-BB57-AF5FECE5D9E6}" type="pres">
      <dgm:prSet presAssocID="{EDFF7E3F-8795-4ED5-92DA-A95D8BE460EC}" presName="padding1" presStyleCnt="0"/>
      <dgm:spPr/>
    </dgm:pt>
    <dgm:pt modelId="{5421987B-0874-4814-B1EA-255AB4E319DE}" type="pres">
      <dgm:prSet presAssocID="{F196F8D6-E072-4638-9B5B-6528619A2AEB}" presName="linV" presStyleCnt="0"/>
      <dgm:spPr/>
    </dgm:pt>
    <dgm:pt modelId="{E851CAC6-56E6-4C93-80DB-53A542A8BE24}" type="pres">
      <dgm:prSet presAssocID="{F196F8D6-E072-4638-9B5B-6528619A2AEB}" presName="spVertical1" presStyleCnt="0"/>
      <dgm:spPr/>
    </dgm:pt>
    <dgm:pt modelId="{10A5810C-7DC3-4CD4-BFE8-1D0AF6E14440}" type="pres">
      <dgm:prSet presAssocID="{F196F8D6-E072-4638-9B5B-6528619A2AEB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BA0A2-AA01-463B-8F3B-4450AA9D12D2}" type="pres">
      <dgm:prSet presAssocID="{F196F8D6-E072-4638-9B5B-6528619A2AEB}" presName="spVertical2" presStyleCnt="0"/>
      <dgm:spPr/>
    </dgm:pt>
    <dgm:pt modelId="{2C3DEC42-BD8B-4ADB-A563-5AFDD1596606}" type="pres">
      <dgm:prSet presAssocID="{F196F8D6-E072-4638-9B5B-6528619A2AEB}" presName="spVertical3" presStyleCnt="0"/>
      <dgm:spPr/>
    </dgm:pt>
    <dgm:pt modelId="{17FA71EF-A5A7-4E3A-AC87-9502D06679BF}" type="pres">
      <dgm:prSet presAssocID="{EDFF7E3F-8795-4ED5-92DA-A95D8BE460EC}" presName="padding2" presStyleCnt="0"/>
      <dgm:spPr/>
    </dgm:pt>
    <dgm:pt modelId="{588C0A9D-4F72-46EC-ACC7-B39C02576E17}" type="pres">
      <dgm:prSet presAssocID="{EDFF7E3F-8795-4ED5-92DA-A95D8BE460EC}" presName="negArrow" presStyleCnt="0"/>
      <dgm:spPr/>
    </dgm:pt>
    <dgm:pt modelId="{C1ACEA3B-6E50-4868-8449-605E02CCDAAE}" type="pres">
      <dgm:prSet presAssocID="{EDFF7E3F-8795-4ED5-92DA-A95D8BE460EC}" presName="backgroundArrow" presStyleLbl="node1" presStyleIdx="0" presStyleCnt="1"/>
      <dgm:spPr/>
    </dgm:pt>
  </dgm:ptLst>
  <dgm:cxnLst>
    <dgm:cxn modelId="{44599C74-87F9-4420-BC08-65265F9ACF07}" type="presOf" srcId="{F196F8D6-E072-4638-9B5B-6528619A2AEB}" destId="{10A5810C-7DC3-4CD4-BFE8-1D0AF6E14440}" srcOrd="0" destOrd="0" presId="urn:microsoft.com/office/officeart/2005/8/layout/hProcess3"/>
    <dgm:cxn modelId="{94E27D5C-6D0A-4C22-AB4A-ED93A2B9CC09}" type="presOf" srcId="{EDFF7E3F-8795-4ED5-92DA-A95D8BE460EC}" destId="{829378C1-9452-4021-A95D-53F77F3A3B50}" srcOrd="0" destOrd="0" presId="urn:microsoft.com/office/officeart/2005/8/layout/hProcess3"/>
    <dgm:cxn modelId="{15108CEE-DEB5-4A38-AA35-E9A3C448A0A6}" srcId="{EDFF7E3F-8795-4ED5-92DA-A95D8BE460EC}" destId="{F196F8D6-E072-4638-9B5B-6528619A2AEB}" srcOrd="0" destOrd="0" parTransId="{0309F879-370B-4A71-952B-4ADA0F48BBF8}" sibTransId="{1C948B0C-E86D-440C-93BA-E1E99F0E0188}"/>
    <dgm:cxn modelId="{49C55B45-F6C9-44D4-B21D-5666555000DB}" type="presParOf" srcId="{829378C1-9452-4021-A95D-53F77F3A3B50}" destId="{6DBB5AD9-E100-4A66-A52A-9B36B3C597C8}" srcOrd="0" destOrd="0" presId="urn:microsoft.com/office/officeart/2005/8/layout/hProcess3"/>
    <dgm:cxn modelId="{7156F818-A471-47B2-B015-EE892383BE76}" type="presParOf" srcId="{829378C1-9452-4021-A95D-53F77F3A3B50}" destId="{003CF3D6-7F80-437A-867A-C3FD1D480796}" srcOrd="1" destOrd="0" presId="urn:microsoft.com/office/officeart/2005/8/layout/hProcess3"/>
    <dgm:cxn modelId="{3E88F4C3-5B59-4FFE-BE12-E2C0251BFC86}" type="presParOf" srcId="{003CF3D6-7F80-437A-867A-C3FD1D480796}" destId="{61D2CD4F-450C-4C2F-BB57-AF5FECE5D9E6}" srcOrd="0" destOrd="0" presId="urn:microsoft.com/office/officeart/2005/8/layout/hProcess3"/>
    <dgm:cxn modelId="{748D61C1-1D93-4118-A41E-44CB422BD054}" type="presParOf" srcId="{003CF3D6-7F80-437A-867A-C3FD1D480796}" destId="{5421987B-0874-4814-B1EA-255AB4E319DE}" srcOrd="1" destOrd="0" presId="urn:microsoft.com/office/officeart/2005/8/layout/hProcess3"/>
    <dgm:cxn modelId="{D1FD2D46-CD8C-43E6-BD4D-53AF212A7504}" type="presParOf" srcId="{5421987B-0874-4814-B1EA-255AB4E319DE}" destId="{E851CAC6-56E6-4C93-80DB-53A542A8BE24}" srcOrd="0" destOrd="0" presId="urn:microsoft.com/office/officeart/2005/8/layout/hProcess3"/>
    <dgm:cxn modelId="{B8372751-BA2B-4A59-B8ED-404819C71325}" type="presParOf" srcId="{5421987B-0874-4814-B1EA-255AB4E319DE}" destId="{10A5810C-7DC3-4CD4-BFE8-1D0AF6E14440}" srcOrd="1" destOrd="0" presId="urn:microsoft.com/office/officeart/2005/8/layout/hProcess3"/>
    <dgm:cxn modelId="{7E711981-3187-4285-AD01-3044587B1C42}" type="presParOf" srcId="{5421987B-0874-4814-B1EA-255AB4E319DE}" destId="{FFABA0A2-AA01-463B-8F3B-4450AA9D12D2}" srcOrd="2" destOrd="0" presId="urn:microsoft.com/office/officeart/2005/8/layout/hProcess3"/>
    <dgm:cxn modelId="{E40C3C95-83DC-4438-B848-54CA28255052}" type="presParOf" srcId="{5421987B-0874-4814-B1EA-255AB4E319DE}" destId="{2C3DEC42-BD8B-4ADB-A563-5AFDD1596606}" srcOrd="3" destOrd="0" presId="urn:microsoft.com/office/officeart/2005/8/layout/hProcess3"/>
    <dgm:cxn modelId="{DC2A6584-4C83-44A0-9BD9-3CBBC5F65D40}" type="presParOf" srcId="{003CF3D6-7F80-437A-867A-C3FD1D480796}" destId="{17FA71EF-A5A7-4E3A-AC87-9502D06679BF}" srcOrd="2" destOrd="0" presId="urn:microsoft.com/office/officeart/2005/8/layout/hProcess3"/>
    <dgm:cxn modelId="{CEEC9B52-49B1-4282-B19B-6AF217F7CD74}" type="presParOf" srcId="{003CF3D6-7F80-437A-867A-C3FD1D480796}" destId="{588C0A9D-4F72-46EC-ACC7-B39C02576E17}" srcOrd="3" destOrd="0" presId="urn:microsoft.com/office/officeart/2005/8/layout/hProcess3"/>
    <dgm:cxn modelId="{F1D620CC-9B61-40B9-B299-E5CB1411CA5E}" type="presParOf" srcId="{003CF3D6-7F80-437A-867A-C3FD1D480796}" destId="{C1ACEA3B-6E50-4868-8449-605E02CCDAAE}" srcOrd="4" destOrd="0" presId="urn:microsoft.com/office/officeart/2005/8/layout/hProcess3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CD5E059-9AD4-432F-88EE-4C5354176FE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3EA21E5-FB03-40C0-821D-36CB7952FA2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43D98FF-1BD0-4152-AF37-A125C7A0F7CE}" type="parTrans" cxnId="{589EBE8F-7A60-4B77-91E5-56BF3A481C44}">
      <dgm:prSet/>
      <dgm:spPr/>
      <dgm:t>
        <a:bodyPr/>
        <a:lstStyle/>
        <a:p>
          <a:endParaRPr lang="zh-CN" altLang="en-US"/>
        </a:p>
      </dgm:t>
    </dgm:pt>
    <dgm:pt modelId="{6A2F47D8-A1D2-4864-9490-15482AEDC648}" type="sibTrans" cxnId="{589EBE8F-7A60-4B77-91E5-56BF3A481C44}">
      <dgm:prSet/>
      <dgm:spPr/>
      <dgm:t>
        <a:bodyPr/>
        <a:lstStyle/>
        <a:p>
          <a:endParaRPr lang="zh-CN" altLang="en-US"/>
        </a:p>
      </dgm:t>
    </dgm:pt>
    <dgm:pt modelId="{101E901B-48A0-45DC-AD4D-D9C26AD34892}" type="pres">
      <dgm:prSet presAssocID="{0CD5E059-9AD4-432F-88EE-4C5354176FE9}" presName="Name0" presStyleCnt="0">
        <dgm:presLayoutVars>
          <dgm:dir/>
          <dgm:animLvl val="lvl"/>
          <dgm:resizeHandles val="exact"/>
        </dgm:presLayoutVars>
      </dgm:prSet>
      <dgm:spPr/>
    </dgm:pt>
    <dgm:pt modelId="{FDC61C19-9505-4D65-84ED-2A9D1517C20D}" type="pres">
      <dgm:prSet presAssocID="{0CD5E059-9AD4-432F-88EE-4C5354176FE9}" presName="dummy" presStyleCnt="0"/>
      <dgm:spPr/>
    </dgm:pt>
    <dgm:pt modelId="{666720DD-9A76-47F4-B87C-1F94A1F78C35}" type="pres">
      <dgm:prSet presAssocID="{0CD5E059-9AD4-432F-88EE-4C5354176FE9}" presName="linH" presStyleCnt="0"/>
      <dgm:spPr/>
    </dgm:pt>
    <dgm:pt modelId="{6DB77F4F-DDE2-4E41-B725-8042C396E443}" type="pres">
      <dgm:prSet presAssocID="{0CD5E059-9AD4-432F-88EE-4C5354176FE9}" presName="padding1" presStyleCnt="0"/>
      <dgm:spPr/>
    </dgm:pt>
    <dgm:pt modelId="{D93CC239-3A7C-40B7-AD53-719E6A542498}" type="pres">
      <dgm:prSet presAssocID="{03EA21E5-FB03-40C0-821D-36CB7952FA28}" presName="linV" presStyleCnt="0"/>
      <dgm:spPr/>
    </dgm:pt>
    <dgm:pt modelId="{670DA5BE-D76C-40D2-B0A3-2612269B7AB4}" type="pres">
      <dgm:prSet presAssocID="{03EA21E5-FB03-40C0-821D-36CB7952FA28}" presName="spVertical1" presStyleCnt="0"/>
      <dgm:spPr/>
    </dgm:pt>
    <dgm:pt modelId="{05E2BB89-A3DA-421A-AD75-0B0A4E5BBF49}" type="pres">
      <dgm:prSet presAssocID="{03EA21E5-FB03-40C0-821D-36CB7952FA28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3D8E8A-F949-4972-8F73-59B322E24EE2}" type="pres">
      <dgm:prSet presAssocID="{03EA21E5-FB03-40C0-821D-36CB7952FA28}" presName="spVertical2" presStyleCnt="0"/>
      <dgm:spPr/>
    </dgm:pt>
    <dgm:pt modelId="{05E8B215-4FCB-4F8B-94E6-A383F56496A2}" type="pres">
      <dgm:prSet presAssocID="{03EA21E5-FB03-40C0-821D-36CB7952FA28}" presName="spVertical3" presStyleCnt="0"/>
      <dgm:spPr/>
    </dgm:pt>
    <dgm:pt modelId="{5B344DFB-11EA-474F-A339-DE04FD7B96C3}" type="pres">
      <dgm:prSet presAssocID="{0CD5E059-9AD4-432F-88EE-4C5354176FE9}" presName="padding2" presStyleCnt="0"/>
      <dgm:spPr/>
    </dgm:pt>
    <dgm:pt modelId="{B9AF59FC-C627-4555-8FB7-456E0710FFE6}" type="pres">
      <dgm:prSet presAssocID="{0CD5E059-9AD4-432F-88EE-4C5354176FE9}" presName="negArrow" presStyleCnt="0"/>
      <dgm:spPr/>
    </dgm:pt>
    <dgm:pt modelId="{FBE760C5-C2C1-4A9A-B780-11E4A773BABE}" type="pres">
      <dgm:prSet presAssocID="{0CD5E059-9AD4-432F-88EE-4C5354176FE9}" presName="backgroundArrow" presStyleLbl="node1" presStyleIdx="0" presStyleCnt="1"/>
      <dgm:spPr/>
    </dgm:pt>
  </dgm:ptLst>
  <dgm:cxnLst>
    <dgm:cxn modelId="{C8B1476F-547A-4BF9-AB60-CFF1C2965F43}" type="presOf" srcId="{03EA21E5-FB03-40C0-821D-36CB7952FA28}" destId="{05E2BB89-A3DA-421A-AD75-0B0A4E5BBF49}" srcOrd="0" destOrd="0" presId="urn:microsoft.com/office/officeart/2005/8/layout/hProcess3"/>
    <dgm:cxn modelId="{589EBE8F-7A60-4B77-91E5-56BF3A481C44}" srcId="{0CD5E059-9AD4-432F-88EE-4C5354176FE9}" destId="{03EA21E5-FB03-40C0-821D-36CB7952FA28}" srcOrd="0" destOrd="0" parTransId="{143D98FF-1BD0-4152-AF37-A125C7A0F7CE}" sibTransId="{6A2F47D8-A1D2-4864-9490-15482AEDC648}"/>
    <dgm:cxn modelId="{0E76335F-10FD-4449-833C-F531A5A6ECB3}" type="presOf" srcId="{0CD5E059-9AD4-432F-88EE-4C5354176FE9}" destId="{101E901B-48A0-45DC-AD4D-D9C26AD34892}" srcOrd="0" destOrd="0" presId="urn:microsoft.com/office/officeart/2005/8/layout/hProcess3"/>
    <dgm:cxn modelId="{5E0C1D3E-448A-4564-8003-BF1117322E62}" type="presParOf" srcId="{101E901B-48A0-45DC-AD4D-D9C26AD34892}" destId="{FDC61C19-9505-4D65-84ED-2A9D1517C20D}" srcOrd="0" destOrd="0" presId="urn:microsoft.com/office/officeart/2005/8/layout/hProcess3"/>
    <dgm:cxn modelId="{3D29D394-801A-4ACB-9416-E61566A69E25}" type="presParOf" srcId="{101E901B-48A0-45DC-AD4D-D9C26AD34892}" destId="{666720DD-9A76-47F4-B87C-1F94A1F78C35}" srcOrd="1" destOrd="0" presId="urn:microsoft.com/office/officeart/2005/8/layout/hProcess3"/>
    <dgm:cxn modelId="{D384D206-0B17-4748-AC75-3AD623230290}" type="presParOf" srcId="{666720DD-9A76-47F4-B87C-1F94A1F78C35}" destId="{6DB77F4F-DDE2-4E41-B725-8042C396E443}" srcOrd="0" destOrd="0" presId="urn:microsoft.com/office/officeart/2005/8/layout/hProcess3"/>
    <dgm:cxn modelId="{84232114-42B5-4DD0-A3BA-BEE64A5F8CF7}" type="presParOf" srcId="{666720DD-9A76-47F4-B87C-1F94A1F78C35}" destId="{D93CC239-3A7C-40B7-AD53-719E6A542498}" srcOrd="1" destOrd="0" presId="urn:microsoft.com/office/officeart/2005/8/layout/hProcess3"/>
    <dgm:cxn modelId="{B87016FA-632F-4A77-BC83-3511F6A5B549}" type="presParOf" srcId="{D93CC239-3A7C-40B7-AD53-719E6A542498}" destId="{670DA5BE-D76C-40D2-B0A3-2612269B7AB4}" srcOrd="0" destOrd="0" presId="urn:microsoft.com/office/officeart/2005/8/layout/hProcess3"/>
    <dgm:cxn modelId="{F2649FDB-1012-4077-8A67-212A1EE3D3A1}" type="presParOf" srcId="{D93CC239-3A7C-40B7-AD53-719E6A542498}" destId="{05E2BB89-A3DA-421A-AD75-0B0A4E5BBF49}" srcOrd="1" destOrd="0" presId="urn:microsoft.com/office/officeart/2005/8/layout/hProcess3"/>
    <dgm:cxn modelId="{F91E54C4-EEBB-4A5B-932D-81CED5413811}" type="presParOf" srcId="{D93CC239-3A7C-40B7-AD53-719E6A542498}" destId="{A23D8E8A-F949-4972-8F73-59B322E24EE2}" srcOrd="2" destOrd="0" presId="urn:microsoft.com/office/officeart/2005/8/layout/hProcess3"/>
    <dgm:cxn modelId="{92C8F5E7-5FEF-47AD-9452-03E1AA1EC980}" type="presParOf" srcId="{D93CC239-3A7C-40B7-AD53-719E6A542498}" destId="{05E8B215-4FCB-4F8B-94E6-A383F56496A2}" srcOrd="3" destOrd="0" presId="urn:microsoft.com/office/officeart/2005/8/layout/hProcess3"/>
    <dgm:cxn modelId="{04B621CF-69C0-4B26-BB71-D9EF76B993CE}" type="presParOf" srcId="{666720DD-9A76-47F4-B87C-1F94A1F78C35}" destId="{5B344DFB-11EA-474F-A339-DE04FD7B96C3}" srcOrd="2" destOrd="0" presId="urn:microsoft.com/office/officeart/2005/8/layout/hProcess3"/>
    <dgm:cxn modelId="{FF8E7AA5-7A71-459C-8140-BC76A9ECFB87}" type="presParOf" srcId="{666720DD-9A76-47F4-B87C-1F94A1F78C35}" destId="{B9AF59FC-C627-4555-8FB7-456E0710FFE6}" srcOrd="3" destOrd="0" presId="urn:microsoft.com/office/officeart/2005/8/layout/hProcess3"/>
    <dgm:cxn modelId="{4770D09A-33BE-47D0-8E1A-AC29298FB096}" type="presParOf" srcId="{666720DD-9A76-47F4-B87C-1F94A1F78C35}" destId="{FBE760C5-C2C1-4A9A-B780-11E4A773BABE}" srcOrd="4" destOrd="0" presId="urn:microsoft.com/office/officeart/2005/8/layout/hProcess3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FC962DC-A7DD-47A0-9B68-9E155A79733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6C371ED-5C4B-4812-8B9D-D3ADDE0FB85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基准坐标系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5C02605-317A-41AD-888F-558CCE906FAE}" type="parTrans" cxnId="{4848E657-3E33-434D-BDA4-48E0F5CD3C82}">
      <dgm:prSet/>
      <dgm:spPr/>
      <dgm:t>
        <a:bodyPr/>
        <a:lstStyle/>
        <a:p>
          <a:endParaRPr lang="zh-CN" altLang="en-US"/>
        </a:p>
      </dgm:t>
    </dgm:pt>
    <dgm:pt modelId="{48C48D20-7BF5-47BD-A6F4-60A35A39BA1E}" type="sibTrans" cxnId="{4848E657-3E33-434D-BDA4-48E0F5CD3C82}">
      <dgm:prSet/>
      <dgm:spPr/>
      <dgm:t>
        <a:bodyPr/>
        <a:lstStyle/>
        <a:p>
          <a:endParaRPr lang="zh-CN" altLang="en-US"/>
        </a:p>
      </dgm:t>
    </dgm:pt>
    <dgm:pt modelId="{6D3ED236-9C9C-46AC-B47D-CAC073CB901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基准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CF8A86D-422A-484E-9DAB-43577901BAD1}" type="parTrans" cxnId="{4BFAAB50-FE45-4E75-A107-B11D8312A562}">
      <dgm:prSet/>
      <dgm:spPr/>
      <dgm:t>
        <a:bodyPr/>
        <a:lstStyle/>
        <a:p>
          <a:endParaRPr lang="zh-CN" altLang="en-US"/>
        </a:p>
      </dgm:t>
    </dgm:pt>
    <dgm:pt modelId="{2AEE2883-6A24-463B-9988-5CD876FF906C}" type="sibTrans" cxnId="{4BFAAB50-FE45-4E75-A107-B11D8312A562}">
      <dgm:prSet/>
      <dgm:spPr/>
      <dgm:t>
        <a:bodyPr/>
        <a:lstStyle/>
        <a:p>
          <a:endParaRPr lang="zh-CN" altLang="en-US"/>
        </a:p>
      </dgm:t>
    </dgm:pt>
    <dgm:pt modelId="{05A4D028-2F58-4AD8-ACA2-5BFC810B2A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操作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5EEF347-72F5-4491-A706-67F0A283D1D7}" type="parTrans" cxnId="{2BC7F572-EBF6-4314-AD1D-E1073F4D80A7}">
      <dgm:prSet/>
      <dgm:spPr/>
      <dgm:t>
        <a:bodyPr/>
        <a:lstStyle/>
        <a:p>
          <a:endParaRPr lang="zh-CN" altLang="en-US"/>
        </a:p>
      </dgm:t>
    </dgm:pt>
    <dgm:pt modelId="{731FC9F2-D29D-413F-AB41-864B732242AB}" type="sibTrans" cxnId="{2BC7F572-EBF6-4314-AD1D-E1073F4D80A7}">
      <dgm:prSet/>
      <dgm:spPr/>
      <dgm:t>
        <a:bodyPr/>
        <a:lstStyle/>
        <a:p>
          <a:endParaRPr lang="zh-CN" altLang="en-US"/>
        </a:p>
      </dgm:t>
    </dgm:pt>
    <dgm:pt modelId="{4A8877DB-17C4-48BD-B096-69D93996ECF9}" type="pres">
      <dgm:prSet presAssocID="{CFC962DC-A7DD-47A0-9B68-9E155A797333}" presName="Name0" presStyleCnt="0">
        <dgm:presLayoutVars>
          <dgm:dir/>
          <dgm:resizeHandles val="exact"/>
        </dgm:presLayoutVars>
      </dgm:prSet>
      <dgm:spPr/>
    </dgm:pt>
    <dgm:pt modelId="{0B09DDEE-EE9C-4B22-BB38-75D8242AA6DF}" type="pres">
      <dgm:prSet presAssocID="{96C371ED-5C4B-4812-8B9D-D3ADDE0FB85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561420-C48C-4A85-AE18-B1D5895E7899}" type="pres">
      <dgm:prSet presAssocID="{48C48D20-7BF5-47BD-A6F4-60A35A39BA1E}" presName="sibTrans" presStyleLbl="sibTrans2D1" presStyleIdx="0" presStyleCnt="2" custAng="10800000"/>
      <dgm:spPr/>
      <dgm:t>
        <a:bodyPr/>
        <a:lstStyle/>
        <a:p>
          <a:endParaRPr lang="zh-CN" altLang="en-US"/>
        </a:p>
      </dgm:t>
    </dgm:pt>
    <dgm:pt modelId="{D04A53BB-4F58-4659-BE70-CA3618E14AA6}" type="pres">
      <dgm:prSet presAssocID="{48C48D20-7BF5-47BD-A6F4-60A35A39BA1E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22E0D7BE-7D2A-44E2-9EB4-9548EC463296}" type="pres">
      <dgm:prSet presAssocID="{6D3ED236-9C9C-46AC-B47D-CAC073CB901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646CFE-F739-4CEB-8162-6A9A81E07EF3}" type="pres">
      <dgm:prSet presAssocID="{2AEE2883-6A24-463B-9988-5CD876FF906C}" presName="sibTrans" presStyleLbl="sibTrans2D1" presStyleIdx="1" presStyleCnt="2" custAng="10800000"/>
      <dgm:spPr/>
      <dgm:t>
        <a:bodyPr/>
        <a:lstStyle/>
        <a:p>
          <a:endParaRPr lang="zh-CN" altLang="en-US"/>
        </a:p>
      </dgm:t>
    </dgm:pt>
    <dgm:pt modelId="{BE89A796-5E3D-4A37-959B-10C6348BC525}" type="pres">
      <dgm:prSet presAssocID="{2AEE2883-6A24-463B-9988-5CD876FF906C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77A88FD7-E51A-4403-ACD8-7F48150B0951}" type="pres">
      <dgm:prSet presAssocID="{05A4D028-2F58-4AD8-ACA2-5BFC810B2A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12EC228-F5A7-4627-ACF4-61667E3CA92E}" type="presOf" srcId="{48C48D20-7BF5-47BD-A6F4-60A35A39BA1E}" destId="{D04A53BB-4F58-4659-BE70-CA3618E14AA6}" srcOrd="1" destOrd="0" presId="urn:microsoft.com/office/officeart/2005/8/layout/process1"/>
    <dgm:cxn modelId="{3B90CCCB-418E-410A-B180-346ED2266E9E}" type="presOf" srcId="{05A4D028-2F58-4AD8-ACA2-5BFC810B2ADE}" destId="{77A88FD7-E51A-4403-ACD8-7F48150B0951}" srcOrd="0" destOrd="0" presId="urn:microsoft.com/office/officeart/2005/8/layout/process1"/>
    <dgm:cxn modelId="{C9E366FF-CCDE-409E-A165-B0A6563D8486}" type="presOf" srcId="{CFC962DC-A7DD-47A0-9B68-9E155A797333}" destId="{4A8877DB-17C4-48BD-B096-69D93996ECF9}" srcOrd="0" destOrd="0" presId="urn:microsoft.com/office/officeart/2005/8/layout/process1"/>
    <dgm:cxn modelId="{C20AE879-EACF-41AF-A989-B921A3396D77}" type="presOf" srcId="{48C48D20-7BF5-47BD-A6F4-60A35A39BA1E}" destId="{B3561420-C48C-4A85-AE18-B1D5895E7899}" srcOrd="0" destOrd="0" presId="urn:microsoft.com/office/officeart/2005/8/layout/process1"/>
    <dgm:cxn modelId="{0626BBE5-2D63-4351-8816-7505F15024E6}" type="presOf" srcId="{2AEE2883-6A24-463B-9988-5CD876FF906C}" destId="{BE89A796-5E3D-4A37-959B-10C6348BC525}" srcOrd="1" destOrd="0" presId="urn:microsoft.com/office/officeart/2005/8/layout/process1"/>
    <dgm:cxn modelId="{2BC7F572-EBF6-4314-AD1D-E1073F4D80A7}" srcId="{CFC962DC-A7DD-47A0-9B68-9E155A797333}" destId="{05A4D028-2F58-4AD8-ACA2-5BFC810B2ADE}" srcOrd="2" destOrd="0" parTransId="{75EEF347-72F5-4491-A706-67F0A283D1D7}" sibTransId="{731FC9F2-D29D-413F-AB41-864B732242AB}"/>
    <dgm:cxn modelId="{481997ED-56CA-438E-A16D-77D9B189A1D0}" type="presOf" srcId="{6D3ED236-9C9C-46AC-B47D-CAC073CB9019}" destId="{22E0D7BE-7D2A-44E2-9EB4-9548EC463296}" srcOrd="0" destOrd="0" presId="urn:microsoft.com/office/officeart/2005/8/layout/process1"/>
    <dgm:cxn modelId="{4848E657-3E33-434D-BDA4-48E0F5CD3C82}" srcId="{CFC962DC-A7DD-47A0-9B68-9E155A797333}" destId="{96C371ED-5C4B-4812-8B9D-D3ADDE0FB85E}" srcOrd="0" destOrd="0" parTransId="{35C02605-317A-41AD-888F-558CCE906FAE}" sibTransId="{48C48D20-7BF5-47BD-A6F4-60A35A39BA1E}"/>
    <dgm:cxn modelId="{38BDF292-55C9-4E07-A64A-A5A4F29AB0E3}" type="presOf" srcId="{96C371ED-5C4B-4812-8B9D-D3ADDE0FB85E}" destId="{0B09DDEE-EE9C-4B22-BB38-75D8242AA6DF}" srcOrd="0" destOrd="0" presId="urn:microsoft.com/office/officeart/2005/8/layout/process1"/>
    <dgm:cxn modelId="{4BFAAB50-FE45-4E75-A107-B11D8312A562}" srcId="{CFC962DC-A7DD-47A0-9B68-9E155A797333}" destId="{6D3ED236-9C9C-46AC-B47D-CAC073CB9019}" srcOrd="1" destOrd="0" parTransId="{8CF8A86D-422A-484E-9DAB-43577901BAD1}" sibTransId="{2AEE2883-6A24-463B-9988-5CD876FF906C}"/>
    <dgm:cxn modelId="{CBAB5159-EA9E-488E-AA88-9FDB768A8609}" type="presOf" srcId="{2AEE2883-6A24-463B-9988-5CD876FF906C}" destId="{BF646CFE-F739-4CEB-8162-6A9A81E07EF3}" srcOrd="0" destOrd="0" presId="urn:microsoft.com/office/officeart/2005/8/layout/process1"/>
    <dgm:cxn modelId="{C4F2087C-063E-4300-AF0B-1DCFB8574896}" type="presParOf" srcId="{4A8877DB-17C4-48BD-B096-69D93996ECF9}" destId="{0B09DDEE-EE9C-4B22-BB38-75D8242AA6DF}" srcOrd="0" destOrd="0" presId="urn:microsoft.com/office/officeart/2005/8/layout/process1"/>
    <dgm:cxn modelId="{8BF0B7E8-0455-4A3F-870B-C745A9FCB38F}" type="presParOf" srcId="{4A8877DB-17C4-48BD-B096-69D93996ECF9}" destId="{B3561420-C48C-4A85-AE18-B1D5895E7899}" srcOrd="1" destOrd="0" presId="urn:microsoft.com/office/officeart/2005/8/layout/process1"/>
    <dgm:cxn modelId="{F1CC548C-7C8F-4DDA-A843-3FD799825020}" type="presParOf" srcId="{B3561420-C48C-4A85-AE18-B1D5895E7899}" destId="{D04A53BB-4F58-4659-BE70-CA3618E14AA6}" srcOrd="0" destOrd="0" presId="urn:microsoft.com/office/officeart/2005/8/layout/process1"/>
    <dgm:cxn modelId="{2FC4F5C5-0480-4B6E-87A4-666F78404F51}" type="presParOf" srcId="{4A8877DB-17C4-48BD-B096-69D93996ECF9}" destId="{22E0D7BE-7D2A-44E2-9EB4-9548EC463296}" srcOrd="2" destOrd="0" presId="urn:microsoft.com/office/officeart/2005/8/layout/process1"/>
    <dgm:cxn modelId="{0F8A6700-32B6-46C4-A118-B59C4F5120F0}" type="presParOf" srcId="{4A8877DB-17C4-48BD-B096-69D93996ECF9}" destId="{BF646CFE-F739-4CEB-8162-6A9A81E07EF3}" srcOrd="3" destOrd="0" presId="urn:microsoft.com/office/officeart/2005/8/layout/process1"/>
    <dgm:cxn modelId="{B82467E3-485B-490A-B234-B84E7B3C02C7}" type="presParOf" srcId="{BF646CFE-F739-4CEB-8162-6A9A81E07EF3}" destId="{BE89A796-5E3D-4A37-959B-10C6348BC525}" srcOrd="0" destOrd="0" presId="urn:microsoft.com/office/officeart/2005/8/layout/process1"/>
    <dgm:cxn modelId="{495E31DA-639A-465D-BD63-1FECA04E4070}" type="presParOf" srcId="{4A8877DB-17C4-48BD-B096-69D93996ECF9}" destId="{77A88FD7-E51A-4403-ACD8-7F48150B0951}" srcOrd="4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A13B3A6-2AED-4A38-810B-E0EB1B413A1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1D8B4AFE-AEDA-4D4A-9592-4C03E4CA89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间隙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19ECE42-33CA-4EE4-BC73-E3A2AF770200}" type="parTrans" cxnId="{1467A768-9056-49E2-BB9B-04EE48F12917}">
      <dgm:prSet/>
      <dgm:spPr/>
      <dgm:t>
        <a:bodyPr/>
        <a:lstStyle/>
        <a:p>
          <a:endParaRPr lang="zh-CN" altLang="en-US"/>
        </a:p>
      </dgm:t>
    </dgm:pt>
    <dgm:pt modelId="{A840B765-DB7E-4840-905A-9042EAAF746A}" type="sibTrans" cxnId="{1467A768-9056-49E2-BB9B-04EE48F12917}">
      <dgm:prSet/>
      <dgm:spPr/>
      <dgm:t>
        <a:bodyPr/>
        <a:lstStyle/>
        <a:p>
          <a:endParaRPr lang="zh-CN" altLang="en-US"/>
        </a:p>
      </dgm:t>
    </dgm:pt>
    <dgm:pt modelId="{01566297-3D5F-4B57-9B26-D4B7EECD6FA3}" type="pres">
      <dgm:prSet presAssocID="{3A13B3A6-2AED-4A38-810B-E0EB1B413A1C}" presName="Name0" presStyleCnt="0">
        <dgm:presLayoutVars>
          <dgm:dir/>
          <dgm:animLvl val="lvl"/>
          <dgm:resizeHandles val="exact"/>
        </dgm:presLayoutVars>
      </dgm:prSet>
      <dgm:spPr/>
    </dgm:pt>
    <dgm:pt modelId="{4D2B7723-B76E-4BB1-B645-440462CCD10C}" type="pres">
      <dgm:prSet presAssocID="{3A13B3A6-2AED-4A38-810B-E0EB1B413A1C}" presName="dummy" presStyleCnt="0"/>
      <dgm:spPr/>
    </dgm:pt>
    <dgm:pt modelId="{02194B9E-EB92-4C3D-BDAB-22AFAF0B6C68}" type="pres">
      <dgm:prSet presAssocID="{3A13B3A6-2AED-4A38-810B-E0EB1B413A1C}" presName="linH" presStyleCnt="0"/>
      <dgm:spPr/>
    </dgm:pt>
    <dgm:pt modelId="{0ADCA244-CBD4-41A8-8452-413494D2CC54}" type="pres">
      <dgm:prSet presAssocID="{3A13B3A6-2AED-4A38-810B-E0EB1B413A1C}" presName="padding1" presStyleCnt="0"/>
      <dgm:spPr/>
    </dgm:pt>
    <dgm:pt modelId="{3C7470BE-18AE-48FB-B124-A9B68ACA2BA6}" type="pres">
      <dgm:prSet presAssocID="{1D8B4AFE-AEDA-4D4A-9592-4C03E4CA89AD}" presName="linV" presStyleCnt="0"/>
      <dgm:spPr/>
    </dgm:pt>
    <dgm:pt modelId="{CA170DE7-F8BC-416F-94A6-DB4059E3E6B4}" type="pres">
      <dgm:prSet presAssocID="{1D8B4AFE-AEDA-4D4A-9592-4C03E4CA89AD}" presName="spVertical1" presStyleCnt="0"/>
      <dgm:spPr/>
    </dgm:pt>
    <dgm:pt modelId="{EC6DA6B6-A63A-4F3D-B211-F32973FA54E8}" type="pres">
      <dgm:prSet presAssocID="{1D8B4AFE-AEDA-4D4A-9592-4C03E4CA89A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77A66F-A3A3-4BAA-BE88-F7C72C0E57E7}" type="pres">
      <dgm:prSet presAssocID="{1D8B4AFE-AEDA-4D4A-9592-4C03E4CA89AD}" presName="spVertical2" presStyleCnt="0"/>
      <dgm:spPr/>
    </dgm:pt>
    <dgm:pt modelId="{881C28B4-1F98-40C8-8337-969E847ED465}" type="pres">
      <dgm:prSet presAssocID="{1D8B4AFE-AEDA-4D4A-9592-4C03E4CA89AD}" presName="spVertical3" presStyleCnt="0"/>
      <dgm:spPr/>
    </dgm:pt>
    <dgm:pt modelId="{8BAD4767-5BA3-48C5-AE2A-B95F6971BF42}" type="pres">
      <dgm:prSet presAssocID="{3A13B3A6-2AED-4A38-810B-E0EB1B413A1C}" presName="padding2" presStyleCnt="0"/>
      <dgm:spPr/>
    </dgm:pt>
    <dgm:pt modelId="{AFEEF4BC-075A-4364-A3CA-86A6450D3337}" type="pres">
      <dgm:prSet presAssocID="{3A13B3A6-2AED-4A38-810B-E0EB1B413A1C}" presName="negArrow" presStyleCnt="0"/>
      <dgm:spPr/>
    </dgm:pt>
    <dgm:pt modelId="{14325F3A-C8F6-4DF6-B23C-08834D19E898}" type="pres">
      <dgm:prSet presAssocID="{3A13B3A6-2AED-4A38-810B-E0EB1B413A1C}" presName="backgroundArrow" presStyleLbl="node1" presStyleIdx="0" presStyleCnt="1"/>
      <dgm:spPr/>
    </dgm:pt>
  </dgm:ptLst>
  <dgm:cxnLst>
    <dgm:cxn modelId="{C2739EB0-4424-4DC7-AE64-6443BEF6B5CA}" type="presOf" srcId="{1D8B4AFE-AEDA-4D4A-9592-4C03E4CA89AD}" destId="{EC6DA6B6-A63A-4F3D-B211-F32973FA54E8}" srcOrd="0" destOrd="0" presId="urn:microsoft.com/office/officeart/2005/8/layout/hProcess3"/>
    <dgm:cxn modelId="{1467A768-9056-49E2-BB9B-04EE48F12917}" srcId="{3A13B3A6-2AED-4A38-810B-E0EB1B413A1C}" destId="{1D8B4AFE-AEDA-4D4A-9592-4C03E4CA89AD}" srcOrd="0" destOrd="0" parTransId="{119ECE42-33CA-4EE4-BC73-E3A2AF770200}" sibTransId="{A840B765-DB7E-4840-905A-9042EAAF746A}"/>
    <dgm:cxn modelId="{2C9BD004-D997-44E9-9536-21D35D5D5746}" type="presOf" srcId="{3A13B3A6-2AED-4A38-810B-E0EB1B413A1C}" destId="{01566297-3D5F-4B57-9B26-D4B7EECD6FA3}" srcOrd="0" destOrd="0" presId="urn:microsoft.com/office/officeart/2005/8/layout/hProcess3"/>
    <dgm:cxn modelId="{4E30127F-5084-4624-B51E-6CBAA700D9F4}" type="presParOf" srcId="{01566297-3D5F-4B57-9B26-D4B7EECD6FA3}" destId="{4D2B7723-B76E-4BB1-B645-440462CCD10C}" srcOrd="0" destOrd="0" presId="urn:microsoft.com/office/officeart/2005/8/layout/hProcess3"/>
    <dgm:cxn modelId="{3D4908C4-7FAD-4A7E-8EB6-2670A881E37F}" type="presParOf" srcId="{01566297-3D5F-4B57-9B26-D4B7EECD6FA3}" destId="{02194B9E-EB92-4C3D-BDAB-22AFAF0B6C68}" srcOrd="1" destOrd="0" presId="urn:microsoft.com/office/officeart/2005/8/layout/hProcess3"/>
    <dgm:cxn modelId="{5A258716-FAD1-42BA-B7AF-4DF3447A55C1}" type="presParOf" srcId="{02194B9E-EB92-4C3D-BDAB-22AFAF0B6C68}" destId="{0ADCA244-CBD4-41A8-8452-413494D2CC54}" srcOrd="0" destOrd="0" presId="urn:microsoft.com/office/officeart/2005/8/layout/hProcess3"/>
    <dgm:cxn modelId="{E1787FE7-E43A-42D9-BFCE-4EC5ED86E60C}" type="presParOf" srcId="{02194B9E-EB92-4C3D-BDAB-22AFAF0B6C68}" destId="{3C7470BE-18AE-48FB-B124-A9B68ACA2BA6}" srcOrd="1" destOrd="0" presId="urn:microsoft.com/office/officeart/2005/8/layout/hProcess3"/>
    <dgm:cxn modelId="{A8CBE4DF-A8B9-4251-A160-FD8ECD6842F1}" type="presParOf" srcId="{3C7470BE-18AE-48FB-B124-A9B68ACA2BA6}" destId="{CA170DE7-F8BC-416F-94A6-DB4059E3E6B4}" srcOrd="0" destOrd="0" presId="urn:microsoft.com/office/officeart/2005/8/layout/hProcess3"/>
    <dgm:cxn modelId="{2BB060BC-9A20-42CE-B36F-28FE992F0B79}" type="presParOf" srcId="{3C7470BE-18AE-48FB-B124-A9B68ACA2BA6}" destId="{EC6DA6B6-A63A-4F3D-B211-F32973FA54E8}" srcOrd="1" destOrd="0" presId="urn:microsoft.com/office/officeart/2005/8/layout/hProcess3"/>
    <dgm:cxn modelId="{BB942F9A-798D-43FE-BBA9-8A7C4C7E1A67}" type="presParOf" srcId="{3C7470BE-18AE-48FB-B124-A9B68ACA2BA6}" destId="{1477A66F-A3A3-4BAA-BE88-F7C72C0E57E7}" srcOrd="2" destOrd="0" presId="urn:microsoft.com/office/officeart/2005/8/layout/hProcess3"/>
    <dgm:cxn modelId="{6C89CAAD-11DF-42A6-A0A1-81849D8F3889}" type="presParOf" srcId="{3C7470BE-18AE-48FB-B124-A9B68ACA2BA6}" destId="{881C28B4-1F98-40C8-8337-969E847ED465}" srcOrd="3" destOrd="0" presId="urn:microsoft.com/office/officeart/2005/8/layout/hProcess3"/>
    <dgm:cxn modelId="{996528E0-96D0-472F-945E-D1AEBDA29EE0}" type="presParOf" srcId="{02194B9E-EB92-4C3D-BDAB-22AFAF0B6C68}" destId="{8BAD4767-5BA3-48C5-AE2A-B95F6971BF42}" srcOrd="2" destOrd="0" presId="urn:microsoft.com/office/officeart/2005/8/layout/hProcess3"/>
    <dgm:cxn modelId="{A130F915-2E18-4749-9CD3-8592B75A39CA}" type="presParOf" srcId="{02194B9E-EB92-4C3D-BDAB-22AFAF0B6C68}" destId="{AFEEF4BC-075A-4364-A3CA-86A6450D3337}" srcOrd="3" destOrd="0" presId="urn:microsoft.com/office/officeart/2005/8/layout/hProcess3"/>
    <dgm:cxn modelId="{3534FDD8-D55A-4B6E-9E1B-D65EC21A705E}" type="presParOf" srcId="{02194B9E-EB92-4C3D-BDAB-22AFAF0B6C68}" destId="{14325F3A-C8F6-4DF6-B23C-08834D19E898}" srcOrd="4" destOrd="0" presId="urn:microsoft.com/office/officeart/2005/8/layout/hProcess3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B26369F-FED1-440B-A171-12534DE24B8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059C77B-20B5-48C6-8808-CB97BA2E5DB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夹具设置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4F4AE4-6E5A-44C8-86B1-D04A9200F45D}" type="parTrans" cxnId="{8D2A9272-48D8-49A8-9FD6-227C8C00CE38}">
      <dgm:prSet/>
      <dgm:spPr/>
      <dgm:t>
        <a:bodyPr/>
        <a:lstStyle/>
        <a:p>
          <a:endParaRPr lang="zh-CN" altLang="en-US"/>
        </a:p>
      </dgm:t>
    </dgm:pt>
    <dgm:pt modelId="{6D9CAC87-4929-4EFA-B0C8-95C90F0A0DF5}" type="sibTrans" cxnId="{8D2A9272-48D8-49A8-9FD6-227C8C00CE38}">
      <dgm:prSet/>
      <dgm:spPr/>
      <dgm:t>
        <a:bodyPr/>
        <a:lstStyle/>
        <a:p>
          <a:endParaRPr lang="zh-CN" altLang="en-US"/>
        </a:p>
      </dgm:t>
    </dgm:pt>
    <dgm:pt modelId="{11F0FDC5-69B3-4114-AB01-608C4B7193CE}" type="pres">
      <dgm:prSet presAssocID="{8B26369F-FED1-440B-A171-12534DE24B8C}" presName="Name0" presStyleCnt="0">
        <dgm:presLayoutVars>
          <dgm:dir/>
          <dgm:animLvl val="lvl"/>
          <dgm:resizeHandles val="exact"/>
        </dgm:presLayoutVars>
      </dgm:prSet>
      <dgm:spPr/>
    </dgm:pt>
    <dgm:pt modelId="{E12734CD-33A3-40E9-8D1B-A5B20E4E72A7}" type="pres">
      <dgm:prSet presAssocID="{8B26369F-FED1-440B-A171-12534DE24B8C}" presName="dummy" presStyleCnt="0"/>
      <dgm:spPr/>
    </dgm:pt>
    <dgm:pt modelId="{606A50E1-8849-494E-8684-449B2EA83533}" type="pres">
      <dgm:prSet presAssocID="{8B26369F-FED1-440B-A171-12534DE24B8C}" presName="linH" presStyleCnt="0"/>
      <dgm:spPr/>
    </dgm:pt>
    <dgm:pt modelId="{BC4FFEA9-9FF1-40B8-9E0E-88AA5C31760E}" type="pres">
      <dgm:prSet presAssocID="{8B26369F-FED1-440B-A171-12534DE24B8C}" presName="padding1" presStyleCnt="0"/>
      <dgm:spPr/>
    </dgm:pt>
    <dgm:pt modelId="{AA75B963-E5A3-48D7-9E07-3AE79255AFC2}" type="pres">
      <dgm:prSet presAssocID="{A059C77B-20B5-48C6-8808-CB97BA2E5DB1}" presName="linV" presStyleCnt="0"/>
      <dgm:spPr/>
    </dgm:pt>
    <dgm:pt modelId="{59896A4E-545B-4199-965D-6FDAECEBD409}" type="pres">
      <dgm:prSet presAssocID="{A059C77B-20B5-48C6-8808-CB97BA2E5DB1}" presName="spVertical1" presStyleCnt="0"/>
      <dgm:spPr/>
    </dgm:pt>
    <dgm:pt modelId="{14D98FA0-EBC5-40E5-B666-BBC4C190D262}" type="pres">
      <dgm:prSet presAssocID="{A059C77B-20B5-48C6-8808-CB97BA2E5DB1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7724DB-73A8-45D8-8B85-4823B2C1E91A}" type="pres">
      <dgm:prSet presAssocID="{A059C77B-20B5-48C6-8808-CB97BA2E5DB1}" presName="spVertical2" presStyleCnt="0"/>
      <dgm:spPr/>
    </dgm:pt>
    <dgm:pt modelId="{1B3FC2D9-1304-495A-9229-4F139C836176}" type="pres">
      <dgm:prSet presAssocID="{A059C77B-20B5-48C6-8808-CB97BA2E5DB1}" presName="spVertical3" presStyleCnt="0"/>
      <dgm:spPr/>
    </dgm:pt>
    <dgm:pt modelId="{8A954CA8-2F5D-4743-8A71-A58752251F1B}" type="pres">
      <dgm:prSet presAssocID="{8B26369F-FED1-440B-A171-12534DE24B8C}" presName="padding2" presStyleCnt="0"/>
      <dgm:spPr/>
    </dgm:pt>
    <dgm:pt modelId="{04703B65-4A78-4619-818D-AFA9893D71F8}" type="pres">
      <dgm:prSet presAssocID="{8B26369F-FED1-440B-A171-12534DE24B8C}" presName="negArrow" presStyleCnt="0"/>
      <dgm:spPr/>
    </dgm:pt>
    <dgm:pt modelId="{ACA1814F-BAC7-4F5B-A4D8-C961DAD82096}" type="pres">
      <dgm:prSet presAssocID="{8B26369F-FED1-440B-A171-12534DE24B8C}" presName="backgroundArrow" presStyleLbl="node1" presStyleIdx="0" presStyleCnt="1"/>
      <dgm:spPr/>
    </dgm:pt>
  </dgm:ptLst>
  <dgm:cxnLst>
    <dgm:cxn modelId="{CEB14A82-B9CA-4E21-904A-172DE03DEF96}" type="presOf" srcId="{8B26369F-FED1-440B-A171-12534DE24B8C}" destId="{11F0FDC5-69B3-4114-AB01-608C4B7193CE}" srcOrd="0" destOrd="0" presId="urn:microsoft.com/office/officeart/2005/8/layout/hProcess3"/>
    <dgm:cxn modelId="{4BA6B9F4-BAFB-40E9-A629-F5F78E109F3F}" type="presOf" srcId="{A059C77B-20B5-48C6-8808-CB97BA2E5DB1}" destId="{14D98FA0-EBC5-40E5-B666-BBC4C190D262}" srcOrd="0" destOrd="0" presId="urn:microsoft.com/office/officeart/2005/8/layout/hProcess3"/>
    <dgm:cxn modelId="{8D2A9272-48D8-49A8-9FD6-227C8C00CE38}" srcId="{8B26369F-FED1-440B-A171-12534DE24B8C}" destId="{A059C77B-20B5-48C6-8808-CB97BA2E5DB1}" srcOrd="0" destOrd="0" parTransId="{AB4F4AE4-6E5A-44C8-86B1-D04A9200F45D}" sibTransId="{6D9CAC87-4929-4EFA-B0C8-95C90F0A0DF5}"/>
    <dgm:cxn modelId="{2F268377-733A-44AD-B1E5-04427FD4A9F2}" type="presParOf" srcId="{11F0FDC5-69B3-4114-AB01-608C4B7193CE}" destId="{E12734CD-33A3-40E9-8D1B-A5B20E4E72A7}" srcOrd="0" destOrd="0" presId="urn:microsoft.com/office/officeart/2005/8/layout/hProcess3"/>
    <dgm:cxn modelId="{E6E3A9FE-2B30-43B5-A781-41B1B77D9D01}" type="presParOf" srcId="{11F0FDC5-69B3-4114-AB01-608C4B7193CE}" destId="{606A50E1-8849-494E-8684-449B2EA83533}" srcOrd="1" destOrd="0" presId="urn:microsoft.com/office/officeart/2005/8/layout/hProcess3"/>
    <dgm:cxn modelId="{00CF0906-88B1-486C-B0CA-60780615D54F}" type="presParOf" srcId="{606A50E1-8849-494E-8684-449B2EA83533}" destId="{BC4FFEA9-9FF1-40B8-9E0E-88AA5C31760E}" srcOrd="0" destOrd="0" presId="urn:microsoft.com/office/officeart/2005/8/layout/hProcess3"/>
    <dgm:cxn modelId="{7B1076F4-8624-44C1-81C0-496B33B50D30}" type="presParOf" srcId="{606A50E1-8849-494E-8684-449B2EA83533}" destId="{AA75B963-E5A3-48D7-9E07-3AE79255AFC2}" srcOrd="1" destOrd="0" presId="urn:microsoft.com/office/officeart/2005/8/layout/hProcess3"/>
    <dgm:cxn modelId="{85425D1D-2D53-4B69-9132-94C958E5B0EE}" type="presParOf" srcId="{AA75B963-E5A3-48D7-9E07-3AE79255AFC2}" destId="{59896A4E-545B-4199-965D-6FDAECEBD409}" srcOrd="0" destOrd="0" presId="urn:microsoft.com/office/officeart/2005/8/layout/hProcess3"/>
    <dgm:cxn modelId="{9DE94C57-2B94-4799-96EB-CB96FDE7F739}" type="presParOf" srcId="{AA75B963-E5A3-48D7-9E07-3AE79255AFC2}" destId="{14D98FA0-EBC5-40E5-B666-BBC4C190D262}" srcOrd="1" destOrd="0" presId="urn:microsoft.com/office/officeart/2005/8/layout/hProcess3"/>
    <dgm:cxn modelId="{9869AC57-1CDE-4FE9-ACDE-F2B1B5BBA566}" type="presParOf" srcId="{AA75B963-E5A3-48D7-9E07-3AE79255AFC2}" destId="{C87724DB-73A8-45D8-8B85-4823B2C1E91A}" srcOrd="2" destOrd="0" presId="urn:microsoft.com/office/officeart/2005/8/layout/hProcess3"/>
    <dgm:cxn modelId="{785E981D-6886-4F32-9079-7CD2768BC6FD}" type="presParOf" srcId="{AA75B963-E5A3-48D7-9E07-3AE79255AFC2}" destId="{1B3FC2D9-1304-495A-9229-4F139C836176}" srcOrd="3" destOrd="0" presId="urn:microsoft.com/office/officeart/2005/8/layout/hProcess3"/>
    <dgm:cxn modelId="{58700B82-35B7-43A9-9CEC-0AEE6E970809}" type="presParOf" srcId="{606A50E1-8849-494E-8684-449B2EA83533}" destId="{8A954CA8-2F5D-4743-8A71-A58752251F1B}" srcOrd="2" destOrd="0" presId="urn:microsoft.com/office/officeart/2005/8/layout/hProcess3"/>
    <dgm:cxn modelId="{61E35788-46B6-45F2-B901-706A172EB4B0}" type="presParOf" srcId="{606A50E1-8849-494E-8684-449B2EA83533}" destId="{04703B65-4A78-4619-818D-AFA9893D71F8}" srcOrd="3" destOrd="0" presId="urn:microsoft.com/office/officeart/2005/8/layout/hProcess3"/>
    <dgm:cxn modelId="{141D3D1A-6008-448F-BC0D-E0C1E6832651}" type="presParOf" srcId="{606A50E1-8849-494E-8684-449B2EA83533}" destId="{ACA1814F-BAC7-4F5B-A4D8-C961DAD82096}" srcOrd="4" destOrd="0" presId="urn:microsoft.com/office/officeart/2005/8/layout/h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7CD3F8-00DD-454F-AB09-B951A64BB41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92B0344-C85F-4425-8D65-1449C54F196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F8CB27D-37F4-40A8-AF6D-E45B1D9BB5C0}" type="parTrans" cxnId="{EFEE9778-4B2E-440F-91AB-81E85536E3A9}">
      <dgm:prSet/>
      <dgm:spPr/>
      <dgm:t>
        <a:bodyPr/>
        <a:lstStyle/>
        <a:p>
          <a:endParaRPr lang="zh-CN" altLang="en-US"/>
        </a:p>
      </dgm:t>
    </dgm:pt>
    <dgm:pt modelId="{1D3B0FE6-7D27-41CD-BF2A-328CE91DC747}" type="sibTrans" cxnId="{EFEE9778-4B2E-440F-91AB-81E85536E3A9}">
      <dgm:prSet/>
      <dgm:spPr/>
      <dgm:t>
        <a:bodyPr/>
        <a:lstStyle/>
        <a:p>
          <a:endParaRPr lang="zh-CN" altLang="en-US"/>
        </a:p>
      </dgm:t>
    </dgm:pt>
    <dgm:pt modelId="{5C544092-B0C5-4A89-8381-B4F9AAA88F5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CFE7291-012F-4C6A-B0F7-4622251B250F}" type="parTrans" cxnId="{78C999C9-C977-4AAE-823D-F1D165DB4C8E}">
      <dgm:prSet/>
      <dgm:spPr/>
      <dgm:t>
        <a:bodyPr/>
        <a:lstStyle/>
        <a:p>
          <a:endParaRPr lang="zh-CN" altLang="en-US"/>
        </a:p>
      </dgm:t>
    </dgm:pt>
    <dgm:pt modelId="{25442260-8314-4B15-A447-7A3A3DB797C4}" type="sibTrans" cxnId="{78C999C9-C977-4AAE-823D-F1D165DB4C8E}">
      <dgm:prSet/>
      <dgm:spPr/>
      <dgm:t>
        <a:bodyPr/>
        <a:lstStyle/>
        <a:p>
          <a:endParaRPr lang="zh-CN" altLang="en-US"/>
        </a:p>
      </dgm:t>
    </dgm:pt>
    <dgm:pt modelId="{288CC494-AC4D-4887-9883-7DC31B9D6A4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制造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93EB2B2-8738-46F3-A946-9F9E9CF90B73}" type="parTrans" cxnId="{4FA6270B-4C5D-46F7-99AF-F837FFA6631E}">
      <dgm:prSet/>
      <dgm:spPr/>
      <dgm:t>
        <a:bodyPr/>
        <a:lstStyle/>
        <a:p>
          <a:endParaRPr lang="zh-CN" altLang="en-US"/>
        </a:p>
      </dgm:t>
    </dgm:pt>
    <dgm:pt modelId="{AA759450-C7E8-4D28-BC32-7FB4BB0B0BB5}" type="sibTrans" cxnId="{4FA6270B-4C5D-46F7-99AF-F837FFA6631E}">
      <dgm:prSet/>
      <dgm:spPr/>
      <dgm:t>
        <a:bodyPr/>
        <a:lstStyle/>
        <a:p>
          <a:endParaRPr lang="zh-CN" altLang="en-US"/>
        </a:p>
      </dgm:t>
    </dgm:pt>
    <dgm:pt modelId="{13369C51-A7E0-4980-99C9-5DE5593889DC}" type="pres">
      <dgm:prSet presAssocID="{657CD3F8-00DD-454F-AB09-B951A64BB410}" presName="Name0" presStyleCnt="0">
        <dgm:presLayoutVars>
          <dgm:dir/>
          <dgm:resizeHandles val="exact"/>
        </dgm:presLayoutVars>
      </dgm:prSet>
      <dgm:spPr/>
    </dgm:pt>
    <dgm:pt modelId="{10DFF7E6-9A53-4E61-A265-1E17500456C6}" type="pres">
      <dgm:prSet presAssocID="{B92B0344-C85F-4425-8D65-1449C54F196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B7F8FA-AC3D-45A9-8CE8-760CEDBC67C7}" type="pres">
      <dgm:prSet presAssocID="{1D3B0FE6-7D27-41CD-BF2A-328CE91DC747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67234CA1-946B-4ECA-92A0-4378F1A28F42}" type="pres">
      <dgm:prSet presAssocID="{1D3B0FE6-7D27-41CD-BF2A-328CE91DC747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8B21037A-91B6-4E32-B437-E18C49036A8C}" type="pres">
      <dgm:prSet presAssocID="{5C544092-B0C5-4A89-8381-B4F9AAA88F5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C0FF43-1131-4513-9CDA-3751F8640893}" type="pres">
      <dgm:prSet presAssocID="{25442260-8314-4B15-A447-7A3A3DB797C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23F5F0E5-EE33-400E-A34C-827E0925C0C6}" type="pres">
      <dgm:prSet presAssocID="{25442260-8314-4B15-A447-7A3A3DB797C4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D3D78310-CA6B-4C31-9FC5-133CF654F4E8}" type="pres">
      <dgm:prSet presAssocID="{288CC494-AC4D-4887-9883-7DC31B9D6A4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3DFA99-4817-47A0-B1DE-A01987237F7F}" type="presOf" srcId="{1D3B0FE6-7D27-41CD-BF2A-328CE91DC747}" destId="{67234CA1-946B-4ECA-92A0-4378F1A28F42}" srcOrd="1" destOrd="0" presId="urn:microsoft.com/office/officeart/2005/8/layout/process1"/>
    <dgm:cxn modelId="{78C999C9-C977-4AAE-823D-F1D165DB4C8E}" srcId="{657CD3F8-00DD-454F-AB09-B951A64BB410}" destId="{5C544092-B0C5-4A89-8381-B4F9AAA88F55}" srcOrd="1" destOrd="0" parTransId="{4CFE7291-012F-4C6A-B0F7-4622251B250F}" sibTransId="{25442260-8314-4B15-A447-7A3A3DB797C4}"/>
    <dgm:cxn modelId="{9221D1B0-578F-46F9-961A-DDE3671D0195}" type="presOf" srcId="{5C544092-B0C5-4A89-8381-B4F9AAA88F55}" destId="{8B21037A-91B6-4E32-B437-E18C49036A8C}" srcOrd="0" destOrd="0" presId="urn:microsoft.com/office/officeart/2005/8/layout/process1"/>
    <dgm:cxn modelId="{4FA6270B-4C5D-46F7-99AF-F837FFA6631E}" srcId="{657CD3F8-00DD-454F-AB09-B951A64BB410}" destId="{288CC494-AC4D-4887-9883-7DC31B9D6A4A}" srcOrd="2" destOrd="0" parTransId="{B93EB2B2-8738-46F3-A946-9F9E9CF90B73}" sibTransId="{AA759450-C7E8-4D28-BC32-7FB4BB0B0BB5}"/>
    <dgm:cxn modelId="{7A470C71-9BEF-4758-BE1E-7484A9F13431}" type="presOf" srcId="{657CD3F8-00DD-454F-AB09-B951A64BB410}" destId="{13369C51-A7E0-4980-99C9-5DE5593889DC}" srcOrd="0" destOrd="0" presId="urn:microsoft.com/office/officeart/2005/8/layout/process1"/>
    <dgm:cxn modelId="{51D1D839-7083-4243-AD0E-DDBD6D27E90F}" type="presOf" srcId="{1D3B0FE6-7D27-41CD-BF2A-328CE91DC747}" destId="{07B7F8FA-AC3D-45A9-8CE8-760CEDBC67C7}" srcOrd="0" destOrd="0" presId="urn:microsoft.com/office/officeart/2005/8/layout/process1"/>
    <dgm:cxn modelId="{EFEE9778-4B2E-440F-91AB-81E85536E3A9}" srcId="{657CD3F8-00DD-454F-AB09-B951A64BB410}" destId="{B92B0344-C85F-4425-8D65-1449C54F1963}" srcOrd="0" destOrd="0" parTransId="{AF8CB27D-37F4-40A8-AF6D-E45B1D9BB5C0}" sibTransId="{1D3B0FE6-7D27-41CD-BF2A-328CE91DC747}"/>
    <dgm:cxn modelId="{078B7A75-CDFC-4EC7-954A-042D6EC1C10C}" type="presOf" srcId="{25442260-8314-4B15-A447-7A3A3DB797C4}" destId="{60C0FF43-1131-4513-9CDA-3751F8640893}" srcOrd="0" destOrd="0" presId="urn:microsoft.com/office/officeart/2005/8/layout/process1"/>
    <dgm:cxn modelId="{8DFF2C6C-2C75-466C-9124-40C00C8D034B}" type="presOf" srcId="{288CC494-AC4D-4887-9883-7DC31B9D6A4A}" destId="{D3D78310-CA6B-4C31-9FC5-133CF654F4E8}" srcOrd="0" destOrd="0" presId="urn:microsoft.com/office/officeart/2005/8/layout/process1"/>
    <dgm:cxn modelId="{1B93726C-096D-48FC-A25A-29EE17A2EA03}" type="presOf" srcId="{B92B0344-C85F-4425-8D65-1449C54F1963}" destId="{10DFF7E6-9A53-4E61-A265-1E17500456C6}" srcOrd="0" destOrd="0" presId="urn:microsoft.com/office/officeart/2005/8/layout/process1"/>
    <dgm:cxn modelId="{549D6036-4B8B-4262-B5C6-82F1DBCCFF06}" type="presOf" srcId="{25442260-8314-4B15-A447-7A3A3DB797C4}" destId="{23F5F0E5-EE33-400E-A34C-827E0925C0C6}" srcOrd="1" destOrd="0" presId="urn:microsoft.com/office/officeart/2005/8/layout/process1"/>
    <dgm:cxn modelId="{A92A046A-24CB-4505-A165-C2771BC0B68E}" type="presParOf" srcId="{13369C51-A7E0-4980-99C9-5DE5593889DC}" destId="{10DFF7E6-9A53-4E61-A265-1E17500456C6}" srcOrd="0" destOrd="0" presId="urn:microsoft.com/office/officeart/2005/8/layout/process1"/>
    <dgm:cxn modelId="{B2517AEA-BE72-47E9-BE63-A38980C728CA}" type="presParOf" srcId="{13369C51-A7E0-4980-99C9-5DE5593889DC}" destId="{07B7F8FA-AC3D-45A9-8CE8-760CEDBC67C7}" srcOrd="1" destOrd="0" presId="urn:microsoft.com/office/officeart/2005/8/layout/process1"/>
    <dgm:cxn modelId="{E41272FC-968A-4FE2-A4F3-6C13B049C01C}" type="presParOf" srcId="{07B7F8FA-AC3D-45A9-8CE8-760CEDBC67C7}" destId="{67234CA1-946B-4ECA-92A0-4378F1A28F42}" srcOrd="0" destOrd="0" presId="urn:microsoft.com/office/officeart/2005/8/layout/process1"/>
    <dgm:cxn modelId="{8715726C-9D02-4455-8E20-2151196CD588}" type="presParOf" srcId="{13369C51-A7E0-4980-99C9-5DE5593889DC}" destId="{8B21037A-91B6-4E32-B437-E18C49036A8C}" srcOrd="2" destOrd="0" presId="urn:microsoft.com/office/officeart/2005/8/layout/process1"/>
    <dgm:cxn modelId="{EF62AA1A-904F-4D21-9526-AD73ABE5DA59}" type="presParOf" srcId="{13369C51-A7E0-4980-99C9-5DE5593889DC}" destId="{60C0FF43-1131-4513-9CDA-3751F8640893}" srcOrd="3" destOrd="0" presId="urn:microsoft.com/office/officeart/2005/8/layout/process1"/>
    <dgm:cxn modelId="{F01D361A-862A-4DB4-9299-3DB85E6A94C9}" type="presParOf" srcId="{60C0FF43-1131-4513-9CDA-3751F8640893}" destId="{23F5F0E5-EE33-400E-A34C-827E0925C0C6}" srcOrd="0" destOrd="0" presId="urn:microsoft.com/office/officeart/2005/8/layout/process1"/>
    <dgm:cxn modelId="{15257089-966C-4784-8B9E-74F02A57C502}" type="presParOf" srcId="{13369C51-A7E0-4980-99C9-5DE5593889DC}" destId="{D3D78310-CA6B-4C31-9FC5-133CF654F4E8}" srcOrd="4" destOrd="0" presId="urn:microsoft.com/office/officeart/2005/8/layout/process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47EB466-CEAB-468B-BC79-16ACCFBA96C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B783FB7-8F2B-452F-8253-3CC5E2C1E36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添加夹具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A4A8C5C-7D66-43A9-857F-003A5B1521A8}" type="parTrans" cxnId="{BC63F948-6906-4B2D-A2F1-1F64FD04F0BE}">
      <dgm:prSet/>
      <dgm:spPr/>
      <dgm:t>
        <a:bodyPr/>
        <a:lstStyle/>
        <a:p>
          <a:endParaRPr lang="zh-CN" altLang="en-US"/>
        </a:p>
      </dgm:t>
    </dgm:pt>
    <dgm:pt modelId="{585E5B00-D6AC-451B-8789-5F1862C909E6}" type="sibTrans" cxnId="{BC63F948-6906-4B2D-A2F1-1F64FD04F0BE}">
      <dgm:prSet/>
      <dgm:spPr/>
      <dgm:t>
        <a:bodyPr/>
        <a:lstStyle/>
        <a:p>
          <a:endParaRPr lang="zh-CN" altLang="en-US"/>
        </a:p>
      </dgm:t>
    </dgm:pt>
    <dgm:pt modelId="{10C789AA-FF97-4BB8-9255-55073CEAB9F3}" type="pres">
      <dgm:prSet presAssocID="{747EB466-CEAB-468B-BC79-16ACCFBA96CC}" presName="Name0" presStyleCnt="0">
        <dgm:presLayoutVars>
          <dgm:dir/>
          <dgm:animLvl val="lvl"/>
          <dgm:resizeHandles val="exact"/>
        </dgm:presLayoutVars>
      </dgm:prSet>
      <dgm:spPr/>
    </dgm:pt>
    <dgm:pt modelId="{C3E8BB15-B473-48EB-8F3F-F4CECBC3AABA}" type="pres">
      <dgm:prSet presAssocID="{747EB466-CEAB-468B-BC79-16ACCFBA96CC}" presName="dummy" presStyleCnt="0"/>
      <dgm:spPr/>
    </dgm:pt>
    <dgm:pt modelId="{41C339F3-8784-4B87-BC8B-1CDFF6C08E33}" type="pres">
      <dgm:prSet presAssocID="{747EB466-CEAB-468B-BC79-16ACCFBA96CC}" presName="linH" presStyleCnt="0"/>
      <dgm:spPr/>
    </dgm:pt>
    <dgm:pt modelId="{219C1754-2A17-4368-853B-50FA852596FB}" type="pres">
      <dgm:prSet presAssocID="{747EB466-CEAB-468B-BC79-16ACCFBA96CC}" presName="padding1" presStyleCnt="0"/>
      <dgm:spPr/>
    </dgm:pt>
    <dgm:pt modelId="{A5B37C79-47D5-455B-97F8-B66AD4AEDDCE}" type="pres">
      <dgm:prSet presAssocID="{DB783FB7-8F2B-452F-8253-3CC5E2C1E360}" presName="linV" presStyleCnt="0"/>
      <dgm:spPr/>
    </dgm:pt>
    <dgm:pt modelId="{2D2D65B8-A543-4509-AE98-780C812A77C8}" type="pres">
      <dgm:prSet presAssocID="{DB783FB7-8F2B-452F-8253-3CC5E2C1E360}" presName="spVertical1" presStyleCnt="0"/>
      <dgm:spPr/>
    </dgm:pt>
    <dgm:pt modelId="{2A2DE604-9760-4832-8238-494A878A27ED}" type="pres">
      <dgm:prSet presAssocID="{DB783FB7-8F2B-452F-8253-3CC5E2C1E360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8A4D95-AA92-4B3B-8B5F-66708C02076F}" type="pres">
      <dgm:prSet presAssocID="{DB783FB7-8F2B-452F-8253-3CC5E2C1E360}" presName="spVertical2" presStyleCnt="0"/>
      <dgm:spPr/>
    </dgm:pt>
    <dgm:pt modelId="{A85C11E3-D985-468F-8E67-C75E97A3D91B}" type="pres">
      <dgm:prSet presAssocID="{DB783FB7-8F2B-452F-8253-3CC5E2C1E360}" presName="spVertical3" presStyleCnt="0"/>
      <dgm:spPr/>
    </dgm:pt>
    <dgm:pt modelId="{85448828-01D8-4095-AE5E-D51EB44EFD61}" type="pres">
      <dgm:prSet presAssocID="{747EB466-CEAB-468B-BC79-16ACCFBA96CC}" presName="padding2" presStyleCnt="0"/>
      <dgm:spPr/>
    </dgm:pt>
    <dgm:pt modelId="{1076E62D-8E03-4F16-8916-ED4FFD354FCE}" type="pres">
      <dgm:prSet presAssocID="{747EB466-CEAB-468B-BC79-16ACCFBA96CC}" presName="negArrow" presStyleCnt="0"/>
      <dgm:spPr/>
    </dgm:pt>
    <dgm:pt modelId="{40C072A7-7995-4F71-92B4-292E5C073008}" type="pres">
      <dgm:prSet presAssocID="{747EB466-CEAB-468B-BC79-16ACCFBA96CC}" presName="backgroundArrow" presStyleLbl="node1" presStyleIdx="0" presStyleCnt="1"/>
      <dgm:spPr/>
    </dgm:pt>
  </dgm:ptLst>
  <dgm:cxnLst>
    <dgm:cxn modelId="{BC63F948-6906-4B2D-A2F1-1F64FD04F0BE}" srcId="{747EB466-CEAB-468B-BC79-16ACCFBA96CC}" destId="{DB783FB7-8F2B-452F-8253-3CC5E2C1E360}" srcOrd="0" destOrd="0" parTransId="{4A4A8C5C-7D66-43A9-857F-003A5B1521A8}" sibTransId="{585E5B00-D6AC-451B-8789-5F1862C909E6}"/>
    <dgm:cxn modelId="{FA6B77FB-C20C-4998-B5E3-26B84E0CB641}" type="presOf" srcId="{747EB466-CEAB-468B-BC79-16ACCFBA96CC}" destId="{10C789AA-FF97-4BB8-9255-55073CEAB9F3}" srcOrd="0" destOrd="0" presId="urn:microsoft.com/office/officeart/2005/8/layout/hProcess3"/>
    <dgm:cxn modelId="{EE2348A9-9171-455A-B76D-F9D71C023D97}" type="presOf" srcId="{DB783FB7-8F2B-452F-8253-3CC5E2C1E360}" destId="{2A2DE604-9760-4832-8238-494A878A27ED}" srcOrd="0" destOrd="0" presId="urn:microsoft.com/office/officeart/2005/8/layout/hProcess3"/>
    <dgm:cxn modelId="{97C0D1E6-4857-4948-9D0B-7134F11208B7}" type="presParOf" srcId="{10C789AA-FF97-4BB8-9255-55073CEAB9F3}" destId="{C3E8BB15-B473-48EB-8F3F-F4CECBC3AABA}" srcOrd="0" destOrd="0" presId="urn:microsoft.com/office/officeart/2005/8/layout/hProcess3"/>
    <dgm:cxn modelId="{A5FE8E5D-EF5C-40F2-85CD-09AE1F90C37A}" type="presParOf" srcId="{10C789AA-FF97-4BB8-9255-55073CEAB9F3}" destId="{41C339F3-8784-4B87-BC8B-1CDFF6C08E33}" srcOrd="1" destOrd="0" presId="urn:microsoft.com/office/officeart/2005/8/layout/hProcess3"/>
    <dgm:cxn modelId="{8C767FFF-EB84-4793-A1F1-F47F0095E4B5}" type="presParOf" srcId="{41C339F3-8784-4B87-BC8B-1CDFF6C08E33}" destId="{219C1754-2A17-4368-853B-50FA852596FB}" srcOrd="0" destOrd="0" presId="urn:microsoft.com/office/officeart/2005/8/layout/hProcess3"/>
    <dgm:cxn modelId="{94E5DA0A-0F04-4FE8-8858-A0BBD4D19397}" type="presParOf" srcId="{41C339F3-8784-4B87-BC8B-1CDFF6C08E33}" destId="{A5B37C79-47D5-455B-97F8-B66AD4AEDDCE}" srcOrd="1" destOrd="0" presId="urn:microsoft.com/office/officeart/2005/8/layout/hProcess3"/>
    <dgm:cxn modelId="{E60DC0A4-952F-44AC-8889-017682DEC5DB}" type="presParOf" srcId="{A5B37C79-47D5-455B-97F8-B66AD4AEDDCE}" destId="{2D2D65B8-A543-4509-AE98-780C812A77C8}" srcOrd="0" destOrd="0" presId="urn:microsoft.com/office/officeart/2005/8/layout/hProcess3"/>
    <dgm:cxn modelId="{045BBA0D-DF1B-4B7D-B34C-E00A7FA56488}" type="presParOf" srcId="{A5B37C79-47D5-455B-97F8-B66AD4AEDDCE}" destId="{2A2DE604-9760-4832-8238-494A878A27ED}" srcOrd="1" destOrd="0" presId="urn:microsoft.com/office/officeart/2005/8/layout/hProcess3"/>
    <dgm:cxn modelId="{F6BE02BC-2A13-4CD1-BC94-113F1FF7683D}" type="presParOf" srcId="{A5B37C79-47D5-455B-97F8-B66AD4AEDDCE}" destId="{E48A4D95-AA92-4B3B-8B5F-66708C02076F}" srcOrd="2" destOrd="0" presId="urn:microsoft.com/office/officeart/2005/8/layout/hProcess3"/>
    <dgm:cxn modelId="{983E7EC8-E716-4C58-9BF9-30D00F8E80F8}" type="presParOf" srcId="{A5B37C79-47D5-455B-97F8-B66AD4AEDDCE}" destId="{A85C11E3-D985-468F-8E67-C75E97A3D91B}" srcOrd="3" destOrd="0" presId="urn:microsoft.com/office/officeart/2005/8/layout/hProcess3"/>
    <dgm:cxn modelId="{E7CF24E3-4B72-486E-B5DE-B90D07F9E1CF}" type="presParOf" srcId="{41C339F3-8784-4B87-BC8B-1CDFF6C08E33}" destId="{85448828-01D8-4095-AE5E-D51EB44EFD61}" srcOrd="2" destOrd="0" presId="urn:microsoft.com/office/officeart/2005/8/layout/hProcess3"/>
    <dgm:cxn modelId="{041BA9B8-26B7-4BA2-9FC0-B071ED19BCEF}" type="presParOf" srcId="{41C339F3-8784-4B87-BC8B-1CDFF6C08E33}" destId="{1076E62D-8E03-4F16-8916-ED4FFD354FCE}" srcOrd="3" destOrd="0" presId="urn:microsoft.com/office/officeart/2005/8/layout/hProcess3"/>
    <dgm:cxn modelId="{ED16A61A-1DB5-433A-8B64-4B0ADA6BCD25}" type="presParOf" srcId="{41C339F3-8784-4B87-BC8B-1CDFF6C08E33}" destId="{40C072A7-7995-4F71-92B4-292E5C073008}" srcOrd="4" destOrd="0" presId="urn:microsoft.com/office/officeart/2005/8/layout/hProcess3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972441D-AF21-42F8-9778-E154A563981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8876EA0-2B00-4586-AF31-D225D6CA1A1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铣削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E45154E-0BC5-49E7-B139-D72FE00D0B1B}" type="parTrans" cxnId="{9D763F83-97B0-4725-8E96-3E5F3A351173}">
      <dgm:prSet/>
      <dgm:spPr/>
      <dgm:t>
        <a:bodyPr/>
        <a:lstStyle/>
        <a:p>
          <a:endParaRPr lang="zh-CN" altLang="en-US"/>
        </a:p>
      </dgm:t>
    </dgm:pt>
    <dgm:pt modelId="{187340A5-1B13-42F2-B3F5-EA8FBB1021ED}" type="sibTrans" cxnId="{9D763F83-97B0-4725-8E96-3E5F3A351173}">
      <dgm:prSet/>
      <dgm:spPr/>
      <dgm:t>
        <a:bodyPr/>
        <a:lstStyle/>
        <a:p>
          <a:endParaRPr lang="zh-CN" altLang="en-US"/>
        </a:p>
      </dgm:t>
    </dgm:pt>
    <dgm:pt modelId="{855AA94B-397C-47DF-8C5F-BF75AF2AAF53}" type="pres">
      <dgm:prSet presAssocID="{3972441D-AF21-42F8-9778-E154A5639819}" presName="Name0" presStyleCnt="0">
        <dgm:presLayoutVars>
          <dgm:dir/>
          <dgm:animLvl val="lvl"/>
          <dgm:resizeHandles val="exact"/>
        </dgm:presLayoutVars>
      </dgm:prSet>
      <dgm:spPr/>
    </dgm:pt>
    <dgm:pt modelId="{26C14208-A8BA-4EA4-9C13-CD656C31C7D5}" type="pres">
      <dgm:prSet presAssocID="{3972441D-AF21-42F8-9778-E154A5639819}" presName="dummy" presStyleCnt="0"/>
      <dgm:spPr/>
    </dgm:pt>
    <dgm:pt modelId="{D4BDE96D-B070-44D1-AFAA-49F4A8E145BC}" type="pres">
      <dgm:prSet presAssocID="{3972441D-AF21-42F8-9778-E154A5639819}" presName="linH" presStyleCnt="0"/>
      <dgm:spPr/>
    </dgm:pt>
    <dgm:pt modelId="{6B7D987D-F336-4CB3-8589-5FEED40DCB58}" type="pres">
      <dgm:prSet presAssocID="{3972441D-AF21-42F8-9778-E154A5639819}" presName="padding1" presStyleCnt="0"/>
      <dgm:spPr/>
    </dgm:pt>
    <dgm:pt modelId="{E8EA49C7-B12A-44A8-B9C1-9846DE062BDC}" type="pres">
      <dgm:prSet presAssocID="{08876EA0-2B00-4586-AF31-D225D6CA1A1A}" presName="linV" presStyleCnt="0"/>
      <dgm:spPr/>
    </dgm:pt>
    <dgm:pt modelId="{5DCA9A29-B6E9-480B-B672-380BF27FE861}" type="pres">
      <dgm:prSet presAssocID="{08876EA0-2B00-4586-AF31-D225D6CA1A1A}" presName="spVertical1" presStyleCnt="0"/>
      <dgm:spPr/>
    </dgm:pt>
    <dgm:pt modelId="{965B3397-A067-4D51-9191-6D33B7B209F4}" type="pres">
      <dgm:prSet presAssocID="{08876EA0-2B00-4586-AF31-D225D6CA1A1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E20A44-1178-4710-8F30-E747F1E09D2A}" type="pres">
      <dgm:prSet presAssocID="{08876EA0-2B00-4586-AF31-D225D6CA1A1A}" presName="spVertical2" presStyleCnt="0"/>
      <dgm:spPr/>
    </dgm:pt>
    <dgm:pt modelId="{5DAFDFE4-61C8-40AB-BEC9-46A5AEED3BE3}" type="pres">
      <dgm:prSet presAssocID="{08876EA0-2B00-4586-AF31-D225D6CA1A1A}" presName="spVertical3" presStyleCnt="0"/>
      <dgm:spPr/>
    </dgm:pt>
    <dgm:pt modelId="{ADBD7AE0-A31F-4A63-8CA5-5C7674AF4CC9}" type="pres">
      <dgm:prSet presAssocID="{3972441D-AF21-42F8-9778-E154A5639819}" presName="padding2" presStyleCnt="0"/>
      <dgm:spPr/>
    </dgm:pt>
    <dgm:pt modelId="{2D4667E5-CD2F-40A8-8748-700C641F2531}" type="pres">
      <dgm:prSet presAssocID="{3972441D-AF21-42F8-9778-E154A5639819}" presName="negArrow" presStyleCnt="0"/>
      <dgm:spPr/>
    </dgm:pt>
    <dgm:pt modelId="{02E2B10F-9AA1-4FA9-ABA1-5C3885A7BA43}" type="pres">
      <dgm:prSet presAssocID="{3972441D-AF21-42F8-9778-E154A5639819}" presName="backgroundArrow" presStyleLbl="node1" presStyleIdx="0" presStyleCnt="1"/>
      <dgm:spPr/>
    </dgm:pt>
  </dgm:ptLst>
  <dgm:cxnLst>
    <dgm:cxn modelId="{9D763F83-97B0-4725-8E96-3E5F3A351173}" srcId="{3972441D-AF21-42F8-9778-E154A5639819}" destId="{08876EA0-2B00-4586-AF31-D225D6CA1A1A}" srcOrd="0" destOrd="0" parTransId="{4E45154E-0BC5-49E7-B139-D72FE00D0B1B}" sibTransId="{187340A5-1B13-42F2-B3F5-EA8FBB1021ED}"/>
    <dgm:cxn modelId="{7A729C7B-4199-4284-95BE-A315CC526BF9}" type="presOf" srcId="{08876EA0-2B00-4586-AF31-D225D6CA1A1A}" destId="{965B3397-A067-4D51-9191-6D33B7B209F4}" srcOrd="0" destOrd="0" presId="urn:microsoft.com/office/officeart/2005/8/layout/hProcess3"/>
    <dgm:cxn modelId="{A421BF79-44F8-4B5E-88AA-62FE4F9C59CF}" type="presOf" srcId="{3972441D-AF21-42F8-9778-E154A5639819}" destId="{855AA94B-397C-47DF-8C5F-BF75AF2AAF53}" srcOrd="0" destOrd="0" presId="urn:microsoft.com/office/officeart/2005/8/layout/hProcess3"/>
    <dgm:cxn modelId="{8D8858C6-5F6E-4656-9B44-C55906A92CD4}" type="presParOf" srcId="{855AA94B-397C-47DF-8C5F-BF75AF2AAF53}" destId="{26C14208-A8BA-4EA4-9C13-CD656C31C7D5}" srcOrd="0" destOrd="0" presId="urn:microsoft.com/office/officeart/2005/8/layout/hProcess3"/>
    <dgm:cxn modelId="{C784BD25-9D83-41A3-B88F-EF101C324AB0}" type="presParOf" srcId="{855AA94B-397C-47DF-8C5F-BF75AF2AAF53}" destId="{D4BDE96D-B070-44D1-AFAA-49F4A8E145BC}" srcOrd="1" destOrd="0" presId="urn:microsoft.com/office/officeart/2005/8/layout/hProcess3"/>
    <dgm:cxn modelId="{A707D948-6879-4898-AA64-E7EF00926250}" type="presParOf" srcId="{D4BDE96D-B070-44D1-AFAA-49F4A8E145BC}" destId="{6B7D987D-F336-4CB3-8589-5FEED40DCB58}" srcOrd="0" destOrd="0" presId="urn:microsoft.com/office/officeart/2005/8/layout/hProcess3"/>
    <dgm:cxn modelId="{E2EF7B77-1EEA-4A64-83E1-3207AD563A41}" type="presParOf" srcId="{D4BDE96D-B070-44D1-AFAA-49F4A8E145BC}" destId="{E8EA49C7-B12A-44A8-B9C1-9846DE062BDC}" srcOrd="1" destOrd="0" presId="urn:microsoft.com/office/officeart/2005/8/layout/hProcess3"/>
    <dgm:cxn modelId="{87A904B1-45EC-4847-88D6-D46703A9D980}" type="presParOf" srcId="{E8EA49C7-B12A-44A8-B9C1-9846DE062BDC}" destId="{5DCA9A29-B6E9-480B-B672-380BF27FE861}" srcOrd="0" destOrd="0" presId="urn:microsoft.com/office/officeart/2005/8/layout/hProcess3"/>
    <dgm:cxn modelId="{7EA30F03-F638-4906-9C1D-6D0F6999F96A}" type="presParOf" srcId="{E8EA49C7-B12A-44A8-B9C1-9846DE062BDC}" destId="{965B3397-A067-4D51-9191-6D33B7B209F4}" srcOrd="1" destOrd="0" presId="urn:microsoft.com/office/officeart/2005/8/layout/hProcess3"/>
    <dgm:cxn modelId="{4A21C9C0-9985-485A-9815-893D261494D3}" type="presParOf" srcId="{E8EA49C7-B12A-44A8-B9C1-9846DE062BDC}" destId="{EBE20A44-1178-4710-8F30-E747F1E09D2A}" srcOrd="2" destOrd="0" presId="urn:microsoft.com/office/officeart/2005/8/layout/hProcess3"/>
    <dgm:cxn modelId="{32BC16A4-AFAE-4D32-80FC-4982E0DA3F6F}" type="presParOf" srcId="{E8EA49C7-B12A-44A8-B9C1-9846DE062BDC}" destId="{5DAFDFE4-61C8-40AB-BEC9-46A5AEED3BE3}" srcOrd="3" destOrd="0" presId="urn:microsoft.com/office/officeart/2005/8/layout/hProcess3"/>
    <dgm:cxn modelId="{4E18AC75-1B1E-4B3A-992C-7A5BEF0763D6}" type="presParOf" srcId="{D4BDE96D-B070-44D1-AFAA-49F4A8E145BC}" destId="{ADBD7AE0-A31F-4A63-8CA5-5C7674AF4CC9}" srcOrd="2" destOrd="0" presId="urn:microsoft.com/office/officeart/2005/8/layout/hProcess3"/>
    <dgm:cxn modelId="{A3F46FEB-6F3F-46FC-9CE2-15C6A0E5AEB8}" type="presParOf" srcId="{D4BDE96D-B070-44D1-AFAA-49F4A8E145BC}" destId="{2D4667E5-CD2F-40A8-8748-700C641F2531}" srcOrd="3" destOrd="0" presId="urn:microsoft.com/office/officeart/2005/8/layout/hProcess3"/>
    <dgm:cxn modelId="{9B7556FF-F84F-446A-ACC0-9FA459CD4F25}" type="presParOf" srcId="{D4BDE96D-B070-44D1-AFAA-49F4A8E145BC}" destId="{02E2B10F-9AA1-4FA9-ABA1-5C3885A7BA43}" srcOrd="4" destOrd="0" presId="urn:microsoft.com/office/officeart/2005/8/layout/hProcess3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5B94854-0F88-43C2-B36C-4A8D7BB78AD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4ADF5F9-6B9B-483D-8D89-48907B5D782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制造几何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38FE76A-1E88-49B7-A399-3D44F979554B}" type="parTrans" cxnId="{9EB1F9AE-689E-485C-8797-F3CB363F9103}">
      <dgm:prSet/>
      <dgm:spPr/>
      <dgm:t>
        <a:bodyPr/>
        <a:lstStyle/>
        <a:p>
          <a:endParaRPr lang="zh-CN" altLang="en-US"/>
        </a:p>
      </dgm:t>
    </dgm:pt>
    <dgm:pt modelId="{696D6C64-125F-4E93-B4AF-389A1DB0A793}" type="sibTrans" cxnId="{9EB1F9AE-689E-485C-8797-F3CB363F9103}">
      <dgm:prSet/>
      <dgm:spPr/>
      <dgm:t>
        <a:bodyPr/>
        <a:lstStyle/>
        <a:p>
          <a:endParaRPr lang="zh-CN" altLang="en-US"/>
        </a:p>
      </dgm:t>
    </dgm:pt>
    <dgm:pt modelId="{C8F400B9-D378-42A5-B54A-F69CBA47450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铣削体积块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60E6D18-F7CC-44C0-BECE-D552CAEAD2E6}" type="parTrans" cxnId="{5694D067-4C9C-46CF-BAA3-4A3DC631C087}">
      <dgm:prSet/>
      <dgm:spPr/>
      <dgm:t>
        <a:bodyPr/>
        <a:lstStyle/>
        <a:p>
          <a:endParaRPr lang="zh-CN" altLang="en-US"/>
        </a:p>
      </dgm:t>
    </dgm:pt>
    <dgm:pt modelId="{EEED597F-B90B-4C05-BD44-0AB10FE6636B}" type="sibTrans" cxnId="{5694D067-4C9C-46CF-BAA3-4A3DC631C087}">
      <dgm:prSet/>
      <dgm:spPr/>
      <dgm:t>
        <a:bodyPr/>
        <a:lstStyle/>
        <a:p>
          <a:endParaRPr lang="zh-CN" altLang="en-US"/>
        </a:p>
      </dgm:t>
    </dgm:pt>
    <dgm:pt modelId="{FC4FCB8B-DD43-45E7-8C5D-14F8F513A4A5}" type="pres">
      <dgm:prSet presAssocID="{E5B94854-0F88-43C2-B36C-4A8D7BB78AD0}" presName="Name0" presStyleCnt="0">
        <dgm:presLayoutVars>
          <dgm:dir/>
          <dgm:resizeHandles val="exact"/>
        </dgm:presLayoutVars>
      </dgm:prSet>
      <dgm:spPr/>
    </dgm:pt>
    <dgm:pt modelId="{6DC76983-8A63-4708-9BC8-A0F63858BA08}" type="pres">
      <dgm:prSet presAssocID="{84ADF5F9-6B9B-483D-8D89-48907B5D782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3F3A34-2121-4A1E-BED4-189275288602}" type="pres">
      <dgm:prSet presAssocID="{696D6C64-125F-4E93-B4AF-389A1DB0A793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34F1432-AFF3-4B49-8CDF-A00BBFE7D5F0}" type="pres">
      <dgm:prSet presAssocID="{696D6C64-125F-4E93-B4AF-389A1DB0A793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8B852EAC-9F0A-48DC-9BDB-445EAA6F0632}" type="pres">
      <dgm:prSet presAssocID="{C8F400B9-D378-42A5-B54A-F69CBA47450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5EFB6C-8BC2-4982-8989-446531931005}" type="presOf" srcId="{C8F400B9-D378-42A5-B54A-F69CBA47450E}" destId="{8B852EAC-9F0A-48DC-9BDB-445EAA6F0632}" srcOrd="0" destOrd="0" presId="urn:microsoft.com/office/officeart/2005/8/layout/process1"/>
    <dgm:cxn modelId="{DD0FD016-8FF7-45DA-B860-105032A256C9}" type="presOf" srcId="{696D6C64-125F-4E93-B4AF-389A1DB0A793}" destId="{534F1432-AFF3-4B49-8CDF-A00BBFE7D5F0}" srcOrd="1" destOrd="0" presId="urn:microsoft.com/office/officeart/2005/8/layout/process1"/>
    <dgm:cxn modelId="{5694D067-4C9C-46CF-BAA3-4A3DC631C087}" srcId="{E5B94854-0F88-43C2-B36C-4A8D7BB78AD0}" destId="{C8F400B9-D378-42A5-B54A-F69CBA47450E}" srcOrd="1" destOrd="0" parTransId="{660E6D18-F7CC-44C0-BECE-D552CAEAD2E6}" sibTransId="{EEED597F-B90B-4C05-BD44-0AB10FE6636B}"/>
    <dgm:cxn modelId="{C61F6476-6BE8-43E4-B1ED-FD9A0A77BDD5}" type="presOf" srcId="{E5B94854-0F88-43C2-B36C-4A8D7BB78AD0}" destId="{FC4FCB8B-DD43-45E7-8C5D-14F8F513A4A5}" srcOrd="0" destOrd="0" presId="urn:microsoft.com/office/officeart/2005/8/layout/process1"/>
    <dgm:cxn modelId="{9EB1F9AE-689E-485C-8797-F3CB363F9103}" srcId="{E5B94854-0F88-43C2-B36C-4A8D7BB78AD0}" destId="{84ADF5F9-6B9B-483D-8D89-48907B5D7829}" srcOrd="0" destOrd="0" parTransId="{F38FE76A-1E88-49B7-A399-3D44F979554B}" sibTransId="{696D6C64-125F-4E93-B4AF-389A1DB0A793}"/>
    <dgm:cxn modelId="{2D68433C-C9FE-4387-BC7D-25C8D439198C}" type="presOf" srcId="{84ADF5F9-6B9B-483D-8D89-48907B5D7829}" destId="{6DC76983-8A63-4708-9BC8-A0F63858BA08}" srcOrd="0" destOrd="0" presId="urn:microsoft.com/office/officeart/2005/8/layout/process1"/>
    <dgm:cxn modelId="{261C65EA-FD9E-4A5B-93C2-D327482B6DF7}" type="presOf" srcId="{696D6C64-125F-4E93-B4AF-389A1DB0A793}" destId="{873F3A34-2121-4A1E-BED4-189275288602}" srcOrd="0" destOrd="0" presId="urn:microsoft.com/office/officeart/2005/8/layout/process1"/>
    <dgm:cxn modelId="{DCE30FCF-95B3-4B88-9E03-BE957EF08AB6}" type="presParOf" srcId="{FC4FCB8B-DD43-45E7-8C5D-14F8F513A4A5}" destId="{6DC76983-8A63-4708-9BC8-A0F63858BA08}" srcOrd="0" destOrd="0" presId="urn:microsoft.com/office/officeart/2005/8/layout/process1"/>
    <dgm:cxn modelId="{859ECBBF-F5EC-4608-B868-DA80DB6E6EF1}" type="presParOf" srcId="{FC4FCB8B-DD43-45E7-8C5D-14F8F513A4A5}" destId="{873F3A34-2121-4A1E-BED4-189275288602}" srcOrd="1" destOrd="0" presId="urn:microsoft.com/office/officeart/2005/8/layout/process1"/>
    <dgm:cxn modelId="{7A610AE1-7FB2-40A4-987B-55E6B40ED1C8}" type="presParOf" srcId="{873F3A34-2121-4A1E-BED4-189275288602}" destId="{534F1432-AFF3-4B49-8CDF-A00BBFE7D5F0}" srcOrd="0" destOrd="0" presId="urn:microsoft.com/office/officeart/2005/8/layout/process1"/>
    <dgm:cxn modelId="{21D537EB-661D-4CEA-A0E0-3FC3AA4D6641}" type="presParOf" srcId="{FC4FCB8B-DD43-45E7-8C5D-14F8F513A4A5}" destId="{8B852EAC-9F0A-48DC-9BDB-445EAA6F0632}" srcOrd="2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E0B7B07-C99C-4D38-9342-6A6482A52E3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D8CD28C-069D-4608-A7A9-AD105186DA9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体积块特征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1F37744-2B59-4004-8D70-70789983FEF5}" type="parTrans" cxnId="{6CB91A6F-8771-4295-9337-14F3F0E40EA6}">
      <dgm:prSet/>
      <dgm:spPr/>
      <dgm:t>
        <a:bodyPr/>
        <a:lstStyle/>
        <a:p>
          <a:endParaRPr lang="zh-CN" altLang="en-US"/>
        </a:p>
      </dgm:t>
    </dgm:pt>
    <dgm:pt modelId="{C07C0A97-7EAA-4BCE-B3C3-42F207EA54E9}" type="sibTrans" cxnId="{6CB91A6F-8771-4295-9337-14F3F0E40EA6}">
      <dgm:prSet/>
      <dgm:spPr/>
      <dgm:t>
        <a:bodyPr/>
        <a:lstStyle/>
        <a:p>
          <a:endParaRPr lang="zh-CN" altLang="en-US"/>
        </a:p>
      </dgm:t>
    </dgm:pt>
    <dgm:pt modelId="{42E3F5CE-2F8C-4CF0-8973-282391EC66D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修剪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B572939-9CEC-4D48-82B4-A61977DC9F17}" type="parTrans" cxnId="{A43FE241-C174-4172-87AA-44248C601B0A}">
      <dgm:prSet/>
      <dgm:spPr/>
      <dgm:t>
        <a:bodyPr/>
        <a:lstStyle/>
        <a:p>
          <a:endParaRPr lang="zh-CN" altLang="en-US"/>
        </a:p>
      </dgm:t>
    </dgm:pt>
    <dgm:pt modelId="{A39F5031-B4E7-406D-BF59-E8C29EA4453A}" type="sibTrans" cxnId="{A43FE241-C174-4172-87AA-44248C601B0A}">
      <dgm:prSet/>
      <dgm:spPr/>
      <dgm:t>
        <a:bodyPr/>
        <a:lstStyle/>
        <a:p>
          <a:endParaRPr lang="zh-CN" altLang="en-US"/>
        </a:p>
      </dgm:t>
    </dgm:pt>
    <dgm:pt modelId="{A36BA39E-EA0A-471D-8FD8-D4E63736642D}" type="pres">
      <dgm:prSet presAssocID="{AE0B7B07-C99C-4D38-9342-6A6482A52E32}" presName="Name0" presStyleCnt="0">
        <dgm:presLayoutVars>
          <dgm:dir/>
          <dgm:resizeHandles val="exact"/>
        </dgm:presLayoutVars>
      </dgm:prSet>
      <dgm:spPr/>
    </dgm:pt>
    <dgm:pt modelId="{D6754720-8C64-4D60-ACC8-4D2A947E0AEB}" type="pres">
      <dgm:prSet presAssocID="{9D8CD28C-069D-4608-A7A9-AD105186DA9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E8D1F4-69E1-4FFF-8E54-0CFC08A6D29A}" type="pres">
      <dgm:prSet presAssocID="{C07C0A97-7EAA-4BCE-B3C3-42F207EA54E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0B87B720-404B-499E-97D7-EC7E7693F13F}" type="pres">
      <dgm:prSet presAssocID="{C07C0A97-7EAA-4BCE-B3C3-42F207EA54E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9E9A2A3F-256C-481A-BFD8-B1CF92BDF37B}" type="pres">
      <dgm:prSet presAssocID="{42E3F5CE-2F8C-4CF0-8973-282391EC66D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E0B524-6BB8-48DA-9361-4C99CD91CF1E}" type="presOf" srcId="{C07C0A97-7EAA-4BCE-B3C3-42F207EA54E9}" destId="{82E8D1F4-69E1-4FFF-8E54-0CFC08A6D29A}" srcOrd="0" destOrd="0" presId="urn:microsoft.com/office/officeart/2005/8/layout/process1"/>
    <dgm:cxn modelId="{6CB91A6F-8771-4295-9337-14F3F0E40EA6}" srcId="{AE0B7B07-C99C-4D38-9342-6A6482A52E32}" destId="{9D8CD28C-069D-4608-A7A9-AD105186DA95}" srcOrd="0" destOrd="0" parTransId="{E1F37744-2B59-4004-8D70-70789983FEF5}" sibTransId="{C07C0A97-7EAA-4BCE-B3C3-42F207EA54E9}"/>
    <dgm:cxn modelId="{A43FE241-C174-4172-87AA-44248C601B0A}" srcId="{AE0B7B07-C99C-4D38-9342-6A6482A52E32}" destId="{42E3F5CE-2F8C-4CF0-8973-282391EC66D9}" srcOrd="1" destOrd="0" parTransId="{9B572939-9CEC-4D48-82B4-A61977DC9F17}" sibTransId="{A39F5031-B4E7-406D-BF59-E8C29EA4453A}"/>
    <dgm:cxn modelId="{BAF18948-E145-4961-B423-440BB4CF3EE4}" type="presOf" srcId="{AE0B7B07-C99C-4D38-9342-6A6482A52E32}" destId="{A36BA39E-EA0A-471D-8FD8-D4E63736642D}" srcOrd="0" destOrd="0" presId="urn:microsoft.com/office/officeart/2005/8/layout/process1"/>
    <dgm:cxn modelId="{B823F293-5D39-4CA6-9190-B3E1FD38C587}" type="presOf" srcId="{9D8CD28C-069D-4608-A7A9-AD105186DA95}" destId="{D6754720-8C64-4D60-ACC8-4D2A947E0AEB}" srcOrd="0" destOrd="0" presId="urn:microsoft.com/office/officeart/2005/8/layout/process1"/>
    <dgm:cxn modelId="{41059B4C-E79B-44DB-B217-7FA2DA33EAC6}" type="presOf" srcId="{42E3F5CE-2F8C-4CF0-8973-282391EC66D9}" destId="{9E9A2A3F-256C-481A-BFD8-B1CF92BDF37B}" srcOrd="0" destOrd="0" presId="urn:microsoft.com/office/officeart/2005/8/layout/process1"/>
    <dgm:cxn modelId="{307FDF3F-9D7C-4050-B4F7-4EF7C49CE5EC}" type="presOf" srcId="{C07C0A97-7EAA-4BCE-B3C3-42F207EA54E9}" destId="{0B87B720-404B-499E-97D7-EC7E7693F13F}" srcOrd="1" destOrd="0" presId="urn:microsoft.com/office/officeart/2005/8/layout/process1"/>
    <dgm:cxn modelId="{CE8DC885-CE48-41F9-B8C2-B45FAEF0AADE}" type="presParOf" srcId="{A36BA39E-EA0A-471D-8FD8-D4E63736642D}" destId="{D6754720-8C64-4D60-ACC8-4D2A947E0AEB}" srcOrd="0" destOrd="0" presId="urn:microsoft.com/office/officeart/2005/8/layout/process1"/>
    <dgm:cxn modelId="{707FD480-039C-4A98-B903-F567E3F29634}" type="presParOf" srcId="{A36BA39E-EA0A-471D-8FD8-D4E63736642D}" destId="{82E8D1F4-69E1-4FFF-8E54-0CFC08A6D29A}" srcOrd="1" destOrd="0" presId="urn:microsoft.com/office/officeart/2005/8/layout/process1"/>
    <dgm:cxn modelId="{8BC4033C-FE0E-41C8-97AD-90CD00FC6C35}" type="presParOf" srcId="{82E8D1F4-69E1-4FFF-8E54-0CFC08A6D29A}" destId="{0B87B720-404B-499E-97D7-EC7E7693F13F}" srcOrd="0" destOrd="0" presId="urn:microsoft.com/office/officeart/2005/8/layout/process1"/>
    <dgm:cxn modelId="{1E16DE36-7E1E-4D88-A724-EDEFAE492E80}" type="presParOf" srcId="{A36BA39E-EA0A-471D-8FD8-D4E63736642D}" destId="{9E9A2A3F-256C-481A-BFD8-B1CF92BDF37B}" srcOrd="2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79C69E0-01B9-4846-BF3C-807AD65D7FD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54A3A1D1-D46E-4C17-AF81-B21B664B769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铣削体积块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DCFF704-E084-4CFE-A287-5FD387668D5E}" type="parTrans" cxnId="{3DBE1B7E-8BF6-42DB-8153-92370BF3262B}">
      <dgm:prSet/>
      <dgm:spPr/>
      <dgm:t>
        <a:bodyPr/>
        <a:lstStyle/>
        <a:p>
          <a:endParaRPr lang="zh-CN" altLang="en-US"/>
        </a:p>
      </dgm:t>
    </dgm:pt>
    <dgm:pt modelId="{80802FAF-20E8-4755-ACED-B04C565F6980}" type="sibTrans" cxnId="{3DBE1B7E-8BF6-42DB-8153-92370BF3262B}">
      <dgm:prSet/>
      <dgm:spPr/>
      <dgm:t>
        <a:bodyPr/>
        <a:lstStyle/>
        <a:p>
          <a:endParaRPr lang="zh-CN" altLang="en-US"/>
        </a:p>
      </dgm:t>
    </dgm:pt>
    <dgm:pt modelId="{9DC44E6D-B37E-484F-B666-8F2C6474301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D003F21-9D0B-4BD1-B01F-836A3906A0E4}" type="parTrans" cxnId="{B5711146-86A2-4458-B9EC-1ECFA27C17ED}">
      <dgm:prSet/>
      <dgm:spPr/>
      <dgm:t>
        <a:bodyPr/>
        <a:lstStyle/>
        <a:p>
          <a:endParaRPr lang="zh-CN" altLang="en-US"/>
        </a:p>
      </dgm:t>
    </dgm:pt>
    <dgm:pt modelId="{0FA9EA47-FA2F-4621-A98E-6B7F71C38718}" type="sibTrans" cxnId="{B5711146-86A2-4458-B9EC-1ECFA27C17ED}">
      <dgm:prSet/>
      <dgm:spPr/>
      <dgm:t>
        <a:bodyPr/>
        <a:lstStyle/>
        <a:p>
          <a:endParaRPr lang="zh-CN" altLang="en-US"/>
        </a:p>
      </dgm:t>
    </dgm:pt>
    <dgm:pt modelId="{D42F2370-2A8A-4E94-AA74-D5DB32040FC7}" type="pres">
      <dgm:prSet presAssocID="{979C69E0-01B9-4846-BF3C-807AD65D7FD3}" presName="Name0" presStyleCnt="0">
        <dgm:presLayoutVars>
          <dgm:dir/>
          <dgm:resizeHandles val="exact"/>
        </dgm:presLayoutVars>
      </dgm:prSet>
      <dgm:spPr/>
    </dgm:pt>
    <dgm:pt modelId="{A7E1F53C-4FC6-4E1C-B112-59CC38689ADB}" type="pres">
      <dgm:prSet presAssocID="{54A3A1D1-D46E-4C17-AF81-B21B664B769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BE3E54-274B-4DB9-8473-028ED5AED6F7}" type="pres">
      <dgm:prSet presAssocID="{80802FAF-20E8-4755-ACED-B04C565F698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6937AAA-5B60-479A-B8BC-AB4A21C07538}" type="pres">
      <dgm:prSet presAssocID="{80802FAF-20E8-4755-ACED-B04C565F698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F8687A44-600D-4F9A-87D5-1619A024D5F3}" type="pres">
      <dgm:prSet presAssocID="{9DC44E6D-B37E-484F-B666-8F2C6474301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5061328-3509-487C-9CFB-A14318841AF0}" type="presOf" srcId="{80802FAF-20E8-4755-ACED-B04C565F6980}" destId="{DDBE3E54-274B-4DB9-8473-028ED5AED6F7}" srcOrd="0" destOrd="0" presId="urn:microsoft.com/office/officeart/2005/8/layout/process1"/>
    <dgm:cxn modelId="{8B764132-0A08-4F6A-BDFE-7361DF8A74DE}" type="presOf" srcId="{979C69E0-01B9-4846-BF3C-807AD65D7FD3}" destId="{D42F2370-2A8A-4E94-AA74-D5DB32040FC7}" srcOrd="0" destOrd="0" presId="urn:microsoft.com/office/officeart/2005/8/layout/process1"/>
    <dgm:cxn modelId="{077E8017-7DF6-4745-8515-F5B2CA55C8B4}" type="presOf" srcId="{80802FAF-20E8-4755-ACED-B04C565F6980}" destId="{36937AAA-5B60-479A-B8BC-AB4A21C07538}" srcOrd="1" destOrd="0" presId="urn:microsoft.com/office/officeart/2005/8/layout/process1"/>
    <dgm:cxn modelId="{346561C2-2B37-43A8-9313-04341C0938EE}" type="presOf" srcId="{9DC44E6D-B37E-484F-B666-8F2C64743011}" destId="{F8687A44-600D-4F9A-87D5-1619A024D5F3}" srcOrd="0" destOrd="0" presId="urn:microsoft.com/office/officeart/2005/8/layout/process1"/>
    <dgm:cxn modelId="{3DBE1B7E-8BF6-42DB-8153-92370BF3262B}" srcId="{979C69E0-01B9-4846-BF3C-807AD65D7FD3}" destId="{54A3A1D1-D46E-4C17-AF81-B21B664B7697}" srcOrd="0" destOrd="0" parTransId="{8DCFF704-E084-4CFE-A287-5FD387668D5E}" sibTransId="{80802FAF-20E8-4755-ACED-B04C565F6980}"/>
    <dgm:cxn modelId="{B5711146-86A2-4458-B9EC-1ECFA27C17ED}" srcId="{979C69E0-01B9-4846-BF3C-807AD65D7FD3}" destId="{9DC44E6D-B37E-484F-B666-8F2C64743011}" srcOrd="1" destOrd="0" parTransId="{3D003F21-9D0B-4BD1-B01F-836A3906A0E4}" sibTransId="{0FA9EA47-FA2F-4621-A98E-6B7F71C38718}"/>
    <dgm:cxn modelId="{717133F0-AEB7-4D7B-89CB-313B6C131F47}" type="presOf" srcId="{54A3A1D1-D46E-4C17-AF81-B21B664B7697}" destId="{A7E1F53C-4FC6-4E1C-B112-59CC38689ADB}" srcOrd="0" destOrd="0" presId="urn:microsoft.com/office/officeart/2005/8/layout/process1"/>
    <dgm:cxn modelId="{28E5D057-BE53-42A0-850E-1B5E723C2DDD}" type="presParOf" srcId="{D42F2370-2A8A-4E94-AA74-D5DB32040FC7}" destId="{A7E1F53C-4FC6-4E1C-B112-59CC38689ADB}" srcOrd="0" destOrd="0" presId="urn:microsoft.com/office/officeart/2005/8/layout/process1"/>
    <dgm:cxn modelId="{DB1ECC49-F33C-42B1-B63D-DC235144B724}" type="presParOf" srcId="{D42F2370-2A8A-4E94-AA74-D5DB32040FC7}" destId="{DDBE3E54-274B-4DB9-8473-028ED5AED6F7}" srcOrd="1" destOrd="0" presId="urn:microsoft.com/office/officeart/2005/8/layout/process1"/>
    <dgm:cxn modelId="{7995A16B-91F0-4976-A907-D588852CF27A}" type="presParOf" srcId="{DDBE3E54-274B-4DB9-8473-028ED5AED6F7}" destId="{36937AAA-5B60-479A-B8BC-AB4A21C07538}" srcOrd="0" destOrd="0" presId="urn:microsoft.com/office/officeart/2005/8/layout/process1"/>
    <dgm:cxn modelId="{8D9FA8B8-ADFC-4F47-8E6F-D22790818949}" type="presParOf" srcId="{D42F2370-2A8A-4E94-AA74-D5DB32040FC7}" destId="{F8687A44-600D-4F9A-87D5-1619A024D5F3}" srcOrd="2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1EB49463-FC47-42C4-9DA7-9AA161352CBC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E63C62E-01CC-4559-BC46-431D9E58EBD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铣削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F2BA1AD-CA97-4CBC-A85B-CA5A699E244E}" type="parTrans" cxnId="{066BEF71-CA02-41D1-8CAA-98ED90EF325E}">
      <dgm:prSet/>
      <dgm:spPr/>
      <dgm:t>
        <a:bodyPr/>
        <a:lstStyle/>
        <a:p>
          <a:endParaRPr lang="zh-CN" altLang="en-US"/>
        </a:p>
      </dgm:t>
    </dgm:pt>
    <dgm:pt modelId="{46385939-1705-4EAF-A024-7394C1B52AA4}" type="sibTrans" cxnId="{066BEF71-CA02-41D1-8CAA-98ED90EF325E}">
      <dgm:prSet/>
      <dgm:spPr/>
      <dgm:t>
        <a:bodyPr/>
        <a:lstStyle/>
        <a:p>
          <a:endParaRPr lang="zh-CN" altLang="en-US"/>
        </a:p>
      </dgm:t>
    </dgm:pt>
    <dgm:pt modelId="{4D7187B5-0EB3-4E36-9224-BF61396E002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粗加工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48DE04C-7CEB-4614-9C6E-DC0EA68E13AF}" type="parTrans" cxnId="{496D6294-D4D6-4B7C-AF30-9DE3BBBC04AE}">
      <dgm:prSet/>
      <dgm:spPr/>
      <dgm:t>
        <a:bodyPr/>
        <a:lstStyle/>
        <a:p>
          <a:endParaRPr lang="zh-CN" altLang="en-US"/>
        </a:p>
      </dgm:t>
    </dgm:pt>
    <dgm:pt modelId="{66372019-ED8F-4E8C-B64C-48FB58EB6002}" type="sibTrans" cxnId="{496D6294-D4D6-4B7C-AF30-9DE3BBBC04AE}">
      <dgm:prSet/>
      <dgm:spPr/>
      <dgm:t>
        <a:bodyPr/>
        <a:lstStyle/>
        <a:p>
          <a:endParaRPr lang="zh-CN" altLang="en-US"/>
        </a:p>
      </dgm:t>
    </dgm:pt>
    <dgm:pt modelId="{CE4763CF-C881-4011-ADC3-4111CACD1A4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体积块粗加工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195A0B8-A934-46FF-9012-958FC051BEF0}" type="parTrans" cxnId="{E133C510-6912-4548-87DC-CF3CA8E6BA02}">
      <dgm:prSet/>
      <dgm:spPr/>
      <dgm:t>
        <a:bodyPr/>
        <a:lstStyle/>
        <a:p>
          <a:endParaRPr lang="zh-CN" altLang="en-US"/>
        </a:p>
      </dgm:t>
    </dgm:pt>
    <dgm:pt modelId="{27471113-4115-4D3F-9B52-16A934379BA1}" type="sibTrans" cxnId="{E133C510-6912-4548-87DC-CF3CA8E6BA02}">
      <dgm:prSet/>
      <dgm:spPr/>
      <dgm:t>
        <a:bodyPr/>
        <a:lstStyle/>
        <a:p>
          <a:endParaRPr lang="zh-CN" altLang="en-US"/>
        </a:p>
      </dgm:t>
    </dgm:pt>
    <dgm:pt modelId="{393AFD7E-5763-4043-873D-E301EE918E58}" type="pres">
      <dgm:prSet presAssocID="{1EB49463-FC47-42C4-9DA7-9AA161352CBC}" presName="Name0" presStyleCnt="0">
        <dgm:presLayoutVars>
          <dgm:dir/>
          <dgm:resizeHandles val="exact"/>
        </dgm:presLayoutVars>
      </dgm:prSet>
      <dgm:spPr/>
    </dgm:pt>
    <dgm:pt modelId="{A86DFA4A-DE05-4EFC-AC5E-4F114F2E77CA}" type="pres">
      <dgm:prSet presAssocID="{2E63C62E-01CC-4559-BC46-431D9E58EBD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899E19-005B-48D7-A665-8278FE364CE4}" type="pres">
      <dgm:prSet presAssocID="{46385939-1705-4EAF-A024-7394C1B52AA4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DD37E170-A7AF-47FE-A63D-5ED7FAB0899B}" type="pres">
      <dgm:prSet presAssocID="{46385939-1705-4EAF-A024-7394C1B52AA4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E57B5FB-D19D-4858-B317-F90013FEDE4A}" type="pres">
      <dgm:prSet presAssocID="{4D7187B5-0EB3-4E36-9224-BF61396E00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B11067-AC6B-47FE-8EDE-10428970E196}" type="pres">
      <dgm:prSet presAssocID="{66372019-ED8F-4E8C-B64C-48FB58EB6002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B92005BC-D970-4720-B2EC-4037E95D3773}" type="pres">
      <dgm:prSet presAssocID="{66372019-ED8F-4E8C-B64C-48FB58EB6002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84E5185A-BE39-40A1-B104-30E77C72D676}" type="pres">
      <dgm:prSet presAssocID="{CE4763CF-C881-4011-ADC3-4111CACD1A4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66BEF71-CA02-41D1-8CAA-98ED90EF325E}" srcId="{1EB49463-FC47-42C4-9DA7-9AA161352CBC}" destId="{2E63C62E-01CC-4559-BC46-431D9E58EBDC}" srcOrd="0" destOrd="0" parTransId="{1F2BA1AD-CA97-4CBC-A85B-CA5A699E244E}" sibTransId="{46385939-1705-4EAF-A024-7394C1B52AA4}"/>
    <dgm:cxn modelId="{5FB15CD7-A736-4B2B-BCA1-CF0906AE5E02}" type="presOf" srcId="{66372019-ED8F-4E8C-B64C-48FB58EB6002}" destId="{B92005BC-D970-4720-B2EC-4037E95D3773}" srcOrd="1" destOrd="0" presId="urn:microsoft.com/office/officeart/2005/8/layout/process1"/>
    <dgm:cxn modelId="{66144836-68D3-49F0-8EA3-106F521DFD3D}" type="presOf" srcId="{4D7187B5-0EB3-4E36-9224-BF61396E0024}" destId="{EE57B5FB-D19D-4858-B317-F90013FEDE4A}" srcOrd="0" destOrd="0" presId="urn:microsoft.com/office/officeart/2005/8/layout/process1"/>
    <dgm:cxn modelId="{E133C510-6912-4548-87DC-CF3CA8E6BA02}" srcId="{1EB49463-FC47-42C4-9DA7-9AA161352CBC}" destId="{CE4763CF-C881-4011-ADC3-4111CACD1A4F}" srcOrd="2" destOrd="0" parTransId="{9195A0B8-A934-46FF-9012-958FC051BEF0}" sibTransId="{27471113-4115-4D3F-9B52-16A934379BA1}"/>
    <dgm:cxn modelId="{496D6294-D4D6-4B7C-AF30-9DE3BBBC04AE}" srcId="{1EB49463-FC47-42C4-9DA7-9AA161352CBC}" destId="{4D7187B5-0EB3-4E36-9224-BF61396E0024}" srcOrd="1" destOrd="0" parTransId="{D48DE04C-7CEB-4614-9C6E-DC0EA68E13AF}" sibTransId="{66372019-ED8F-4E8C-B64C-48FB58EB6002}"/>
    <dgm:cxn modelId="{E101CF02-23AB-4638-8CF1-104C9C977EFB}" type="presOf" srcId="{66372019-ED8F-4E8C-B64C-48FB58EB6002}" destId="{F5B11067-AC6B-47FE-8EDE-10428970E196}" srcOrd="0" destOrd="0" presId="urn:microsoft.com/office/officeart/2005/8/layout/process1"/>
    <dgm:cxn modelId="{E6093C4B-F81E-4411-8070-576C48C276CE}" type="presOf" srcId="{CE4763CF-C881-4011-ADC3-4111CACD1A4F}" destId="{84E5185A-BE39-40A1-B104-30E77C72D676}" srcOrd="0" destOrd="0" presId="urn:microsoft.com/office/officeart/2005/8/layout/process1"/>
    <dgm:cxn modelId="{4F7B563E-4CBA-400C-8CDB-690408539F02}" type="presOf" srcId="{1EB49463-FC47-42C4-9DA7-9AA161352CBC}" destId="{393AFD7E-5763-4043-873D-E301EE918E58}" srcOrd="0" destOrd="0" presId="urn:microsoft.com/office/officeart/2005/8/layout/process1"/>
    <dgm:cxn modelId="{250D7EB5-C038-48FB-A015-B3A2E4C67AF2}" type="presOf" srcId="{46385939-1705-4EAF-A024-7394C1B52AA4}" destId="{5B899E19-005B-48D7-A665-8278FE364CE4}" srcOrd="0" destOrd="0" presId="urn:microsoft.com/office/officeart/2005/8/layout/process1"/>
    <dgm:cxn modelId="{C8B5A863-6F57-4877-BBF8-3F61D34EC540}" type="presOf" srcId="{46385939-1705-4EAF-A024-7394C1B52AA4}" destId="{DD37E170-A7AF-47FE-A63D-5ED7FAB0899B}" srcOrd="1" destOrd="0" presId="urn:microsoft.com/office/officeart/2005/8/layout/process1"/>
    <dgm:cxn modelId="{C25EBB5C-263A-4AE5-9579-6D3F7643EDAA}" type="presOf" srcId="{2E63C62E-01CC-4559-BC46-431D9E58EBDC}" destId="{A86DFA4A-DE05-4EFC-AC5E-4F114F2E77CA}" srcOrd="0" destOrd="0" presId="urn:microsoft.com/office/officeart/2005/8/layout/process1"/>
    <dgm:cxn modelId="{278854BF-B85D-4C95-8FBF-CF608F460BDC}" type="presParOf" srcId="{393AFD7E-5763-4043-873D-E301EE918E58}" destId="{A86DFA4A-DE05-4EFC-AC5E-4F114F2E77CA}" srcOrd="0" destOrd="0" presId="urn:microsoft.com/office/officeart/2005/8/layout/process1"/>
    <dgm:cxn modelId="{F19C7AAE-9327-46A8-86BF-F58F92E03904}" type="presParOf" srcId="{393AFD7E-5763-4043-873D-E301EE918E58}" destId="{5B899E19-005B-48D7-A665-8278FE364CE4}" srcOrd="1" destOrd="0" presId="urn:microsoft.com/office/officeart/2005/8/layout/process1"/>
    <dgm:cxn modelId="{D66D5FF2-C136-414A-BC49-040F1BC964FD}" type="presParOf" srcId="{5B899E19-005B-48D7-A665-8278FE364CE4}" destId="{DD37E170-A7AF-47FE-A63D-5ED7FAB0899B}" srcOrd="0" destOrd="0" presId="urn:microsoft.com/office/officeart/2005/8/layout/process1"/>
    <dgm:cxn modelId="{BDFE943F-7A98-4F2F-8C01-2F72DF8B8F7E}" type="presParOf" srcId="{393AFD7E-5763-4043-873D-E301EE918E58}" destId="{EE57B5FB-D19D-4858-B317-F90013FEDE4A}" srcOrd="2" destOrd="0" presId="urn:microsoft.com/office/officeart/2005/8/layout/process1"/>
    <dgm:cxn modelId="{7FCFC9E2-AD97-418D-9DA7-D3A5B5B9A17C}" type="presParOf" srcId="{393AFD7E-5763-4043-873D-E301EE918E58}" destId="{F5B11067-AC6B-47FE-8EDE-10428970E196}" srcOrd="3" destOrd="0" presId="urn:microsoft.com/office/officeart/2005/8/layout/process1"/>
    <dgm:cxn modelId="{46C0EC73-F694-439A-9C47-AD5D559EA9AD}" type="presParOf" srcId="{F5B11067-AC6B-47FE-8EDE-10428970E196}" destId="{B92005BC-D970-4720-B2EC-4037E95D3773}" srcOrd="0" destOrd="0" presId="urn:microsoft.com/office/officeart/2005/8/layout/process1"/>
    <dgm:cxn modelId="{307713EC-E1F8-4F6F-9866-AAB7C291AA62}" type="presParOf" srcId="{393AFD7E-5763-4043-873D-E301EE918E58}" destId="{84E5185A-BE39-40A1-B104-30E77C72D676}" srcOrd="4" destOrd="0" presId="urn:microsoft.com/office/officeart/2005/8/layout/process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18D5C37-ECB0-4914-BBA0-B9ABFCA1A84A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404B10F-6740-4ED9-91E4-89FA06CA62F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名称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3B5E10E-2189-46A5-9D84-6A9CCDA51833}" type="parTrans" cxnId="{0DCDCADF-516C-418E-869F-52C453DCA91D}">
      <dgm:prSet/>
      <dgm:spPr/>
      <dgm:t>
        <a:bodyPr/>
        <a:lstStyle/>
        <a:p>
          <a:endParaRPr lang="zh-CN" altLang="en-US"/>
        </a:p>
      </dgm:t>
    </dgm:pt>
    <dgm:pt modelId="{F6F55729-1D5C-4537-9542-C0256D69B24B}" type="sibTrans" cxnId="{0DCDCADF-516C-418E-869F-52C453DCA91D}">
      <dgm:prSet/>
      <dgm:spPr/>
      <dgm:t>
        <a:bodyPr/>
        <a:lstStyle/>
        <a:p>
          <a:endParaRPr lang="zh-CN" altLang="en-US"/>
        </a:p>
      </dgm:t>
    </dgm:pt>
    <dgm:pt modelId="{D1780944-03C2-41B1-A415-C14FA4ADD86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34F7AD2-5CED-4E45-B9AC-6C237A1CBC35}" type="parTrans" cxnId="{16EA2153-D938-4733-9460-E9E8AE77CA28}">
      <dgm:prSet/>
      <dgm:spPr/>
      <dgm:t>
        <a:bodyPr/>
        <a:lstStyle/>
        <a:p>
          <a:endParaRPr lang="zh-CN" altLang="en-US"/>
        </a:p>
      </dgm:t>
    </dgm:pt>
    <dgm:pt modelId="{CE30AE59-10F2-4160-B89F-ED2EE0AD185D}" type="sibTrans" cxnId="{16EA2153-D938-4733-9460-E9E8AE77CA28}">
      <dgm:prSet/>
      <dgm:spPr/>
      <dgm:t>
        <a:bodyPr/>
        <a:lstStyle/>
        <a:p>
          <a:endParaRPr lang="zh-CN" altLang="en-US"/>
        </a:p>
      </dgm:t>
    </dgm:pt>
    <dgm:pt modelId="{0C76A9CE-0256-4CDB-A6B3-269E4EDFA3BF}" type="pres">
      <dgm:prSet presAssocID="{318D5C37-ECB0-4914-BBA0-B9ABFCA1A84A}" presName="Name0" presStyleCnt="0">
        <dgm:presLayoutVars>
          <dgm:dir/>
          <dgm:resizeHandles val="exact"/>
        </dgm:presLayoutVars>
      </dgm:prSet>
      <dgm:spPr/>
    </dgm:pt>
    <dgm:pt modelId="{1E684157-EC40-4A5C-9B41-5574E33EAEF4}" type="pres">
      <dgm:prSet presAssocID="{B404B10F-6740-4ED9-91E4-89FA06CA62F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EF6270-AADF-4B17-A1C4-D467407ACCA7}" type="pres">
      <dgm:prSet presAssocID="{F6F55729-1D5C-4537-9542-C0256D69B24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8E80C28-D703-4D82-918B-0F575237766C}" type="pres">
      <dgm:prSet presAssocID="{F6F55729-1D5C-4537-9542-C0256D69B24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6AB30177-AF83-4028-A2EA-4B009EC09DA1}" type="pres">
      <dgm:prSet presAssocID="{D1780944-03C2-41B1-A415-C14FA4ADD86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0929D8-B940-4EF4-941B-02742DE3EE99}" type="presOf" srcId="{F6F55729-1D5C-4537-9542-C0256D69B24B}" destId="{58E80C28-D703-4D82-918B-0F575237766C}" srcOrd="1" destOrd="0" presId="urn:microsoft.com/office/officeart/2005/8/layout/process1"/>
    <dgm:cxn modelId="{EECA66AC-7BE3-4153-9FED-64B63050206C}" type="presOf" srcId="{D1780944-03C2-41B1-A415-C14FA4ADD868}" destId="{6AB30177-AF83-4028-A2EA-4B009EC09DA1}" srcOrd="0" destOrd="0" presId="urn:microsoft.com/office/officeart/2005/8/layout/process1"/>
    <dgm:cxn modelId="{16EA2153-D938-4733-9460-E9E8AE77CA28}" srcId="{318D5C37-ECB0-4914-BBA0-B9ABFCA1A84A}" destId="{D1780944-03C2-41B1-A415-C14FA4ADD868}" srcOrd="1" destOrd="0" parTransId="{D34F7AD2-5CED-4E45-B9AC-6C237A1CBC35}" sibTransId="{CE30AE59-10F2-4160-B89F-ED2EE0AD185D}"/>
    <dgm:cxn modelId="{C837C9B5-C10F-493C-9655-F58C9DE1E184}" type="presOf" srcId="{F6F55729-1D5C-4537-9542-C0256D69B24B}" destId="{B1EF6270-AADF-4B17-A1C4-D467407ACCA7}" srcOrd="0" destOrd="0" presId="urn:microsoft.com/office/officeart/2005/8/layout/process1"/>
    <dgm:cxn modelId="{F70D0036-2613-4071-9BE6-7CA7B0D22C39}" type="presOf" srcId="{B404B10F-6740-4ED9-91E4-89FA06CA62FB}" destId="{1E684157-EC40-4A5C-9B41-5574E33EAEF4}" srcOrd="0" destOrd="0" presId="urn:microsoft.com/office/officeart/2005/8/layout/process1"/>
    <dgm:cxn modelId="{0DCDCADF-516C-418E-869F-52C453DCA91D}" srcId="{318D5C37-ECB0-4914-BBA0-B9ABFCA1A84A}" destId="{B404B10F-6740-4ED9-91E4-89FA06CA62FB}" srcOrd="0" destOrd="0" parTransId="{23B5E10E-2189-46A5-9D84-6A9CCDA51833}" sibTransId="{F6F55729-1D5C-4537-9542-C0256D69B24B}"/>
    <dgm:cxn modelId="{87FFFFEE-FFD4-439D-A624-D43EAFF76945}" type="presOf" srcId="{318D5C37-ECB0-4914-BBA0-B9ABFCA1A84A}" destId="{0C76A9CE-0256-4CDB-A6B3-269E4EDFA3BF}" srcOrd="0" destOrd="0" presId="urn:microsoft.com/office/officeart/2005/8/layout/process1"/>
    <dgm:cxn modelId="{5E443F0C-994B-4C8D-A859-6C3E87ECFB83}" type="presParOf" srcId="{0C76A9CE-0256-4CDB-A6B3-269E4EDFA3BF}" destId="{1E684157-EC40-4A5C-9B41-5574E33EAEF4}" srcOrd="0" destOrd="0" presId="urn:microsoft.com/office/officeart/2005/8/layout/process1"/>
    <dgm:cxn modelId="{87701439-3387-4475-AC48-1B565C0E2967}" type="presParOf" srcId="{0C76A9CE-0256-4CDB-A6B3-269E4EDFA3BF}" destId="{B1EF6270-AADF-4B17-A1C4-D467407ACCA7}" srcOrd="1" destOrd="0" presId="urn:microsoft.com/office/officeart/2005/8/layout/process1"/>
    <dgm:cxn modelId="{0BFE8FAB-AC34-46CF-86A3-B92EDEA6A4AA}" type="presParOf" srcId="{B1EF6270-AADF-4B17-A1C4-D467407ACCA7}" destId="{58E80C28-D703-4D82-918B-0F575237766C}" srcOrd="0" destOrd="0" presId="urn:microsoft.com/office/officeart/2005/8/layout/process1"/>
    <dgm:cxn modelId="{907C8B2B-86B1-4B06-B9D2-68BF5A79B75E}" type="presParOf" srcId="{0C76A9CE-0256-4CDB-A6B3-269E4EDFA3BF}" destId="{6AB30177-AF83-4028-A2EA-4B009EC09DA1}" srcOrd="2" destOrd="0" presId="urn:microsoft.com/office/officeart/2005/8/layout/process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68C4859C-02FE-4F46-A522-3FD26328904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B7CFF58-089E-4F2B-820F-4741194B5BD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刀具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A15438E-B45A-480F-93BD-59C299F74C3F}" type="parTrans" cxnId="{C836151C-86B1-49F5-B6D5-9BEE932EF9FA}">
      <dgm:prSet/>
      <dgm:spPr/>
      <dgm:t>
        <a:bodyPr/>
        <a:lstStyle/>
        <a:p>
          <a:endParaRPr lang="zh-CN" altLang="en-US"/>
        </a:p>
      </dgm:t>
    </dgm:pt>
    <dgm:pt modelId="{0F404226-6473-4D99-9F25-B21E5FFE3B9F}" type="sibTrans" cxnId="{C836151C-86B1-49F5-B6D5-9BEE932EF9FA}">
      <dgm:prSet/>
      <dgm:spPr/>
      <dgm:t>
        <a:bodyPr/>
        <a:lstStyle/>
        <a:p>
          <a:endParaRPr lang="zh-CN" altLang="en-US"/>
        </a:p>
      </dgm:t>
    </dgm:pt>
    <dgm:pt modelId="{2D3EF38B-26E7-484E-B95C-0DE393A1DC1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FBDF513-8092-4980-A1C2-C51C20840BEC}" type="parTrans" cxnId="{491707DD-38AB-4F30-9EC7-D13C77AB866D}">
      <dgm:prSet/>
      <dgm:spPr/>
      <dgm:t>
        <a:bodyPr/>
        <a:lstStyle/>
        <a:p>
          <a:endParaRPr lang="zh-CN" altLang="en-US"/>
        </a:p>
      </dgm:t>
    </dgm:pt>
    <dgm:pt modelId="{BDE6B829-948E-4D35-8549-9388E8437D6D}" type="sibTrans" cxnId="{491707DD-38AB-4F30-9EC7-D13C77AB866D}">
      <dgm:prSet/>
      <dgm:spPr/>
      <dgm:t>
        <a:bodyPr/>
        <a:lstStyle/>
        <a:p>
          <a:endParaRPr lang="zh-CN" altLang="en-US"/>
        </a:p>
      </dgm:t>
    </dgm:pt>
    <dgm:pt modelId="{E2C22D9A-D747-4986-97E4-0B9B644C129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刀具设定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D8F19D8-0FBD-440C-8F41-EEE630389D5A}" type="parTrans" cxnId="{1149C025-ADE7-461D-90DB-23E0C751284B}">
      <dgm:prSet/>
      <dgm:spPr/>
      <dgm:t>
        <a:bodyPr/>
        <a:lstStyle/>
        <a:p>
          <a:endParaRPr lang="zh-CN" altLang="en-US"/>
        </a:p>
      </dgm:t>
    </dgm:pt>
    <dgm:pt modelId="{4FC18643-7783-4971-8CDA-23C66FD9D77E}" type="sibTrans" cxnId="{1149C025-ADE7-461D-90DB-23E0C751284B}">
      <dgm:prSet/>
      <dgm:spPr/>
      <dgm:t>
        <a:bodyPr/>
        <a:lstStyle/>
        <a:p>
          <a:endParaRPr lang="zh-CN" altLang="en-US"/>
        </a:p>
      </dgm:t>
    </dgm:pt>
    <dgm:pt modelId="{6FFA6520-BCC0-4AB7-807F-14137B17882F}" type="pres">
      <dgm:prSet presAssocID="{68C4859C-02FE-4F46-A522-3FD263289043}" presName="Name0" presStyleCnt="0">
        <dgm:presLayoutVars>
          <dgm:dir/>
          <dgm:resizeHandles val="exact"/>
        </dgm:presLayoutVars>
      </dgm:prSet>
      <dgm:spPr/>
    </dgm:pt>
    <dgm:pt modelId="{76AE1578-2610-4CD0-95C6-E5D146C7380A}" type="pres">
      <dgm:prSet presAssocID="{FB7CFF58-089E-4F2B-820F-4741194B5BD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44D074-E1A5-42CE-8D3B-5A1B28218336}" type="pres">
      <dgm:prSet presAssocID="{0F404226-6473-4D99-9F25-B21E5FFE3B9F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3583FDB-F4A7-4E0F-B129-4D405D2A713B}" type="pres">
      <dgm:prSet presAssocID="{0F404226-6473-4D99-9F25-B21E5FFE3B9F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8136A746-43FA-42C4-87AE-5AE277EEC694}" type="pres">
      <dgm:prSet presAssocID="{2D3EF38B-26E7-484E-B95C-0DE393A1DC1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3EB26A-4DE3-4532-9649-02C9B39A02C3}" type="pres">
      <dgm:prSet presAssocID="{BDE6B829-948E-4D35-8549-9388E8437D6D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E2989643-E5A2-4A7F-9DBB-A98037322B08}" type="pres">
      <dgm:prSet presAssocID="{BDE6B829-948E-4D35-8549-9388E8437D6D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ED7FB8E8-C4F9-4119-8523-E083826A92D0}" type="pres">
      <dgm:prSet presAssocID="{E2C22D9A-D747-4986-97E4-0B9B644C129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A3FF7B-A9E2-4D8D-8FB6-7D2D35617ED4}" type="presOf" srcId="{BDE6B829-948E-4D35-8549-9388E8437D6D}" destId="{E2989643-E5A2-4A7F-9DBB-A98037322B08}" srcOrd="1" destOrd="0" presId="urn:microsoft.com/office/officeart/2005/8/layout/process1"/>
    <dgm:cxn modelId="{5132FF60-E1D4-47DE-8F14-9F8BA37AD331}" type="presOf" srcId="{E2C22D9A-D747-4986-97E4-0B9B644C1298}" destId="{ED7FB8E8-C4F9-4119-8523-E083826A92D0}" srcOrd="0" destOrd="0" presId="urn:microsoft.com/office/officeart/2005/8/layout/process1"/>
    <dgm:cxn modelId="{1149C025-ADE7-461D-90DB-23E0C751284B}" srcId="{68C4859C-02FE-4F46-A522-3FD263289043}" destId="{E2C22D9A-D747-4986-97E4-0B9B644C1298}" srcOrd="2" destOrd="0" parTransId="{4D8F19D8-0FBD-440C-8F41-EEE630389D5A}" sibTransId="{4FC18643-7783-4971-8CDA-23C66FD9D77E}"/>
    <dgm:cxn modelId="{491707DD-38AB-4F30-9EC7-D13C77AB866D}" srcId="{68C4859C-02FE-4F46-A522-3FD263289043}" destId="{2D3EF38B-26E7-484E-B95C-0DE393A1DC10}" srcOrd="1" destOrd="0" parTransId="{BFBDF513-8092-4980-A1C2-C51C20840BEC}" sibTransId="{BDE6B829-948E-4D35-8549-9388E8437D6D}"/>
    <dgm:cxn modelId="{44EB9F85-0DCF-47EC-A034-DC973FC10A6F}" type="presOf" srcId="{68C4859C-02FE-4F46-A522-3FD263289043}" destId="{6FFA6520-BCC0-4AB7-807F-14137B17882F}" srcOrd="0" destOrd="0" presId="urn:microsoft.com/office/officeart/2005/8/layout/process1"/>
    <dgm:cxn modelId="{0383F824-D5FA-4098-BC1B-D89CD28E85B0}" type="presOf" srcId="{0F404226-6473-4D99-9F25-B21E5FFE3B9F}" destId="{C3583FDB-F4A7-4E0F-B129-4D405D2A713B}" srcOrd="1" destOrd="0" presId="urn:microsoft.com/office/officeart/2005/8/layout/process1"/>
    <dgm:cxn modelId="{0C488A51-54A2-4BCE-AEAF-9688D752DB3F}" type="presOf" srcId="{BDE6B829-948E-4D35-8549-9388E8437D6D}" destId="{903EB26A-4DE3-4532-9649-02C9B39A02C3}" srcOrd="0" destOrd="0" presId="urn:microsoft.com/office/officeart/2005/8/layout/process1"/>
    <dgm:cxn modelId="{C836151C-86B1-49F5-B6D5-9BEE932EF9FA}" srcId="{68C4859C-02FE-4F46-A522-3FD263289043}" destId="{FB7CFF58-089E-4F2B-820F-4741194B5BD5}" srcOrd="0" destOrd="0" parTransId="{1A15438E-B45A-480F-93BD-59C299F74C3F}" sibTransId="{0F404226-6473-4D99-9F25-B21E5FFE3B9F}"/>
    <dgm:cxn modelId="{AE047D9B-351B-437B-8839-7C2B8CB4A1F2}" type="presOf" srcId="{2D3EF38B-26E7-484E-B95C-0DE393A1DC10}" destId="{8136A746-43FA-42C4-87AE-5AE277EEC694}" srcOrd="0" destOrd="0" presId="urn:microsoft.com/office/officeart/2005/8/layout/process1"/>
    <dgm:cxn modelId="{327EDBC0-C0A0-4A6D-B68C-D61F390FD091}" type="presOf" srcId="{FB7CFF58-089E-4F2B-820F-4741194B5BD5}" destId="{76AE1578-2610-4CD0-95C6-E5D146C7380A}" srcOrd="0" destOrd="0" presId="urn:microsoft.com/office/officeart/2005/8/layout/process1"/>
    <dgm:cxn modelId="{E6A4BDE8-C48C-48A5-84BB-D54E753A9BFC}" type="presOf" srcId="{0F404226-6473-4D99-9F25-B21E5FFE3B9F}" destId="{4344D074-E1A5-42CE-8D3B-5A1B28218336}" srcOrd="0" destOrd="0" presId="urn:microsoft.com/office/officeart/2005/8/layout/process1"/>
    <dgm:cxn modelId="{7D214EDF-25C2-4A64-8F87-709592D5CEDF}" type="presParOf" srcId="{6FFA6520-BCC0-4AB7-807F-14137B17882F}" destId="{76AE1578-2610-4CD0-95C6-E5D146C7380A}" srcOrd="0" destOrd="0" presId="urn:microsoft.com/office/officeart/2005/8/layout/process1"/>
    <dgm:cxn modelId="{8385C396-7A95-4DEF-8C89-1208326732E7}" type="presParOf" srcId="{6FFA6520-BCC0-4AB7-807F-14137B17882F}" destId="{4344D074-E1A5-42CE-8D3B-5A1B28218336}" srcOrd="1" destOrd="0" presId="urn:microsoft.com/office/officeart/2005/8/layout/process1"/>
    <dgm:cxn modelId="{65BE18E3-44F0-4C37-B460-0697BBA6B557}" type="presParOf" srcId="{4344D074-E1A5-42CE-8D3B-5A1B28218336}" destId="{C3583FDB-F4A7-4E0F-B129-4D405D2A713B}" srcOrd="0" destOrd="0" presId="urn:microsoft.com/office/officeart/2005/8/layout/process1"/>
    <dgm:cxn modelId="{A9A6FDA8-4798-44B1-A9FF-FDD6E0295948}" type="presParOf" srcId="{6FFA6520-BCC0-4AB7-807F-14137B17882F}" destId="{8136A746-43FA-42C4-87AE-5AE277EEC694}" srcOrd="2" destOrd="0" presId="urn:microsoft.com/office/officeart/2005/8/layout/process1"/>
    <dgm:cxn modelId="{F61B98CC-28BE-4266-9651-F6A1188A024F}" type="presParOf" srcId="{6FFA6520-BCC0-4AB7-807F-14137B17882F}" destId="{903EB26A-4DE3-4532-9649-02C9B39A02C3}" srcOrd="3" destOrd="0" presId="urn:microsoft.com/office/officeart/2005/8/layout/process1"/>
    <dgm:cxn modelId="{4AB15F5D-28AA-4531-A077-6B3A02CB30E9}" type="presParOf" srcId="{903EB26A-4DE3-4532-9649-02C9B39A02C3}" destId="{E2989643-E5A2-4A7F-9DBB-A98037322B08}" srcOrd="0" destOrd="0" presId="urn:microsoft.com/office/officeart/2005/8/layout/process1"/>
    <dgm:cxn modelId="{AFAA7ED1-A19C-4645-BD23-2EC9D1C17718}" type="presParOf" srcId="{6FFA6520-BCC0-4AB7-807F-14137B17882F}" destId="{ED7FB8E8-C4F9-4119-8523-E083826A92D0}" srcOrd="4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591DC31-2695-435F-BF8F-96A5407B341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78639A6-A293-47D7-B0C3-F18284BACC7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62C0A8D-98BE-405D-BFD7-829A4C7B9660}" type="parTrans" cxnId="{D2F2073F-34A0-4C4A-8C36-5D0624E64768}">
      <dgm:prSet/>
      <dgm:spPr/>
      <dgm:t>
        <a:bodyPr/>
        <a:lstStyle/>
        <a:p>
          <a:endParaRPr lang="zh-CN" altLang="en-US"/>
        </a:p>
      </dgm:t>
    </dgm:pt>
    <dgm:pt modelId="{E931E2F6-ACC0-4CE1-AEFA-01731D4985F6}" type="sibTrans" cxnId="{D2F2073F-34A0-4C4A-8C36-5D0624E64768}">
      <dgm:prSet/>
      <dgm:spPr/>
      <dgm:t>
        <a:bodyPr/>
        <a:lstStyle/>
        <a:p>
          <a:endParaRPr lang="zh-CN" altLang="en-US"/>
        </a:p>
      </dgm:t>
    </dgm:pt>
    <dgm:pt modelId="{920F5207-93B2-4C10-9E5F-DFE3CD90C96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C8773C1-FCD2-4EB3-B56D-2649A8FAF4C0}" type="parTrans" cxnId="{ECB93E28-C7F8-4EBE-8457-082750D5FC6B}">
      <dgm:prSet/>
      <dgm:spPr/>
      <dgm:t>
        <a:bodyPr/>
        <a:lstStyle/>
        <a:p>
          <a:endParaRPr lang="zh-CN" altLang="en-US"/>
        </a:p>
      </dgm:t>
    </dgm:pt>
    <dgm:pt modelId="{49DDA568-5714-473F-AE9B-7D5A57432625}" type="sibTrans" cxnId="{ECB93E28-C7F8-4EBE-8457-082750D5FC6B}">
      <dgm:prSet/>
      <dgm:spPr/>
      <dgm:t>
        <a:bodyPr/>
        <a:lstStyle/>
        <a:p>
          <a:endParaRPr lang="zh-CN" altLang="en-US"/>
        </a:p>
      </dgm:t>
    </dgm:pt>
    <dgm:pt modelId="{17512F01-D00F-4615-A972-000323F3572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编辑序列参数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18A17A6-9533-4A17-927B-75B9691D3483}" type="parTrans" cxnId="{F3E85732-B8EC-44DB-AA96-37E036F548EE}">
      <dgm:prSet/>
      <dgm:spPr/>
      <dgm:t>
        <a:bodyPr/>
        <a:lstStyle/>
        <a:p>
          <a:endParaRPr lang="zh-CN" altLang="en-US"/>
        </a:p>
      </dgm:t>
    </dgm:pt>
    <dgm:pt modelId="{BA074827-8420-4514-B022-D106CD866EE1}" type="sibTrans" cxnId="{F3E85732-B8EC-44DB-AA96-37E036F548EE}">
      <dgm:prSet/>
      <dgm:spPr/>
      <dgm:t>
        <a:bodyPr/>
        <a:lstStyle/>
        <a:p>
          <a:endParaRPr lang="zh-CN" altLang="en-US"/>
        </a:p>
      </dgm:t>
    </dgm:pt>
    <dgm:pt modelId="{13C78C9F-B635-4019-8F3F-2D1BE78B549A}" type="pres">
      <dgm:prSet presAssocID="{2591DC31-2695-435F-BF8F-96A5407B3418}" presName="Name0" presStyleCnt="0">
        <dgm:presLayoutVars>
          <dgm:dir/>
          <dgm:resizeHandles val="exact"/>
        </dgm:presLayoutVars>
      </dgm:prSet>
      <dgm:spPr/>
    </dgm:pt>
    <dgm:pt modelId="{DC69298B-18B1-493F-99F6-5352AF073886}" type="pres">
      <dgm:prSet presAssocID="{678639A6-A293-47D7-B0C3-F18284BACC7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AE1EE1-E64B-45DC-BE10-73FBECC3CEAD}" type="pres">
      <dgm:prSet presAssocID="{E931E2F6-ACC0-4CE1-AEFA-01731D4985F6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7E3E3DEC-D9F7-4D84-B76F-4958771D01B3}" type="pres">
      <dgm:prSet presAssocID="{E931E2F6-ACC0-4CE1-AEFA-01731D4985F6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05F7FD0C-99DF-4162-B10C-6555771CF635}" type="pres">
      <dgm:prSet presAssocID="{920F5207-93B2-4C10-9E5F-DFE3CD90C96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B27EDC-ABF6-40DD-95E6-AD43589B924D}" type="pres">
      <dgm:prSet presAssocID="{49DDA568-5714-473F-AE9B-7D5A57432625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60B4C655-DFFC-4E7F-A645-0F122B69C446}" type="pres">
      <dgm:prSet presAssocID="{49DDA568-5714-473F-AE9B-7D5A57432625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1114FE71-76AA-4898-924C-3FAC0096CB56}" type="pres">
      <dgm:prSet presAssocID="{17512F01-D00F-4615-A972-000323F3572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F0499B-EE43-47B3-A6E0-D6CEACB98F8E}" type="presOf" srcId="{920F5207-93B2-4C10-9E5F-DFE3CD90C969}" destId="{05F7FD0C-99DF-4162-B10C-6555771CF635}" srcOrd="0" destOrd="0" presId="urn:microsoft.com/office/officeart/2005/8/layout/process1"/>
    <dgm:cxn modelId="{EB656314-0764-45F2-BCCC-26BC5EE88508}" type="presOf" srcId="{17512F01-D00F-4615-A972-000323F35726}" destId="{1114FE71-76AA-4898-924C-3FAC0096CB56}" srcOrd="0" destOrd="0" presId="urn:microsoft.com/office/officeart/2005/8/layout/process1"/>
    <dgm:cxn modelId="{087DDBD7-D290-467A-85C7-B19604F625D6}" type="presOf" srcId="{678639A6-A293-47D7-B0C3-F18284BACC75}" destId="{DC69298B-18B1-493F-99F6-5352AF073886}" srcOrd="0" destOrd="0" presId="urn:microsoft.com/office/officeart/2005/8/layout/process1"/>
    <dgm:cxn modelId="{ECB93E28-C7F8-4EBE-8457-082750D5FC6B}" srcId="{2591DC31-2695-435F-BF8F-96A5407B3418}" destId="{920F5207-93B2-4C10-9E5F-DFE3CD90C969}" srcOrd="1" destOrd="0" parTransId="{1C8773C1-FCD2-4EB3-B56D-2649A8FAF4C0}" sibTransId="{49DDA568-5714-473F-AE9B-7D5A57432625}"/>
    <dgm:cxn modelId="{8F824275-50C7-4514-8671-75F590D126E6}" type="presOf" srcId="{49DDA568-5714-473F-AE9B-7D5A57432625}" destId="{13B27EDC-ABF6-40DD-95E6-AD43589B924D}" srcOrd="0" destOrd="0" presId="urn:microsoft.com/office/officeart/2005/8/layout/process1"/>
    <dgm:cxn modelId="{29D903E6-CB43-4225-BF34-D5341263B76D}" type="presOf" srcId="{E931E2F6-ACC0-4CE1-AEFA-01731D4985F6}" destId="{4EAE1EE1-E64B-45DC-BE10-73FBECC3CEAD}" srcOrd="0" destOrd="0" presId="urn:microsoft.com/office/officeart/2005/8/layout/process1"/>
    <dgm:cxn modelId="{EA21C23C-6542-467B-9688-70DEDD842417}" type="presOf" srcId="{49DDA568-5714-473F-AE9B-7D5A57432625}" destId="{60B4C655-DFFC-4E7F-A645-0F122B69C446}" srcOrd="1" destOrd="0" presId="urn:microsoft.com/office/officeart/2005/8/layout/process1"/>
    <dgm:cxn modelId="{F3E85732-B8EC-44DB-AA96-37E036F548EE}" srcId="{2591DC31-2695-435F-BF8F-96A5407B3418}" destId="{17512F01-D00F-4615-A972-000323F35726}" srcOrd="2" destOrd="0" parTransId="{F18A17A6-9533-4A17-927B-75B9691D3483}" sibTransId="{BA074827-8420-4514-B022-D106CD866EE1}"/>
    <dgm:cxn modelId="{7B99D50D-8F64-405C-9ADB-53DEB404DE17}" type="presOf" srcId="{E931E2F6-ACC0-4CE1-AEFA-01731D4985F6}" destId="{7E3E3DEC-D9F7-4D84-B76F-4958771D01B3}" srcOrd="1" destOrd="0" presId="urn:microsoft.com/office/officeart/2005/8/layout/process1"/>
    <dgm:cxn modelId="{91A49950-AADB-4C2E-881E-2D68278571F7}" type="presOf" srcId="{2591DC31-2695-435F-BF8F-96A5407B3418}" destId="{13C78C9F-B635-4019-8F3F-2D1BE78B549A}" srcOrd="0" destOrd="0" presId="urn:microsoft.com/office/officeart/2005/8/layout/process1"/>
    <dgm:cxn modelId="{D2F2073F-34A0-4C4A-8C36-5D0624E64768}" srcId="{2591DC31-2695-435F-BF8F-96A5407B3418}" destId="{678639A6-A293-47D7-B0C3-F18284BACC75}" srcOrd="0" destOrd="0" parTransId="{B62C0A8D-98BE-405D-BFD7-829A4C7B9660}" sibTransId="{E931E2F6-ACC0-4CE1-AEFA-01731D4985F6}"/>
    <dgm:cxn modelId="{350C25F9-CE30-4C27-B1FA-D717F1CF2056}" type="presParOf" srcId="{13C78C9F-B635-4019-8F3F-2D1BE78B549A}" destId="{DC69298B-18B1-493F-99F6-5352AF073886}" srcOrd="0" destOrd="0" presId="urn:microsoft.com/office/officeart/2005/8/layout/process1"/>
    <dgm:cxn modelId="{06229516-4F8B-4449-8F06-BFD1D97C028A}" type="presParOf" srcId="{13C78C9F-B635-4019-8F3F-2D1BE78B549A}" destId="{4EAE1EE1-E64B-45DC-BE10-73FBECC3CEAD}" srcOrd="1" destOrd="0" presId="urn:microsoft.com/office/officeart/2005/8/layout/process1"/>
    <dgm:cxn modelId="{437B04C2-2315-42C7-BE22-5AFD314E02F2}" type="presParOf" srcId="{4EAE1EE1-E64B-45DC-BE10-73FBECC3CEAD}" destId="{7E3E3DEC-D9F7-4D84-B76F-4958771D01B3}" srcOrd="0" destOrd="0" presId="urn:microsoft.com/office/officeart/2005/8/layout/process1"/>
    <dgm:cxn modelId="{2AFBB7B9-09F2-4450-A564-78F8C29F228F}" type="presParOf" srcId="{13C78C9F-B635-4019-8F3F-2D1BE78B549A}" destId="{05F7FD0C-99DF-4162-B10C-6555771CF635}" srcOrd="2" destOrd="0" presId="urn:microsoft.com/office/officeart/2005/8/layout/process1"/>
    <dgm:cxn modelId="{1890BCE1-6E1F-4737-B125-9D1226CBCEA9}" type="presParOf" srcId="{13C78C9F-B635-4019-8F3F-2D1BE78B549A}" destId="{13B27EDC-ABF6-40DD-95E6-AD43589B924D}" srcOrd="3" destOrd="0" presId="urn:microsoft.com/office/officeart/2005/8/layout/process1"/>
    <dgm:cxn modelId="{7B5E1BFB-8411-4E55-95FF-550B51BCE5F8}" type="presParOf" srcId="{13B27EDC-ABF6-40DD-95E6-AD43589B924D}" destId="{60B4C655-DFFC-4E7F-A645-0F122B69C446}" srcOrd="0" destOrd="0" presId="urn:microsoft.com/office/officeart/2005/8/layout/process1"/>
    <dgm:cxn modelId="{C06D2406-EDD4-4124-A51B-F3DB2EDCCCB2}" type="presParOf" srcId="{13C78C9F-B635-4019-8F3F-2D1BE78B549A}" destId="{1114FE71-76AA-4898-924C-3FAC0096CB56}" srcOrd="4" destOrd="0" presId="urn:microsoft.com/office/officeart/2005/8/layout/process1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17A3C56-CB51-42FD-986A-25337EFE8A0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795D2BC-E0E0-4A67-ADAC-41B9D4B2D09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B5E150-5DB9-4089-B072-CA99734317C4}" type="parTrans" cxnId="{35236584-7543-4E1B-8327-39A8E5F26479}">
      <dgm:prSet/>
      <dgm:spPr/>
      <dgm:t>
        <a:bodyPr/>
        <a:lstStyle/>
        <a:p>
          <a:endParaRPr lang="zh-CN" altLang="en-US"/>
        </a:p>
      </dgm:t>
    </dgm:pt>
    <dgm:pt modelId="{44894427-CAD5-4467-82BB-4144800CB536}" type="sibTrans" cxnId="{35236584-7543-4E1B-8327-39A8E5F26479}">
      <dgm:prSet/>
      <dgm:spPr/>
      <dgm:t>
        <a:bodyPr/>
        <a:lstStyle/>
        <a:p>
          <a:endParaRPr lang="zh-CN" altLang="en-US"/>
        </a:p>
      </dgm:t>
    </dgm:pt>
    <dgm:pt modelId="{B60141A4-8F3C-406B-9D0E-95F33C28029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B732029-F4E8-4B3F-B534-22392BA794C4}" type="parTrans" cxnId="{F84070E5-9AE1-4195-8277-0D7FCE0059FD}">
      <dgm:prSet/>
      <dgm:spPr/>
      <dgm:t>
        <a:bodyPr/>
        <a:lstStyle/>
        <a:p>
          <a:endParaRPr lang="zh-CN" altLang="en-US"/>
        </a:p>
      </dgm:t>
    </dgm:pt>
    <dgm:pt modelId="{B977F622-78B3-4108-8C6C-1D5B8E6378D4}" type="sibTrans" cxnId="{F84070E5-9AE1-4195-8277-0D7FCE0059FD}">
      <dgm:prSet/>
      <dgm:spPr/>
      <dgm:t>
        <a:bodyPr/>
        <a:lstStyle/>
        <a:p>
          <a:endParaRPr lang="zh-CN" altLang="en-US"/>
        </a:p>
      </dgm:t>
    </dgm:pt>
    <dgm:pt modelId="{8F0BE959-6DFC-434A-941D-B2D5B98A745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序列设置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106FB43-7938-4937-8611-7DC11246FF77}" type="parTrans" cxnId="{1BB557AB-A9E5-4CFE-BC14-B73A314C49CE}">
      <dgm:prSet/>
      <dgm:spPr/>
      <dgm:t>
        <a:bodyPr/>
        <a:lstStyle/>
        <a:p>
          <a:endParaRPr lang="zh-CN" altLang="en-US"/>
        </a:p>
      </dgm:t>
    </dgm:pt>
    <dgm:pt modelId="{8079A1ED-23EB-49B0-94CC-2B98DD97BB2B}" type="sibTrans" cxnId="{1BB557AB-A9E5-4CFE-BC14-B73A314C49CE}">
      <dgm:prSet/>
      <dgm:spPr/>
      <dgm:t>
        <a:bodyPr/>
        <a:lstStyle/>
        <a:p>
          <a:endParaRPr lang="zh-CN" altLang="en-US"/>
        </a:p>
      </dgm:t>
    </dgm:pt>
    <dgm:pt modelId="{F0917A1F-D1D5-4C1F-B98C-5EB803C50FCD}" type="pres">
      <dgm:prSet presAssocID="{917A3C56-CB51-42FD-986A-25337EFE8A0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CCD3B62-8593-4D51-9DA4-B0FE469357C8}" type="pres">
      <dgm:prSet presAssocID="{0795D2BC-E0E0-4A67-ADAC-41B9D4B2D09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B9C796-F4F3-4BA5-BD8C-3023D06722AD}" type="pres">
      <dgm:prSet presAssocID="{44894427-CAD5-4467-82BB-4144800CB536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257BBE3A-8BAB-45BE-85B4-552F8431EB41}" type="pres">
      <dgm:prSet presAssocID="{44894427-CAD5-4467-82BB-4144800CB536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D6B4A3AC-2EA5-4B92-BDAC-4F4E5FFC0DDE}" type="pres">
      <dgm:prSet presAssocID="{B60141A4-8F3C-406B-9D0E-95F33C28029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6642C0-FE93-4FD2-BA05-B83CCBC6E455}" type="pres">
      <dgm:prSet presAssocID="{B977F622-78B3-4108-8C6C-1D5B8E6378D4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C3F32103-F6DE-4203-A184-D3BCC499A41F}" type="pres">
      <dgm:prSet presAssocID="{B977F622-78B3-4108-8C6C-1D5B8E6378D4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36407C69-E973-482F-8322-F403FC5F4A68}" type="pres">
      <dgm:prSet presAssocID="{8F0BE959-6DFC-434A-941D-B2D5B98A745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5C149A-E00B-40E1-A317-E489E46F4631}" type="presOf" srcId="{0795D2BC-E0E0-4A67-ADAC-41B9D4B2D093}" destId="{ECCD3B62-8593-4D51-9DA4-B0FE469357C8}" srcOrd="0" destOrd="0" presId="urn:microsoft.com/office/officeart/2005/8/layout/process1"/>
    <dgm:cxn modelId="{7A9128E3-71D1-4B1D-A6EB-7601FC4B3FB6}" type="presOf" srcId="{917A3C56-CB51-42FD-986A-25337EFE8A01}" destId="{F0917A1F-D1D5-4C1F-B98C-5EB803C50FCD}" srcOrd="0" destOrd="0" presId="urn:microsoft.com/office/officeart/2005/8/layout/process1"/>
    <dgm:cxn modelId="{7D9AB8A5-67A3-4513-8C8F-A58310FE3805}" type="presOf" srcId="{B60141A4-8F3C-406B-9D0E-95F33C280297}" destId="{D6B4A3AC-2EA5-4B92-BDAC-4F4E5FFC0DDE}" srcOrd="0" destOrd="0" presId="urn:microsoft.com/office/officeart/2005/8/layout/process1"/>
    <dgm:cxn modelId="{1BB557AB-A9E5-4CFE-BC14-B73A314C49CE}" srcId="{917A3C56-CB51-42FD-986A-25337EFE8A01}" destId="{8F0BE959-6DFC-434A-941D-B2D5B98A7452}" srcOrd="2" destOrd="0" parTransId="{A106FB43-7938-4937-8611-7DC11246FF77}" sibTransId="{8079A1ED-23EB-49B0-94CC-2B98DD97BB2B}"/>
    <dgm:cxn modelId="{4CAF1AD5-A629-42BC-82FD-27C00E2A5938}" type="presOf" srcId="{44894427-CAD5-4467-82BB-4144800CB536}" destId="{95B9C796-F4F3-4BA5-BD8C-3023D06722AD}" srcOrd="0" destOrd="0" presId="urn:microsoft.com/office/officeart/2005/8/layout/process1"/>
    <dgm:cxn modelId="{328102BA-196A-4147-8CB7-434B27761172}" type="presOf" srcId="{8F0BE959-6DFC-434A-941D-B2D5B98A7452}" destId="{36407C69-E973-482F-8322-F403FC5F4A68}" srcOrd="0" destOrd="0" presId="urn:microsoft.com/office/officeart/2005/8/layout/process1"/>
    <dgm:cxn modelId="{EF645278-84C8-4C8A-8314-EBAAC9CD0DC1}" type="presOf" srcId="{44894427-CAD5-4467-82BB-4144800CB536}" destId="{257BBE3A-8BAB-45BE-85B4-552F8431EB41}" srcOrd="1" destOrd="0" presId="urn:microsoft.com/office/officeart/2005/8/layout/process1"/>
    <dgm:cxn modelId="{F84070E5-9AE1-4195-8277-0D7FCE0059FD}" srcId="{917A3C56-CB51-42FD-986A-25337EFE8A01}" destId="{B60141A4-8F3C-406B-9D0E-95F33C280297}" srcOrd="1" destOrd="0" parTransId="{7B732029-F4E8-4B3F-B534-22392BA794C4}" sibTransId="{B977F622-78B3-4108-8C6C-1D5B8E6378D4}"/>
    <dgm:cxn modelId="{35236584-7543-4E1B-8327-39A8E5F26479}" srcId="{917A3C56-CB51-42FD-986A-25337EFE8A01}" destId="{0795D2BC-E0E0-4A67-ADAC-41B9D4B2D093}" srcOrd="0" destOrd="0" parTransId="{ABB5E150-5DB9-4089-B072-CA99734317C4}" sibTransId="{44894427-CAD5-4467-82BB-4144800CB536}"/>
    <dgm:cxn modelId="{ED225E01-4B4C-48D2-B26D-FFE034CF0132}" type="presOf" srcId="{B977F622-78B3-4108-8C6C-1D5B8E6378D4}" destId="{0A6642C0-FE93-4FD2-BA05-B83CCBC6E455}" srcOrd="0" destOrd="0" presId="urn:microsoft.com/office/officeart/2005/8/layout/process1"/>
    <dgm:cxn modelId="{543EF673-DB1D-41AF-8F7F-B039D2DA6476}" type="presOf" srcId="{B977F622-78B3-4108-8C6C-1D5B8E6378D4}" destId="{C3F32103-F6DE-4203-A184-D3BCC499A41F}" srcOrd="1" destOrd="0" presId="urn:microsoft.com/office/officeart/2005/8/layout/process1"/>
    <dgm:cxn modelId="{56F3C0DC-7A8A-4D4E-BEDD-350DB6748697}" type="presParOf" srcId="{F0917A1F-D1D5-4C1F-B98C-5EB803C50FCD}" destId="{ECCD3B62-8593-4D51-9DA4-B0FE469357C8}" srcOrd="0" destOrd="0" presId="urn:microsoft.com/office/officeart/2005/8/layout/process1"/>
    <dgm:cxn modelId="{5EF98B40-F316-48AA-B66D-1C1028825726}" type="presParOf" srcId="{F0917A1F-D1D5-4C1F-B98C-5EB803C50FCD}" destId="{95B9C796-F4F3-4BA5-BD8C-3023D06722AD}" srcOrd="1" destOrd="0" presId="urn:microsoft.com/office/officeart/2005/8/layout/process1"/>
    <dgm:cxn modelId="{B06D83BA-84E3-4DC4-B1C8-8DA97204C9CB}" type="presParOf" srcId="{95B9C796-F4F3-4BA5-BD8C-3023D06722AD}" destId="{257BBE3A-8BAB-45BE-85B4-552F8431EB41}" srcOrd="0" destOrd="0" presId="urn:microsoft.com/office/officeart/2005/8/layout/process1"/>
    <dgm:cxn modelId="{1648B133-4B35-4092-9B90-96C7081EF00F}" type="presParOf" srcId="{F0917A1F-D1D5-4C1F-B98C-5EB803C50FCD}" destId="{D6B4A3AC-2EA5-4B92-BDAC-4F4E5FFC0DDE}" srcOrd="2" destOrd="0" presId="urn:microsoft.com/office/officeart/2005/8/layout/process1"/>
    <dgm:cxn modelId="{6EA02B8B-8F44-4E56-BCE8-3D207548444F}" type="presParOf" srcId="{F0917A1F-D1D5-4C1F-B98C-5EB803C50FCD}" destId="{0A6642C0-FE93-4FD2-BA05-B83CCBC6E455}" srcOrd="3" destOrd="0" presId="urn:microsoft.com/office/officeart/2005/8/layout/process1"/>
    <dgm:cxn modelId="{DE540832-8E74-454E-9426-74465F48E58A}" type="presParOf" srcId="{0A6642C0-FE93-4FD2-BA05-B83CCBC6E455}" destId="{C3F32103-F6DE-4203-A184-D3BCC499A41F}" srcOrd="0" destOrd="0" presId="urn:microsoft.com/office/officeart/2005/8/layout/process1"/>
    <dgm:cxn modelId="{03A2CE81-D9C7-4338-B768-84DC8935A662}" type="presParOf" srcId="{F0917A1F-D1D5-4C1F-B98C-5EB803C50FCD}" destId="{36407C69-E973-482F-8322-F403FC5F4A68}" srcOrd="4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B9B2B5-1B09-4D42-BC09-07795C7811C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E576FB2-DE89-44AE-8CFA-CA80E18C611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EE54D8E-34CB-4469-BA43-C3B79C1D925A}" type="parTrans" cxnId="{054628A0-B72B-431B-A1C3-29EFC1192EB2}">
      <dgm:prSet/>
      <dgm:spPr/>
      <dgm:t>
        <a:bodyPr/>
        <a:lstStyle/>
        <a:p>
          <a:endParaRPr lang="zh-CN" altLang="en-US"/>
        </a:p>
      </dgm:t>
    </dgm:pt>
    <dgm:pt modelId="{2C70866F-3E16-4FC2-BE5E-14390A9DAC65}" type="sibTrans" cxnId="{054628A0-B72B-431B-A1C3-29EFC1192EB2}">
      <dgm:prSet/>
      <dgm:spPr/>
      <dgm:t>
        <a:bodyPr/>
        <a:lstStyle/>
        <a:p>
          <a:endParaRPr lang="zh-CN" altLang="en-US"/>
        </a:p>
      </dgm:t>
    </dgm:pt>
    <dgm:pt modelId="{210E66C0-BBAA-4529-AB49-D382EC875F6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3A9EC0F-2317-4338-9F2F-298EED09210E}" type="parTrans" cxnId="{46E75E34-D998-42A5-A83D-41DD5DA01E24}">
      <dgm:prSet/>
      <dgm:spPr/>
      <dgm:t>
        <a:bodyPr/>
        <a:lstStyle/>
        <a:p>
          <a:endParaRPr lang="zh-CN" altLang="en-US"/>
        </a:p>
      </dgm:t>
    </dgm:pt>
    <dgm:pt modelId="{6E0D4F77-81D3-4FCA-B935-3120ECFDDEF5}" type="sibTrans" cxnId="{46E75E34-D998-42A5-A83D-41DD5DA01E24}">
      <dgm:prSet/>
      <dgm:spPr/>
      <dgm:t>
        <a:bodyPr/>
        <a:lstStyle/>
        <a:p>
          <a:endParaRPr lang="zh-CN" altLang="en-US"/>
        </a:p>
      </dgm:t>
    </dgm:pt>
    <dgm:pt modelId="{507B3AF9-AA52-4925-ABAB-844274931661}" type="pres">
      <dgm:prSet presAssocID="{20B9B2B5-1B09-4D42-BC09-07795C7811C0}" presName="Name0" presStyleCnt="0">
        <dgm:presLayoutVars>
          <dgm:dir/>
          <dgm:resizeHandles val="exact"/>
        </dgm:presLayoutVars>
      </dgm:prSet>
      <dgm:spPr/>
    </dgm:pt>
    <dgm:pt modelId="{D00EFE7F-03BD-4A3B-9433-F1AE4ADF19D6}" type="pres">
      <dgm:prSet presAssocID="{1E576FB2-DE89-44AE-8CFA-CA80E18C611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024470-F93A-46C8-8303-6E7E371BAD93}" type="pres">
      <dgm:prSet presAssocID="{2C70866F-3E16-4FC2-BE5E-14390A9DAC65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B4FDAD46-F0B1-48AC-988D-0ED7BB57DD57}" type="pres">
      <dgm:prSet presAssocID="{2C70866F-3E16-4FC2-BE5E-14390A9DAC65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41B2BE5A-BC4E-48F8-A024-E0BD6846A0A1}" type="pres">
      <dgm:prSet presAssocID="{210E66C0-BBAA-4529-AB49-D382EC875F6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6E75E34-D998-42A5-A83D-41DD5DA01E24}" srcId="{20B9B2B5-1B09-4D42-BC09-07795C7811C0}" destId="{210E66C0-BBAA-4529-AB49-D382EC875F69}" srcOrd="1" destOrd="0" parTransId="{03A9EC0F-2317-4338-9F2F-298EED09210E}" sibTransId="{6E0D4F77-81D3-4FCA-B935-3120ECFDDEF5}"/>
    <dgm:cxn modelId="{2E48F6B6-35A3-4A37-96AB-A1AF1F8B2505}" type="presOf" srcId="{210E66C0-BBAA-4529-AB49-D382EC875F69}" destId="{41B2BE5A-BC4E-48F8-A024-E0BD6846A0A1}" srcOrd="0" destOrd="0" presId="urn:microsoft.com/office/officeart/2005/8/layout/process1"/>
    <dgm:cxn modelId="{CE3840A4-9469-40FE-ACF3-1FDC5F34AC63}" type="presOf" srcId="{20B9B2B5-1B09-4D42-BC09-07795C7811C0}" destId="{507B3AF9-AA52-4925-ABAB-844274931661}" srcOrd="0" destOrd="0" presId="urn:microsoft.com/office/officeart/2005/8/layout/process1"/>
    <dgm:cxn modelId="{3E610898-CB64-4C81-9276-2BE02AE209C9}" type="presOf" srcId="{2C70866F-3E16-4FC2-BE5E-14390A9DAC65}" destId="{B4FDAD46-F0B1-48AC-988D-0ED7BB57DD57}" srcOrd="1" destOrd="0" presId="urn:microsoft.com/office/officeart/2005/8/layout/process1"/>
    <dgm:cxn modelId="{054628A0-B72B-431B-A1C3-29EFC1192EB2}" srcId="{20B9B2B5-1B09-4D42-BC09-07795C7811C0}" destId="{1E576FB2-DE89-44AE-8CFA-CA80E18C6110}" srcOrd="0" destOrd="0" parTransId="{CEE54D8E-34CB-4469-BA43-C3B79C1D925A}" sibTransId="{2C70866F-3E16-4FC2-BE5E-14390A9DAC65}"/>
    <dgm:cxn modelId="{7591C03F-207B-4A31-A26D-F70F0B97CDBC}" type="presOf" srcId="{2C70866F-3E16-4FC2-BE5E-14390A9DAC65}" destId="{F8024470-F93A-46C8-8303-6E7E371BAD93}" srcOrd="0" destOrd="0" presId="urn:microsoft.com/office/officeart/2005/8/layout/process1"/>
    <dgm:cxn modelId="{2E7B7877-7051-49F9-A218-DB267AB28F15}" type="presOf" srcId="{1E576FB2-DE89-44AE-8CFA-CA80E18C6110}" destId="{D00EFE7F-03BD-4A3B-9433-F1AE4ADF19D6}" srcOrd="0" destOrd="0" presId="urn:microsoft.com/office/officeart/2005/8/layout/process1"/>
    <dgm:cxn modelId="{9FA62805-6B38-44E0-B55F-E3B01EA4F8B1}" type="presParOf" srcId="{507B3AF9-AA52-4925-ABAB-844274931661}" destId="{D00EFE7F-03BD-4A3B-9433-F1AE4ADF19D6}" srcOrd="0" destOrd="0" presId="urn:microsoft.com/office/officeart/2005/8/layout/process1"/>
    <dgm:cxn modelId="{7F98A4CF-0C8F-46CB-B9F5-019B05B5CF1C}" type="presParOf" srcId="{507B3AF9-AA52-4925-ABAB-844274931661}" destId="{F8024470-F93A-46C8-8303-6E7E371BAD93}" srcOrd="1" destOrd="0" presId="urn:microsoft.com/office/officeart/2005/8/layout/process1"/>
    <dgm:cxn modelId="{BFFC014D-85FE-4561-B1CD-321558FABE96}" type="presParOf" srcId="{F8024470-F93A-46C8-8303-6E7E371BAD93}" destId="{B4FDAD46-F0B1-48AC-988D-0ED7BB57DD57}" srcOrd="0" destOrd="0" presId="urn:microsoft.com/office/officeart/2005/8/layout/process1"/>
    <dgm:cxn modelId="{B503E7DA-BB8D-47BD-B379-56163399041D}" type="presParOf" srcId="{507B3AF9-AA52-4925-ABAB-844274931661}" destId="{41B2BE5A-BC4E-48F8-A024-E0BD6846A0A1}" srcOrd="2" destOrd="0" presId="urn:microsoft.com/office/officeart/2005/8/layout/process1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FE48551-3166-45A5-A39A-4CF3099A4EB7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08D62E5B-7E76-4462-8580-A0F898AD193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体积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5D1954-AC2E-481B-B8AF-677A3B9C6A41}" type="parTrans" cxnId="{3EA8D63F-7E97-4D1D-93E8-F3F343E4D5B5}">
      <dgm:prSet/>
      <dgm:spPr/>
      <dgm:t>
        <a:bodyPr/>
        <a:lstStyle/>
        <a:p>
          <a:endParaRPr lang="zh-CN" altLang="en-US"/>
        </a:p>
      </dgm:t>
    </dgm:pt>
    <dgm:pt modelId="{DB069D3E-5D1C-4535-8584-467AB2925585}" type="sibTrans" cxnId="{3EA8D63F-7E97-4D1D-93E8-F3F343E4D5B5}">
      <dgm:prSet/>
      <dgm:spPr/>
      <dgm:t>
        <a:bodyPr/>
        <a:lstStyle/>
        <a:p>
          <a:endParaRPr lang="zh-CN" altLang="en-US"/>
        </a:p>
      </dgm:t>
    </dgm:pt>
    <dgm:pt modelId="{89CC87BE-5A14-4074-830A-A85D951D1AA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724F2B4-7EA5-412C-8124-779BAB69F8BF}" type="parTrans" cxnId="{8A4DDBFF-426E-486D-9B85-51B04F3C3543}">
      <dgm:prSet/>
      <dgm:spPr/>
      <dgm:t>
        <a:bodyPr/>
        <a:lstStyle/>
        <a:p>
          <a:endParaRPr lang="zh-CN" altLang="en-US"/>
        </a:p>
      </dgm:t>
    </dgm:pt>
    <dgm:pt modelId="{E276FFC3-644C-4E60-90A2-82D2C893C066}" type="sibTrans" cxnId="{8A4DDBFF-426E-486D-9B85-51B04F3C3543}">
      <dgm:prSet/>
      <dgm:spPr/>
      <dgm:t>
        <a:bodyPr/>
        <a:lstStyle/>
        <a:p>
          <a:endParaRPr lang="zh-CN" altLang="en-US"/>
        </a:p>
      </dgm:t>
    </dgm:pt>
    <dgm:pt modelId="{21D4771B-CFFD-430D-8814-4D43DDCF48E0}" type="pres">
      <dgm:prSet presAssocID="{0FE48551-3166-45A5-A39A-4CF3099A4EB7}" presName="linearFlow" presStyleCnt="0">
        <dgm:presLayoutVars>
          <dgm:resizeHandles val="exact"/>
        </dgm:presLayoutVars>
      </dgm:prSet>
      <dgm:spPr/>
    </dgm:pt>
    <dgm:pt modelId="{147A8FC0-DD66-4A00-903B-A2F7351871D5}" type="pres">
      <dgm:prSet presAssocID="{08D62E5B-7E76-4462-8580-A0F898AD193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E6B298-CF15-47DA-AC83-B52772421D9A}" type="pres">
      <dgm:prSet presAssocID="{DB069D3E-5D1C-4535-8584-467AB2925585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90AD3E9-5BB4-4088-9A33-5431D0710410}" type="pres">
      <dgm:prSet presAssocID="{DB069D3E-5D1C-4535-8584-467AB2925585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EBB02E19-4CF0-416E-9B46-018FED4461B3}" type="pres">
      <dgm:prSet presAssocID="{89CC87BE-5A14-4074-830A-A85D951D1AA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B54EAA3-EF3F-4C10-B2F7-69BB7D35C06B}" type="presOf" srcId="{DB069D3E-5D1C-4535-8584-467AB2925585}" destId="{8CE6B298-CF15-47DA-AC83-B52772421D9A}" srcOrd="0" destOrd="0" presId="urn:microsoft.com/office/officeart/2005/8/layout/process2"/>
    <dgm:cxn modelId="{3EA8D63F-7E97-4D1D-93E8-F3F343E4D5B5}" srcId="{0FE48551-3166-45A5-A39A-4CF3099A4EB7}" destId="{08D62E5B-7E76-4462-8580-A0F898AD1937}" srcOrd="0" destOrd="0" parTransId="{AE5D1954-AC2E-481B-B8AF-677A3B9C6A41}" sibTransId="{DB069D3E-5D1C-4535-8584-467AB2925585}"/>
    <dgm:cxn modelId="{FF54BEDE-5288-4F10-8B7D-D40858F7A0FD}" type="presOf" srcId="{08D62E5B-7E76-4462-8580-A0F898AD1937}" destId="{147A8FC0-DD66-4A00-903B-A2F7351871D5}" srcOrd="0" destOrd="0" presId="urn:microsoft.com/office/officeart/2005/8/layout/process2"/>
    <dgm:cxn modelId="{8A4DDBFF-426E-486D-9B85-51B04F3C3543}" srcId="{0FE48551-3166-45A5-A39A-4CF3099A4EB7}" destId="{89CC87BE-5A14-4074-830A-A85D951D1AA3}" srcOrd="1" destOrd="0" parTransId="{3724F2B4-7EA5-412C-8124-779BAB69F8BF}" sibTransId="{E276FFC3-644C-4E60-90A2-82D2C893C066}"/>
    <dgm:cxn modelId="{5341B78B-EC1C-4626-A172-E98FC9FC5A03}" type="presOf" srcId="{DB069D3E-5D1C-4535-8584-467AB2925585}" destId="{390AD3E9-5BB4-4088-9A33-5431D0710410}" srcOrd="1" destOrd="0" presId="urn:microsoft.com/office/officeart/2005/8/layout/process2"/>
    <dgm:cxn modelId="{8EA61482-0304-4206-9DCA-E814F6D8241A}" type="presOf" srcId="{89CC87BE-5A14-4074-830A-A85D951D1AA3}" destId="{EBB02E19-4CF0-416E-9B46-018FED4461B3}" srcOrd="0" destOrd="0" presId="urn:microsoft.com/office/officeart/2005/8/layout/process2"/>
    <dgm:cxn modelId="{C8A9B0D1-EBBA-4DEB-A9B7-A7B35914EC08}" type="presOf" srcId="{0FE48551-3166-45A5-A39A-4CF3099A4EB7}" destId="{21D4771B-CFFD-430D-8814-4D43DDCF48E0}" srcOrd="0" destOrd="0" presId="urn:microsoft.com/office/officeart/2005/8/layout/process2"/>
    <dgm:cxn modelId="{F72259DB-C785-4F63-8A15-38513DD7B6C5}" type="presParOf" srcId="{21D4771B-CFFD-430D-8814-4D43DDCF48E0}" destId="{147A8FC0-DD66-4A00-903B-A2F7351871D5}" srcOrd="0" destOrd="0" presId="urn:microsoft.com/office/officeart/2005/8/layout/process2"/>
    <dgm:cxn modelId="{43FBF826-56E8-4595-AA98-0534CA4CECC6}" type="presParOf" srcId="{21D4771B-CFFD-430D-8814-4D43DDCF48E0}" destId="{8CE6B298-CF15-47DA-AC83-B52772421D9A}" srcOrd="1" destOrd="0" presId="urn:microsoft.com/office/officeart/2005/8/layout/process2"/>
    <dgm:cxn modelId="{A7182732-56E9-4A6E-AF4B-E46A0E5C6747}" type="presParOf" srcId="{8CE6B298-CF15-47DA-AC83-B52772421D9A}" destId="{390AD3E9-5BB4-4088-9A33-5431D0710410}" srcOrd="0" destOrd="0" presId="urn:microsoft.com/office/officeart/2005/8/layout/process2"/>
    <dgm:cxn modelId="{A681065F-2F95-4EFF-9FD8-038C8BD681CB}" type="presParOf" srcId="{21D4771B-CFFD-430D-8814-4D43DDCF48E0}" destId="{EBB02E19-4CF0-416E-9B46-018FED4461B3}" srcOrd="2" destOrd="0" presId="urn:microsoft.com/office/officeart/2005/8/layout/process2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ABBD250-EEA5-4D47-B885-A799EA3D700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270CAF6-9BBA-4ED5-AD19-30EB5ABEBA1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制造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E6FFFA1-1B57-4F4A-8F08-A06AE230E69E}" type="parTrans" cxnId="{48653E07-A608-4991-8698-67CD55F7330F}">
      <dgm:prSet/>
      <dgm:spPr/>
      <dgm:t>
        <a:bodyPr/>
        <a:lstStyle/>
        <a:p>
          <a:endParaRPr lang="zh-CN" altLang="en-US"/>
        </a:p>
      </dgm:t>
    </dgm:pt>
    <dgm:pt modelId="{2A672C37-AE51-4CFF-ACB6-363AF2E100B4}" type="sibTrans" cxnId="{48653E07-A608-4991-8698-67CD55F7330F}">
      <dgm:prSet/>
      <dgm:spPr/>
      <dgm:t>
        <a:bodyPr/>
        <a:lstStyle/>
        <a:p>
          <a:endParaRPr lang="zh-CN" altLang="en-US"/>
        </a:p>
      </dgm:t>
    </dgm:pt>
    <dgm:pt modelId="{584171C3-DEBA-4187-A6C9-19ADC1F19A42}" type="pres">
      <dgm:prSet presAssocID="{2ABBD250-EEA5-4D47-B885-A799EA3D7001}" presName="Name0" presStyleCnt="0">
        <dgm:presLayoutVars>
          <dgm:dir/>
          <dgm:animLvl val="lvl"/>
          <dgm:resizeHandles val="exact"/>
        </dgm:presLayoutVars>
      </dgm:prSet>
      <dgm:spPr/>
    </dgm:pt>
    <dgm:pt modelId="{5A250C56-4373-4F61-9792-DE6D10EEFAC1}" type="pres">
      <dgm:prSet presAssocID="{2ABBD250-EEA5-4D47-B885-A799EA3D7001}" presName="dummy" presStyleCnt="0"/>
      <dgm:spPr/>
    </dgm:pt>
    <dgm:pt modelId="{36C04C07-82F0-45BD-87FC-597EF74373E4}" type="pres">
      <dgm:prSet presAssocID="{2ABBD250-EEA5-4D47-B885-A799EA3D7001}" presName="linH" presStyleCnt="0"/>
      <dgm:spPr/>
    </dgm:pt>
    <dgm:pt modelId="{EB1A6DF9-0A0D-47F0-8729-30C2DB261227}" type="pres">
      <dgm:prSet presAssocID="{2ABBD250-EEA5-4D47-B885-A799EA3D7001}" presName="padding1" presStyleCnt="0"/>
      <dgm:spPr/>
    </dgm:pt>
    <dgm:pt modelId="{CCA97EB0-F8F9-4F12-B7E2-EA72440AE3B8}" type="pres">
      <dgm:prSet presAssocID="{D270CAF6-9BBA-4ED5-AD19-30EB5ABEBA10}" presName="linV" presStyleCnt="0"/>
      <dgm:spPr/>
    </dgm:pt>
    <dgm:pt modelId="{6FD1E301-8484-482D-8FEA-262E8A92FD3B}" type="pres">
      <dgm:prSet presAssocID="{D270CAF6-9BBA-4ED5-AD19-30EB5ABEBA10}" presName="spVertical1" presStyleCnt="0"/>
      <dgm:spPr/>
    </dgm:pt>
    <dgm:pt modelId="{E7864FEA-8EBF-42C0-818A-45F2BAD1EF3B}" type="pres">
      <dgm:prSet presAssocID="{D270CAF6-9BBA-4ED5-AD19-30EB5ABEBA10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451F60-01A1-43BD-BA30-C461885BDA84}" type="pres">
      <dgm:prSet presAssocID="{D270CAF6-9BBA-4ED5-AD19-30EB5ABEBA10}" presName="spVertical2" presStyleCnt="0"/>
      <dgm:spPr/>
    </dgm:pt>
    <dgm:pt modelId="{E26E7644-3150-4C9D-8D8A-EDB6697EA664}" type="pres">
      <dgm:prSet presAssocID="{D270CAF6-9BBA-4ED5-AD19-30EB5ABEBA10}" presName="spVertical3" presStyleCnt="0"/>
      <dgm:spPr/>
    </dgm:pt>
    <dgm:pt modelId="{AF0D2632-24B2-47F3-91D5-371580B20574}" type="pres">
      <dgm:prSet presAssocID="{2ABBD250-EEA5-4D47-B885-A799EA3D7001}" presName="padding2" presStyleCnt="0"/>
      <dgm:spPr/>
    </dgm:pt>
    <dgm:pt modelId="{C238AF0D-2F6E-475E-A601-6909DF6FDF3D}" type="pres">
      <dgm:prSet presAssocID="{2ABBD250-EEA5-4D47-B885-A799EA3D7001}" presName="negArrow" presStyleCnt="0"/>
      <dgm:spPr/>
    </dgm:pt>
    <dgm:pt modelId="{4D26E234-FADF-4CDB-9897-6221CA9616A0}" type="pres">
      <dgm:prSet presAssocID="{2ABBD250-EEA5-4D47-B885-A799EA3D7001}" presName="backgroundArrow" presStyleLbl="node1" presStyleIdx="0" presStyleCnt="1"/>
      <dgm:spPr/>
    </dgm:pt>
  </dgm:ptLst>
  <dgm:cxnLst>
    <dgm:cxn modelId="{A12589B7-0B4B-4068-B931-39C13A7EAB88}" type="presOf" srcId="{D270CAF6-9BBA-4ED5-AD19-30EB5ABEBA10}" destId="{E7864FEA-8EBF-42C0-818A-45F2BAD1EF3B}" srcOrd="0" destOrd="0" presId="urn:microsoft.com/office/officeart/2005/8/layout/hProcess3"/>
    <dgm:cxn modelId="{3111714E-91A0-4D8C-8D15-18A4B7B373AD}" type="presOf" srcId="{2ABBD250-EEA5-4D47-B885-A799EA3D7001}" destId="{584171C3-DEBA-4187-A6C9-19ADC1F19A42}" srcOrd="0" destOrd="0" presId="urn:microsoft.com/office/officeart/2005/8/layout/hProcess3"/>
    <dgm:cxn modelId="{48653E07-A608-4991-8698-67CD55F7330F}" srcId="{2ABBD250-EEA5-4D47-B885-A799EA3D7001}" destId="{D270CAF6-9BBA-4ED5-AD19-30EB5ABEBA10}" srcOrd="0" destOrd="0" parTransId="{1E6FFFA1-1B57-4F4A-8F08-A06AE230E69E}" sibTransId="{2A672C37-AE51-4CFF-ACB6-363AF2E100B4}"/>
    <dgm:cxn modelId="{14FA27F0-CE45-42C6-8214-FC897B466D51}" type="presParOf" srcId="{584171C3-DEBA-4187-A6C9-19ADC1F19A42}" destId="{5A250C56-4373-4F61-9792-DE6D10EEFAC1}" srcOrd="0" destOrd="0" presId="urn:microsoft.com/office/officeart/2005/8/layout/hProcess3"/>
    <dgm:cxn modelId="{E570F576-94A4-4DE5-BA70-98DDC8E1EE43}" type="presParOf" srcId="{584171C3-DEBA-4187-A6C9-19ADC1F19A42}" destId="{36C04C07-82F0-45BD-87FC-597EF74373E4}" srcOrd="1" destOrd="0" presId="urn:microsoft.com/office/officeart/2005/8/layout/hProcess3"/>
    <dgm:cxn modelId="{565AF35A-2069-40D9-B00B-010199F61875}" type="presParOf" srcId="{36C04C07-82F0-45BD-87FC-597EF74373E4}" destId="{EB1A6DF9-0A0D-47F0-8729-30C2DB261227}" srcOrd="0" destOrd="0" presId="urn:microsoft.com/office/officeart/2005/8/layout/hProcess3"/>
    <dgm:cxn modelId="{A6902780-8753-4363-A99C-5D3E8486F514}" type="presParOf" srcId="{36C04C07-82F0-45BD-87FC-597EF74373E4}" destId="{CCA97EB0-F8F9-4F12-B7E2-EA72440AE3B8}" srcOrd="1" destOrd="0" presId="urn:microsoft.com/office/officeart/2005/8/layout/hProcess3"/>
    <dgm:cxn modelId="{E23EFFDE-7451-4CE9-8668-EF820DBFDA28}" type="presParOf" srcId="{CCA97EB0-F8F9-4F12-B7E2-EA72440AE3B8}" destId="{6FD1E301-8484-482D-8FEA-262E8A92FD3B}" srcOrd="0" destOrd="0" presId="urn:microsoft.com/office/officeart/2005/8/layout/hProcess3"/>
    <dgm:cxn modelId="{4F73EE27-1F76-4C3A-8BF2-987D848FC37D}" type="presParOf" srcId="{CCA97EB0-F8F9-4F12-B7E2-EA72440AE3B8}" destId="{E7864FEA-8EBF-42C0-818A-45F2BAD1EF3B}" srcOrd="1" destOrd="0" presId="urn:microsoft.com/office/officeart/2005/8/layout/hProcess3"/>
    <dgm:cxn modelId="{D332D789-C294-4918-A50C-5EFACB4543CF}" type="presParOf" srcId="{CCA97EB0-F8F9-4F12-B7E2-EA72440AE3B8}" destId="{DA451F60-01A1-43BD-BA30-C461885BDA84}" srcOrd="2" destOrd="0" presId="urn:microsoft.com/office/officeart/2005/8/layout/hProcess3"/>
    <dgm:cxn modelId="{DA5BBA4A-B568-4295-B49A-6690FDFE581A}" type="presParOf" srcId="{CCA97EB0-F8F9-4F12-B7E2-EA72440AE3B8}" destId="{E26E7644-3150-4C9D-8D8A-EDB6697EA664}" srcOrd="3" destOrd="0" presId="urn:microsoft.com/office/officeart/2005/8/layout/hProcess3"/>
    <dgm:cxn modelId="{345D6791-E906-41C0-B055-15A662CED80A}" type="presParOf" srcId="{36C04C07-82F0-45BD-87FC-597EF74373E4}" destId="{AF0D2632-24B2-47F3-91D5-371580B20574}" srcOrd="2" destOrd="0" presId="urn:microsoft.com/office/officeart/2005/8/layout/hProcess3"/>
    <dgm:cxn modelId="{48FE1683-7191-4F63-95D9-35D4ACE511AE}" type="presParOf" srcId="{36C04C07-82F0-45BD-87FC-597EF74373E4}" destId="{C238AF0D-2F6E-475E-A601-6909DF6FDF3D}" srcOrd="3" destOrd="0" presId="urn:microsoft.com/office/officeart/2005/8/layout/hProcess3"/>
    <dgm:cxn modelId="{D5AFAF43-7444-41B4-B0AC-C23E7852E12F}" type="presParOf" srcId="{36C04C07-82F0-45BD-87FC-597EF74373E4}" destId="{4D26E234-FADF-4CDB-9897-6221CA9616A0}" srcOrd="4" destOrd="0" presId="urn:microsoft.com/office/officeart/2005/8/layout/hProcess3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1D06776A-4BDF-466B-B4EE-561589F5EAD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25FB907-CBB6-441C-9460-0064016C274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输出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90B23A-34AB-4318-A8D7-ECD22A409A0F}" type="parTrans" cxnId="{12F022E4-3622-43E1-AE57-D1BA26425221}">
      <dgm:prSet/>
      <dgm:spPr/>
      <dgm:t>
        <a:bodyPr/>
        <a:lstStyle/>
        <a:p>
          <a:endParaRPr lang="zh-CN" altLang="en-US"/>
        </a:p>
      </dgm:t>
    </dgm:pt>
    <dgm:pt modelId="{67748239-4C99-402C-A320-13FAF3ED0929}" type="sibTrans" cxnId="{12F022E4-3622-43E1-AE57-D1BA26425221}">
      <dgm:prSet/>
      <dgm:spPr/>
      <dgm:t>
        <a:bodyPr/>
        <a:lstStyle/>
        <a:p>
          <a:endParaRPr lang="zh-CN" altLang="en-US"/>
        </a:p>
      </dgm:t>
    </dgm:pt>
    <dgm:pt modelId="{94275185-9DF6-4E07-BE75-0DECFEFAC3C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</a:t>
          </a:r>
          <a:r>
            <a:rPr lang="en-US" altLang="zh-CN" dirty="0" smtClean="0"/>
            <a:t>CL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9B54D76-F5DB-4A4D-B18B-E7F35C25E9F4}" type="parTrans" cxnId="{09E7912F-3EBB-4882-80E9-01038909413F}">
      <dgm:prSet/>
      <dgm:spPr/>
      <dgm:t>
        <a:bodyPr/>
        <a:lstStyle/>
        <a:p>
          <a:endParaRPr lang="zh-CN" altLang="en-US"/>
        </a:p>
      </dgm:t>
    </dgm:pt>
    <dgm:pt modelId="{F9A39C76-5026-4D44-9C83-964954103719}" type="sibTrans" cxnId="{09E7912F-3EBB-4882-80E9-01038909413F}">
      <dgm:prSet/>
      <dgm:spPr/>
      <dgm:t>
        <a:bodyPr/>
        <a:lstStyle/>
        <a:p>
          <a:endParaRPr lang="zh-CN" altLang="en-US"/>
        </a:p>
      </dgm:t>
    </dgm:pt>
    <dgm:pt modelId="{20BF9D60-47F2-43C4-A080-816B8D538DEE}" type="pres">
      <dgm:prSet presAssocID="{1D06776A-4BDF-466B-B4EE-561589F5EADB}" presName="Name0" presStyleCnt="0">
        <dgm:presLayoutVars>
          <dgm:dir/>
          <dgm:resizeHandles val="exact"/>
        </dgm:presLayoutVars>
      </dgm:prSet>
      <dgm:spPr/>
    </dgm:pt>
    <dgm:pt modelId="{CF90DCB6-7477-46B3-A9D7-DE5C74279D6D}" type="pres">
      <dgm:prSet presAssocID="{925FB907-CBB6-441C-9460-0064016C274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E9E7EE-D06A-42B1-A129-A113599E53F5}" type="pres">
      <dgm:prSet presAssocID="{67748239-4C99-402C-A320-13FAF3ED0929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C764A88-A34B-4A49-84A0-87E511702A56}" type="pres">
      <dgm:prSet presAssocID="{67748239-4C99-402C-A320-13FAF3ED0929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1CCB24D3-BBC2-4FFB-B95D-8025E853E345}" type="pres">
      <dgm:prSet presAssocID="{94275185-9DF6-4E07-BE75-0DECFEFAC3C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5DC1F3-F0A1-441F-8375-1A8610AF6308}" type="presOf" srcId="{925FB907-CBB6-441C-9460-0064016C2741}" destId="{CF90DCB6-7477-46B3-A9D7-DE5C74279D6D}" srcOrd="0" destOrd="0" presId="urn:microsoft.com/office/officeart/2005/8/layout/process1"/>
    <dgm:cxn modelId="{12F022E4-3622-43E1-AE57-D1BA26425221}" srcId="{1D06776A-4BDF-466B-B4EE-561589F5EADB}" destId="{925FB907-CBB6-441C-9460-0064016C2741}" srcOrd="0" destOrd="0" parTransId="{6C90B23A-34AB-4318-A8D7-ECD22A409A0F}" sibTransId="{67748239-4C99-402C-A320-13FAF3ED0929}"/>
    <dgm:cxn modelId="{32446EB3-C751-4342-908E-7A9BF6A33C67}" type="presOf" srcId="{94275185-9DF6-4E07-BE75-0DECFEFAC3C9}" destId="{1CCB24D3-BBC2-4FFB-B95D-8025E853E345}" srcOrd="0" destOrd="0" presId="urn:microsoft.com/office/officeart/2005/8/layout/process1"/>
    <dgm:cxn modelId="{9C5E9D46-A1E7-4186-B9CF-68CCE7358B9B}" type="presOf" srcId="{67748239-4C99-402C-A320-13FAF3ED0929}" destId="{3C764A88-A34B-4A49-84A0-87E511702A56}" srcOrd="1" destOrd="0" presId="urn:microsoft.com/office/officeart/2005/8/layout/process1"/>
    <dgm:cxn modelId="{F67AFFCB-FD40-49D6-963E-379A0EC03B95}" type="presOf" srcId="{1D06776A-4BDF-466B-B4EE-561589F5EADB}" destId="{20BF9D60-47F2-43C4-A080-816B8D538DEE}" srcOrd="0" destOrd="0" presId="urn:microsoft.com/office/officeart/2005/8/layout/process1"/>
    <dgm:cxn modelId="{09E7912F-3EBB-4882-80E9-01038909413F}" srcId="{1D06776A-4BDF-466B-B4EE-561589F5EADB}" destId="{94275185-9DF6-4E07-BE75-0DECFEFAC3C9}" srcOrd="1" destOrd="0" parTransId="{A9B54D76-F5DB-4A4D-B18B-E7F35C25E9F4}" sibTransId="{F9A39C76-5026-4D44-9C83-964954103719}"/>
    <dgm:cxn modelId="{36B5985A-EC80-4F3E-ABA2-1BACD58BF5F2}" type="presOf" srcId="{67748239-4C99-402C-A320-13FAF3ED0929}" destId="{F0E9E7EE-D06A-42B1-A129-A113599E53F5}" srcOrd="0" destOrd="0" presId="urn:microsoft.com/office/officeart/2005/8/layout/process1"/>
    <dgm:cxn modelId="{D6F983BC-64FA-4456-BB6C-4555CC868130}" type="presParOf" srcId="{20BF9D60-47F2-43C4-A080-816B8D538DEE}" destId="{CF90DCB6-7477-46B3-A9D7-DE5C74279D6D}" srcOrd="0" destOrd="0" presId="urn:microsoft.com/office/officeart/2005/8/layout/process1"/>
    <dgm:cxn modelId="{0CDC2E6A-47E3-456C-A5B8-1BBB710D9A78}" type="presParOf" srcId="{20BF9D60-47F2-43C4-A080-816B8D538DEE}" destId="{F0E9E7EE-D06A-42B1-A129-A113599E53F5}" srcOrd="1" destOrd="0" presId="urn:microsoft.com/office/officeart/2005/8/layout/process1"/>
    <dgm:cxn modelId="{80C4945C-F593-42BC-8AB8-F2D0244CC6B1}" type="presParOf" srcId="{F0E9E7EE-D06A-42B1-A129-A113599E53F5}" destId="{3C764A88-A34B-4A49-84A0-87E511702A56}" srcOrd="0" destOrd="0" presId="urn:microsoft.com/office/officeart/2005/8/layout/process1"/>
    <dgm:cxn modelId="{51F30585-A109-41FF-B49E-159D7D10508C}" type="presParOf" srcId="{20BF9D60-47F2-43C4-A080-816B8D538DEE}" destId="{1CCB24D3-BBC2-4FFB-B95D-8025E853E345}" srcOrd="2" destOrd="0" presId="urn:microsoft.com/office/officeart/2005/8/layout/process1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82CCDD92-5C1F-4FF3-B883-5640AF82883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193CA2A-6167-4BDC-8E3C-4A93C2AF4B7B}">
      <dgm:prSet phldrT="[文本]"/>
      <dgm:spPr/>
      <dgm:t>
        <a:bodyPr/>
        <a:lstStyle/>
        <a:p>
          <a:r>
            <a:rPr lang="en-US" altLang="zh-CN" dirty="0" smtClean="0"/>
            <a:t>【NC </a:t>
          </a:r>
          <a:r>
            <a:rPr lang="zh-CN" altLang="en-US" dirty="0" smtClean="0"/>
            <a:t>序列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DC71322-9493-4704-B280-A814F443A4F4}" type="parTrans" cxnId="{3F544CCA-E0F8-434B-B6FD-7BDA70E8C4F6}">
      <dgm:prSet/>
      <dgm:spPr/>
      <dgm:t>
        <a:bodyPr/>
        <a:lstStyle/>
        <a:p>
          <a:endParaRPr lang="zh-CN" altLang="en-US"/>
        </a:p>
      </dgm:t>
    </dgm:pt>
    <dgm:pt modelId="{765FF67D-48D4-4E22-B06E-876E79F4E1E4}" type="sibTrans" cxnId="{3F544CCA-E0F8-434B-B6FD-7BDA70E8C4F6}">
      <dgm:prSet/>
      <dgm:spPr/>
      <dgm:t>
        <a:bodyPr/>
        <a:lstStyle/>
        <a:p>
          <a:endParaRPr lang="zh-CN" altLang="en-US"/>
        </a:p>
      </dgm:t>
    </dgm:pt>
    <dgm:pt modelId="{C6D5CC24-4B04-4C75-883B-F205122DEF5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B3323CB-A3AA-41C2-B8B6-6D7DD6F87250}" type="parTrans" cxnId="{A44EDA3B-BCB4-46B6-A531-8615B88BBDB6}">
      <dgm:prSet/>
      <dgm:spPr/>
      <dgm:t>
        <a:bodyPr/>
        <a:lstStyle/>
        <a:p>
          <a:endParaRPr lang="zh-CN" altLang="en-US"/>
        </a:p>
      </dgm:t>
    </dgm:pt>
    <dgm:pt modelId="{A0E9D968-4D05-46B6-92A5-F3E753A82B89}" type="sibTrans" cxnId="{A44EDA3B-BCB4-46B6-A531-8615B88BBDB6}">
      <dgm:prSet/>
      <dgm:spPr/>
      <dgm:t>
        <a:bodyPr/>
        <a:lstStyle/>
        <a:p>
          <a:endParaRPr lang="zh-CN" altLang="en-US"/>
        </a:p>
      </dgm:t>
    </dgm:pt>
    <dgm:pt modelId="{203B4169-C0DB-4AF3-B1E7-FAE888AAD755}" type="pres">
      <dgm:prSet presAssocID="{82CCDD92-5C1F-4FF3-B883-5640AF828839}" presName="Name0" presStyleCnt="0">
        <dgm:presLayoutVars>
          <dgm:dir/>
          <dgm:resizeHandles val="exact"/>
        </dgm:presLayoutVars>
      </dgm:prSet>
      <dgm:spPr/>
    </dgm:pt>
    <dgm:pt modelId="{5E905E6F-62E5-49C4-BE3A-148339D9AC06}" type="pres">
      <dgm:prSet presAssocID="{1193CA2A-6167-4BDC-8E3C-4A93C2AF4B7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95545D-49F9-413D-8485-0B4980EA6A57}" type="pres">
      <dgm:prSet presAssocID="{765FF67D-48D4-4E22-B06E-876E79F4E1E4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6CA3A496-EE10-4B89-98B1-E0507253C5B0}" type="pres">
      <dgm:prSet presAssocID="{765FF67D-48D4-4E22-B06E-876E79F4E1E4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FFED5315-849B-41C7-817E-DBF0AA2CE96A}" type="pres">
      <dgm:prSet presAssocID="{C6D5CC24-4B04-4C75-883B-F205122DEF5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44EDA3B-BCB4-46B6-A531-8615B88BBDB6}" srcId="{82CCDD92-5C1F-4FF3-B883-5640AF828839}" destId="{C6D5CC24-4B04-4C75-883B-F205122DEF56}" srcOrd="1" destOrd="0" parTransId="{CB3323CB-A3AA-41C2-B8B6-6D7DD6F87250}" sibTransId="{A0E9D968-4D05-46B6-92A5-F3E753A82B89}"/>
    <dgm:cxn modelId="{07507E64-F5A4-4207-97B7-A68B4FB13EB6}" type="presOf" srcId="{765FF67D-48D4-4E22-B06E-876E79F4E1E4}" destId="{6CA3A496-EE10-4B89-98B1-E0507253C5B0}" srcOrd="1" destOrd="0" presId="urn:microsoft.com/office/officeart/2005/8/layout/process1"/>
    <dgm:cxn modelId="{482863EF-0AEE-4474-B319-DFA22E86425F}" type="presOf" srcId="{C6D5CC24-4B04-4C75-883B-F205122DEF56}" destId="{FFED5315-849B-41C7-817E-DBF0AA2CE96A}" srcOrd="0" destOrd="0" presId="urn:microsoft.com/office/officeart/2005/8/layout/process1"/>
    <dgm:cxn modelId="{E645F39C-1C1A-42AB-98CE-B26DE7702BD6}" type="presOf" srcId="{1193CA2A-6167-4BDC-8E3C-4A93C2AF4B7B}" destId="{5E905E6F-62E5-49C4-BE3A-148339D9AC06}" srcOrd="0" destOrd="0" presId="urn:microsoft.com/office/officeart/2005/8/layout/process1"/>
    <dgm:cxn modelId="{3F544CCA-E0F8-434B-B6FD-7BDA70E8C4F6}" srcId="{82CCDD92-5C1F-4FF3-B883-5640AF828839}" destId="{1193CA2A-6167-4BDC-8E3C-4A93C2AF4B7B}" srcOrd="0" destOrd="0" parTransId="{CDC71322-9493-4704-B280-A814F443A4F4}" sibTransId="{765FF67D-48D4-4E22-B06E-876E79F4E1E4}"/>
    <dgm:cxn modelId="{1AA590B3-4F92-441F-9A6F-0C14EB7486F5}" type="presOf" srcId="{82CCDD92-5C1F-4FF3-B883-5640AF828839}" destId="{203B4169-C0DB-4AF3-B1E7-FAE888AAD755}" srcOrd="0" destOrd="0" presId="urn:microsoft.com/office/officeart/2005/8/layout/process1"/>
    <dgm:cxn modelId="{416E6A27-0D67-49E1-B145-ACA1073184F3}" type="presOf" srcId="{765FF67D-48D4-4E22-B06E-876E79F4E1E4}" destId="{CE95545D-49F9-413D-8485-0B4980EA6A57}" srcOrd="0" destOrd="0" presId="urn:microsoft.com/office/officeart/2005/8/layout/process1"/>
    <dgm:cxn modelId="{9D020537-6AC1-43F7-B6E9-76DBA71A9CA3}" type="presParOf" srcId="{203B4169-C0DB-4AF3-B1E7-FAE888AAD755}" destId="{5E905E6F-62E5-49C4-BE3A-148339D9AC06}" srcOrd="0" destOrd="0" presId="urn:microsoft.com/office/officeart/2005/8/layout/process1"/>
    <dgm:cxn modelId="{58A9F343-101A-4AD9-A819-81B8ACA746B2}" type="presParOf" srcId="{203B4169-C0DB-4AF3-B1E7-FAE888AAD755}" destId="{CE95545D-49F9-413D-8485-0B4980EA6A57}" srcOrd="1" destOrd="0" presId="urn:microsoft.com/office/officeart/2005/8/layout/process1"/>
    <dgm:cxn modelId="{C081D2A5-B5A3-4E95-9515-2455F156F0D5}" type="presParOf" srcId="{CE95545D-49F9-413D-8485-0B4980EA6A57}" destId="{6CA3A496-EE10-4B89-98B1-E0507253C5B0}" srcOrd="0" destOrd="0" presId="urn:microsoft.com/office/officeart/2005/8/layout/process1"/>
    <dgm:cxn modelId="{5AED4281-B63D-4123-B68B-9040999DF471}" type="presParOf" srcId="{203B4169-C0DB-4AF3-B1E7-FAE888AAD755}" destId="{FFED5315-849B-41C7-817E-DBF0AA2CE96A}" srcOrd="2" destOrd="0" presId="urn:microsoft.com/office/officeart/2005/8/layout/process1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CC5418E4-2C1E-4AFC-AA41-56EC4B9F0AF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A682D23-0212-4C9D-BDEB-BF77FB7C48F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47C942E-184E-4AC0-99E9-9F5A28446657}" type="parTrans" cxnId="{A956B17A-F59A-47DB-925A-86C71FE1200D}">
      <dgm:prSet/>
      <dgm:spPr/>
      <dgm:t>
        <a:bodyPr/>
        <a:lstStyle/>
        <a:p>
          <a:endParaRPr lang="zh-CN" altLang="en-US"/>
        </a:p>
      </dgm:t>
    </dgm:pt>
    <dgm:pt modelId="{AA7DC610-A1E8-41EA-96A1-4897F9FF105A}" type="sibTrans" cxnId="{A956B17A-F59A-47DB-925A-86C71FE1200D}">
      <dgm:prSet/>
      <dgm:spPr/>
      <dgm:t>
        <a:bodyPr/>
        <a:lstStyle/>
        <a:p>
          <a:endParaRPr lang="zh-CN" altLang="en-US"/>
        </a:p>
      </dgm:t>
    </dgm:pt>
    <dgm:pt modelId="{D8D9C051-769E-45AA-94C9-DCFA283244E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计算</a:t>
          </a:r>
          <a:r>
            <a:rPr lang="en-US" altLang="zh-CN" dirty="0" smtClean="0"/>
            <a:t>CL】</a:t>
          </a:r>
          <a:endParaRPr lang="zh-CN" altLang="en-US" dirty="0"/>
        </a:p>
      </dgm:t>
    </dgm:pt>
    <dgm:pt modelId="{5EF9E302-ECB7-4B3D-9769-3156B54B4D61}" type="parTrans" cxnId="{367F02A0-2696-4019-BAE4-C402436B7BB8}">
      <dgm:prSet/>
      <dgm:spPr/>
      <dgm:t>
        <a:bodyPr/>
        <a:lstStyle/>
        <a:p>
          <a:endParaRPr lang="zh-CN" altLang="en-US"/>
        </a:p>
      </dgm:t>
    </dgm:pt>
    <dgm:pt modelId="{DCA7DD4F-4152-49A5-85ED-3114CF169330}" type="sibTrans" cxnId="{367F02A0-2696-4019-BAE4-C402436B7BB8}">
      <dgm:prSet/>
      <dgm:spPr/>
      <dgm:t>
        <a:bodyPr/>
        <a:lstStyle/>
        <a:p>
          <a:endParaRPr lang="zh-CN" altLang="en-US"/>
        </a:p>
      </dgm:t>
    </dgm:pt>
    <dgm:pt modelId="{E4E0CE73-A04D-4F45-920D-99C2E92BED3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显示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C3B6298-FEE8-4309-81CC-98BC72D4CAF9}" type="parTrans" cxnId="{822AFEF2-C35E-4C66-9717-039501415023}">
      <dgm:prSet/>
      <dgm:spPr/>
      <dgm:t>
        <a:bodyPr/>
        <a:lstStyle/>
        <a:p>
          <a:endParaRPr lang="zh-CN" altLang="en-US"/>
        </a:p>
      </dgm:t>
    </dgm:pt>
    <dgm:pt modelId="{67E725AE-8B01-4C4F-A781-27EDE95739A3}" type="sibTrans" cxnId="{822AFEF2-C35E-4C66-9717-039501415023}">
      <dgm:prSet/>
      <dgm:spPr/>
      <dgm:t>
        <a:bodyPr/>
        <a:lstStyle/>
        <a:p>
          <a:endParaRPr lang="zh-CN" altLang="en-US"/>
        </a:p>
      </dgm:t>
    </dgm:pt>
    <dgm:pt modelId="{12FA37BD-5411-4680-88C9-42792F926A8F}" type="pres">
      <dgm:prSet presAssocID="{CC5418E4-2C1E-4AFC-AA41-56EC4B9F0AF7}" presName="Name0" presStyleCnt="0">
        <dgm:presLayoutVars>
          <dgm:dir/>
          <dgm:resizeHandles val="exact"/>
        </dgm:presLayoutVars>
      </dgm:prSet>
      <dgm:spPr/>
    </dgm:pt>
    <dgm:pt modelId="{47F7DD33-B73A-4EA7-A9AF-04A3723D6151}" type="pres">
      <dgm:prSet presAssocID="{7A682D23-0212-4C9D-BDEB-BF77FB7C48F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4746EE-2F39-46B9-8CA9-196A71409DA1}" type="pres">
      <dgm:prSet presAssocID="{AA7DC610-A1E8-41EA-96A1-4897F9FF105A}" presName="sibTrans" presStyleLbl="sibTrans2D1" presStyleIdx="0" presStyleCnt="2" custAng="10800000"/>
      <dgm:spPr/>
      <dgm:t>
        <a:bodyPr/>
        <a:lstStyle/>
        <a:p>
          <a:endParaRPr lang="zh-CN" altLang="en-US"/>
        </a:p>
      </dgm:t>
    </dgm:pt>
    <dgm:pt modelId="{444A55DA-3BBF-4A50-AD3E-EEA7DA72DBE8}" type="pres">
      <dgm:prSet presAssocID="{AA7DC610-A1E8-41EA-96A1-4897F9FF105A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651F5491-F560-47D8-88B6-7E4B48CC2D14}" type="pres">
      <dgm:prSet presAssocID="{D8D9C051-769E-45AA-94C9-DCFA283244E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E72AF9-CFD7-476E-A334-6F80DA66EF59}" type="pres">
      <dgm:prSet presAssocID="{DCA7DD4F-4152-49A5-85ED-3114CF169330}" presName="sibTrans" presStyleLbl="sibTrans2D1" presStyleIdx="1" presStyleCnt="2" custAng="10800000"/>
      <dgm:spPr/>
      <dgm:t>
        <a:bodyPr/>
        <a:lstStyle/>
        <a:p>
          <a:endParaRPr lang="zh-CN" altLang="en-US"/>
        </a:p>
      </dgm:t>
    </dgm:pt>
    <dgm:pt modelId="{8D7236F8-8354-4496-B44B-FFFBF32FE38D}" type="pres">
      <dgm:prSet presAssocID="{DCA7DD4F-4152-49A5-85ED-3114CF169330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74233A2D-2465-422E-B334-CB2A122CAB7A}" type="pres">
      <dgm:prSet presAssocID="{E4E0CE73-A04D-4F45-920D-99C2E92BED3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5AF228-3918-40CB-8C92-E7999BBAAD8D}" type="presOf" srcId="{E4E0CE73-A04D-4F45-920D-99C2E92BED30}" destId="{74233A2D-2465-422E-B334-CB2A122CAB7A}" srcOrd="0" destOrd="0" presId="urn:microsoft.com/office/officeart/2005/8/layout/process1"/>
    <dgm:cxn modelId="{367F02A0-2696-4019-BAE4-C402436B7BB8}" srcId="{CC5418E4-2C1E-4AFC-AA41-56EC4B9F0AF7}" destId="{D8D9C051-769E-45AA-94C9-DCFA283244E7}" srcOrd="1" destOrd="0" parTransId="{5EF9E302-ECB7-4B3D-9769-3156B54B4D61}" sibTransId="{DCA7DD4F-4152-49A5-85ED-3114CF169330}"/>
    <dgm:cxn modelId="{3CF04A4C-93B6-422C-84DE-6BF4D53E5187}" type="presOf" srcId="{AA7DC610-A1E8-41EA-96A1-4897F9FF105A}" destId="{B14746EE-2F39-46B9-8CA9-196A71409DA1}" srcOrd="0" destOrd="0" presId="urn:microsoft.com/office/officeart/2005/8/layout/process1"/>
    <dgm:cxn modelId="{C98022F9-97FA-4E24-9211-1632A91CC529}" type="presOf" srcId="{DCA7DD4F-4152-49A5-85ED-3114CF169330}" destId="{8D7236F8-8354-4496-B44B-FFFBF32FE38D}" srcOrd="1" destOrd="0" presId="urn:microsoft.com/office/officeart/2005/8/layout/process1"/>
    <dgm:cxn modelId="{A956B17A-F59A-47DB-925A-86C71FE1200D}" srcId="{CC5418E4-2C1E-4AFC-AA41-56EC4B9F0AF7}" destId="{7A682D23-0212-4C9D-BDEB-BF77FB7C48F9}" srcOrd="0" destOrd="0" parTransId="{047C942E-184E-4AC0-99E9-9F5A28446657}" sibTransId="{AA7DC610-A1E8-41EA-96A1-4897F9FF105A}"/>
    <dgm:cxn modelId="{5D907ABB-269C-4227-91CE-03B473A5B943}" type="presOf" srcId="{AA7DC610-A1E8-41EA-96A1-4897F9FF105A}" destId="{444A55DA-3BBF-4A50-AD3E-EEA7DA72DBE8}" srcOrd="1" destOrd="0" presId="urn:microsoft.com/office/officeart/2005/8/layout/process1"/>
    <dgm:cxn modelId="{822AFEF2-C35E-4C66-9717-039501415023}" srcId="{CC5418E4-2C1E-4AFC-AA41-56EC4B9F0AF7}" destId="{E4E0CE73-A04D-4F45-920D-99C2E92BED30}" srcOrd="2" destOrd="0" parTransId="{5C3B6298-FEE8-4309-81CC-98BC72D4CAF9}" sibTransId="{67E725AE-8B01-4C4F-A781-27EDE95739A3}"/>
    <dgm:cxn modelId="{B94E0748-34C7-4045-8941-9F456420F0DD}" type="presOf" srcId="{CC5418E4-2C1E-4AFC-AA41-56EC4B9F0AF7}" destId="{12FA37BD-5411-4680-88C9-42792F926A8F}" srcOrd="0" destOrd="0" presId="urn:microsoft.com/office/officeart/2005/8/layout/process1"/>
    <dgm:cxn modelId="{91818767-CA2B-4D5A-B82F-31179504E478}" type="presOf" srcId="{DCA7DD4F-4152-49A5-85ED-3114CF169330}" destId="{D7E72AF9-CFD7-476E-A334-6F80DA66EF59}" srcOrd="0" destOrd="0" presId="urn:microsoft.com/office/officeart/2005/8/layout/process1"/>
    <dgm:cxn modelId="{40119961-F3EF-4FB2-B59B-8C180D2689B1}" type="presOf" srcId="{7A682D23-0212-4C9D-BDEB-BF77FB7C48F9}" destId="{47F7DD33-B73A-4EA7-A9AF-04A3723D6151}" srcOrd="0" destOrd="0" presId="urn:microsoft.com/office/officeart/2005/8/layout/process1"/>
    <dgm:cxn modelId="{874318E9-670D-4776-90AA-B2F1D803B7A2}" type="presOf" srcId="{D8D9C051-769E-45AA-94C9-DCFA283244E7}" destId="{651F5491-F560-47D8-88B6-7E4B48CC2D14}" srcOrd="0" destOrd="0" presId="urn:microsoft.com/office/officeart/2005/8/layout/process1"/>
    <dgm:cxn modelId="{20120C87-DD96-4675-823C-FCDAC5B4EAA3}" type="presParOf" srcId="{12FA37BD-5411-4680-88C9-42792F926A8F}" destId="{47F7DD33-B73A-4EA7-A9AF-04A3723D6151}" srcOrd="0" destOrd="0" presId="urn:microsoft.com/office/officeart/2005/8/layout/process1"/>
    <dgm:cxn modelId="{8BE7F805-4915-40E7-8EBB-1FFA60A34DE7}" type="presParOf" srcId="{12FA37BD-5411-4680-88C9-42792F926A8F}" destId="{B14746EE-2F39-46B9-8CA9-196A71409DA1}" srcOrd="1" destOrd="0" presId="urn:microsoft.com/office/officeart/2005/8/layout/process1"/>
    <dgm:cxn modelId="{52E43DEF-5A7A-4F35-8576-624ED6EA8234}" type="presParOf" srcId="{B14746EE-2F39-46B9-8CA9-196A71409DA1}" destId="{444A55DA-3BBF-4A50-AD3E-EEA7DA72DBE8}" srcOrd="0" destOrd="0" presId="urn:microsoft.com/office/officeart/2005/8/layout/process1"/>
    <dgm:cxn modelId="{01F17EA6-7BDE-452B-B318-B532490EECA8}" type="presParOf" srcId="{12FA37BD-5411-4680-88C9-42792F926A8F}" destId="{651F5491-F560-47D8-88B6-7E4B48CC2D14}" srcOrd="2" destOrd="0" presId="urn:microsoft.com/office/officeart/2005/8/layout/process1"/>
    <dgm:cxn modelId="{AD859427-9797-4DFB-B9E9-2DDDAA8FEA0E}" type="presParOf" srcId="{12FA37BD-5411-4680-88C9-42792F926A8F}" destId="{D7E72AF9-CFD7-476E-A334-6F80DA66EF59}" srcOrd="3" destOrd="0" presId="urn:microsoft.com/office/officeart/2005/8/layout/process1"/>
    <dgm:cxn modelId="{9226853B-32D5-4C37-BD53-DB97A64B79E5}" type="presParOf" srcId="{D7E72AF9-CFD7-476E-A334-6F80DA66EF59}" destId="{8D7236F8-8354-4496-B44B-FFFBF32FE38D}" srcOrd="0" destOrd="0" presId="urn:microsoft.com/office/officeart/2005/8/layout/process1"/>
    <dgm:cxn modelId="{5C49C228-8449-437E-9FC2-11078EB2FDBB}" type="presParOf" srcId="{12FA37BD-5411-4680-88C9-42792F926A8F}" destId="{74233A2D-2465-422E-B334-CB2A122CAB7A}" srcOrd="4" destOrd="0" presId="urn:microsoft.com/office/officeart/2005/8/layout/process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97A2D8B3-283F-48DB-8C11-53F478DF2BB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8D49563-D201-40E2-B436-9C55E6796C7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单击        按钮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C1C8E93-9AF6-4B1E-8F3B-CE53F3226B07}" type="parTrans" cxnId="{4ECBB503-455C-4D8E-9CB7-3A1D19CE44D2}">
      <dgm:prSet/>
      <dgm:spPr/>
      <dgm:t>
        <a:bodyPr/>
        <a:lstStyle/>
        <a:p>
          <a:endParaRPr lang="zh-CN" altLang="en-US"/>
        </a:p>
      </dgm:t>
    </dgm:pt>
    <dgm:pt modelId="{2C4E4AD7-A589-40B4-8FAB-B3FDD76469E6}" type="sibTrans" cxnId="{4ECBB503-455C-4D8E-9CB7-3A1D19CE44D2}">
      <dgm:prSet/>
      <dgm:spPr/>
      <dgm:t>
        <a:bodyPr/>
        <a:lstStyle/>
        <a:p>
          <a:endParaRPr lang="zh-CN" altLang="en-US"/>
        </a:p>
      </dgm:t>
    </dgm:pt>
    <dgm:pt modelId="{EF3F1D0C-7C6C-4B01-A726-FE35FCACA24A}" type="pres">
      <dgm:prSet presAssocID="{97A2D8B3-283F-48DB-8C11-53F478DF2BB9}" presName="Name0" presStyleCnt="0">
        <dgm:presLayoutVars>
          <dgm:dir/>
          <dgm:animLvl val="lvl"/>
          <dgm:resizeHandles val="exact"/>
        </dgm:presLayoutVars>
      </dgm:prSet>
      <dgm:spPr/>
    </dgm:pt>
    <dgm:pt modelId="{D6E4CC5F-ABCD-432D-B140-CE361648BA51}" type="pres">
      <dgm:prSet presAssocID="{97A2D8B3-283F-48DB-8C11-53F478DF2BB9}" presName="dummy" presStyleCnt="0"/>
      <dgm:spPr/>
    </dgm:pt>
    <dgm:pt modelId="{8B9BCE99-1FF1-4159-B543-D344C852D795}" type="pres">
      <dgm:prSet presAssocID="{97A2D8B3-283F-48DB-8C11-53F478DF2BB9}" presName="linH" presStyleCnt="0"/>
      <dgm:spPr/>
    </dgm:pt>
    <dgm:pt modelId="{D8D90829-94DA-470E-AD18-E7FE03506D13}" type="pres">
      <dgm:prSet presAssocID="{97A2D8B3-283F-48DB-8C11-53F478DF2BB9}" presName="padding1" presStyleCnt="0"/>
      <dgm:spPr/>
    </dgm:pt>
    <dgm:pt modelId="{86734A24-4759-4383-B65F-A7C188D26696}" type="pres">
      <dgm:prSet presAssocID="{98D49563-D201-40E2-B436-9C55E6796C76}" presName="linV" presStyleCnt="0"/>
      <dgm:spPr/>
    </dgm:pt>
    <dgm:pt modelId="{DBB6F997-7393-492B-BE2B-E82CD4D5427A}" type="pres">
      <dgm:prSet presAssocID="{98D49563-D201-40E2-B436-9C55E6796C76}" presName="spVertical1" presStyleCnt="0"/>
      <dgm:spPr/>
    </dgm:pt>
    <dgm:pt modelId="{C9A4D1CD-9DF3-4E46-865F-694A7DC80160}" type="pres">
      <dgm:prSet presAssocID="{98D49563-D201-40E2-B436-9C55E6796C7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988373-B03D-4942-AC4B-002B960CC8BD}" type="pres">
      <dgm:prSet presAssocID="{98D49563-D201-40E2-B436-9C55E6796C76}" presName="spVertical2" presStyleCnt="0"/>
      <dgm:spPr/>
    </dgm:pt>
    <dgm:pt modelId="{B4EF2693-DC41-49C6-B3BA-7C2320C63460}" type="pres">
      <dgm:prSet presAssocID="{98D49563-D201-40E2-B436-9C55E6796C76}" presName="spVertical3" presStyleCnt="0"/>
      <dgm:spPr/>
    </dgm:pt>
    <dgm:pt modelId="{2F68B73D-BCD7-44AD-AD09-071CF9BFCB32}" type="pres">
      <dgm:prSet presAssocID="{97A2D8B3-283F-48DB-8C11-53F478DF2BB9}" presName="padding2" presStyleCnt="0"/>
      <dgm:spPr/>
    </dgm:pt>
    <dgm:pt modelId="{EE5CF3F1-BC70-4E81-81F6-BA858DD4E0B2}" type="pres">
      <dgm:prSet presAssocID="{97A2D8B3-283F-48DB-8C11-53F478DF2BB9}" presName="negArrow" presStyleCnt="0"/>
      <dgm:spPr/>
    </dgm:pt>
    <dgm:pt modelId="{6BC383BE-BF0F-4440-8984-C008CD947B8B}" type="pres">
      <dgm:prSet presAssocID="{97A2D8B3-283F-48DB-8C11-53F478DF2BB9}" presName="backgroundArrow" presStyleLbl="node1" presStyleIdx="0" presStyleCnt="1"/>
      <dgm:spPr/>
    </dgm:pt>
  </dgm:ptLst>
  <dgm:cxnLst>
    <dgm:cxn modelId="{4ECBB503-455C-4D8E-9CB7-3A1D19CE44D2}" srcId="{97A2D8B3-283F-48DB-8C11-53F478DF2BB9}" destId="{98D49563-D201-40E2-B436-9C55E6796C76}" srcOrd="0" destOrd="0" parTransId="{2C1C8E93-9AF6-4B1E-8F3B-CE53F3226B07}" sibTransId="{2C4E4AD7-A589-40B4-8FAB-B3FDD76469E6}"/>
    <dgm:cxn modelId="{728029F2-E72A-4076-AB0D-63620C0E4890}" type="presOf" srcId="{98D49563-D201-40E2-B436-9C55E6796C76}" destId="{C9A4D1CD-9DF3-4E46-865F-694A7DC80160}" srcOrd="0" destOrd="0" presId="urn:microsoft.com/office/officeart/2005/8/layout/hProcess3"/>
    <dgm:cxn modelId="{8FF4AF57-B2D6-45C7-9622-3238FF3339A4}" type="presOf" srcId="{97A2D8B3-283F-48DB-8C11-53F478DF2BB9}" destId="{EF3F1D0C-7C6C-4B01-A726-FE35FCACA24A}" srcOrd="0" destOrd="0" presId="urn:microsoft.com/office/officeart/2005/8/layout/hProcess3"/>
    <dgm:cxn modelId="{F669BCA6-D54D-4E0A-8D0C-5660DA76FA5A}" type="presParOf" srcId="{EF3F1D0C-7C6C-4B01-A726-FE35FCACA24A}" destId="{D6E4CC5F-ABCD-432D-B140-CE361648BA51}" srcOrd="0" destOrd="0" presId="urn:microsoft.com/office/officeart/2005/8/layout/hProcess3"/>
    <dgm:cxn modelId="{69E437FC-F8F8-4EB5-B613-84E18DE54858}" type="presParOf" srcId="{EF3F1D0C-7C6C-4B01-A726-FE35FCACA24A}" destId="{8B9BCE99-1FF1-4159-B543-D344C852D795}" srcOrd="1" destOrd="0" presId="urn:microsoft.com/office/officeart/2005/8/layout/hProcess3"/>
    <dgm:cxn modelId="{1884C705-A494-4711-91AB-FD94F28339BA}" type="presParOf" srcId="{8B9BCE99-1FF1-4159-B543-D344C852D795}" destId="{D8D90829-94DA-470E-AD18-E7FE03506D13}" srcOrd="0" destOrd="0" presId="urn:microsoft.com/office/officeart/2005/8/layout/hProcess3"/>
    <dgm:cxn modelId="{DDF72E6B-7055-41EC-9F46-93B5733F11C1}" type="presParOf" srcId="{8B9BCE99-1FF1-4159-B543-D344C852D795}" destId="{86734A24-4759-4383-B65F-A7C188D26696}" srcOrd="1" destOrd="0" presId="urn:microsoft.com/office/officeart/2005/8/layout/hProcess3"/>
    <dgm:cxn modelId="{B5CDA51F-2DA3-4E3B-BEBE-E9981E2934B8}" type="presParOf" srcId="{86734A24-4759-4383-B65F-A7C188D26696}" destId="{DBB6F997-7393-492B-BE2B-E82CD4D5427A}" srcOrd="0" destOrd="0" presId="urn:microsoft.com/office/officeart/2005/8/layout/hProcess3"/>
    <dgm:cxn modelId="{E1E83E3A-F21C-4507-AAFF-3704F471FD31}" type="presParOf" srcId="{86734A24-4759-4383-B65F-A7C188D26696}" destId="{C9A4D1CD-9DF3-4E46-865F-694A7DC80160}" srcOrd="1" destOrd="0" presId="urn:microsoft.com/office/officeart/2005/8/layout/hProcess3"/>
    <dgm:cxn modelId="{04294565-31EE-4890-9516-944C4426144B}" type="presParOf" srcId="{86734A24-4759-4383-B65F-A7C188D26696}" destId="{9E988373-B03D-4942-AC4B-002B960CC8BD}" srcOrd="2" destOrd="0" presId="urn:microsoft.com/office/officeart/2005/8/layout/hProcess3"/>
    <dgm:cxn modelId="{EE837548-FB3E-4BE4-BB89-59F7C208232D}" type="presParOf" srcId="{86734A24-4759-4383-B65F-A7C188D26696}" destId="{B4EF2693-DC41-49C6-B3BA-7C2320C63460}" srcOrd="3" destOrd="0" presId="urn:microsoft.com/office/officeart/2005/8/layout/hProcess3"/>
    <dgm:cxn modelId="{078471D9-8549-47D0-A514-DAA601EA5930}" type="presParOf" srcId="{8B9BCE99-1FF1-4159-B543-D344C852D795}" destId="{2F68B73D-BCD7-44AD-AD09-071CF9BFCB32}" srcOrd="2" destOrd="0" presId="urn:microsoft.com/office/officeart/2005/8/layout/hProcess3"/>
    <dgm:cxn modelId="{6F98BA6A-FE27-4025-A1F5-C1BAEFC2061A}" type="presParOf" srcId="{8B9BCE99-1FF1-4159-B543-D344C852D795}" destId="{EE5CF3F1-BC70-4E81-81F6-BA858DD4E0B2}" srcOrd="3" destOrd="0" presId="urn:microsoft.com/office/officeart/2005/8/layout/hProcess3"/>
    <dgm:cxn modelId="{BAA09D58-ABBE-4954-961B-37D648878A45}" type="presParOf" srcId="{8B9BCE99-1FF1-4159-B543-D344C852D795}" destId="{6BC383BE-BF0F-4440-8984-C008CD947B8B}" srcOrd="4" destOrd="0" presId="urn:microsoft.com/office/officeart/2005/8/layout/hProcess3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9CBD620D-9E58-4506-ABE0-2317206082C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9F1CA6A-3750-4B53-87D2-783F9A9F439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03E64BD-F904-4BC5-A40B-6B797D660B3D}" type="parTrans" cxnId="{E969D8E9-393F-4044-B854-0A484F393991}">
      <dgm:prSet/>
      <dgm:spPr/>
      <dgm:t>
        <a:bodyPr/>
        <a:lstStyle/>
        <a:p>
          <a:endParaRPr lang="zh-CN" altLang="en-US"/>
        </a:p>
      </dgm:t>
    </dgm:pt>
    <dgm:pt modelId="{CD4A4519-9DA6-4D84-8168-42D82E959B51}" type="sibTrans" cxnId="{E969D8E9-393F-4044-B854-0A484F393991}">
      <dgm:prSet/>
      <dgm:spPr/>
      <dgm:t>
        <a:bodyPr/>
        <a:lstStyle/>
        <a:p>
          <a:endParaRPr lang="zh-CN" altLang="en-US"/>
        </a:p>
      </dgm:t>
    </dgm:pt>
    <dgm:pt modelId="{936F7041-3A93-4FC1-9334-CBA3B0EA5E9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保存</a:t>
          </a:r>
          <a:r>
            <a:rPr lang="en-US" altLang="zh-CN" dirty="0" smtClean="0"/>
            <a:t>CL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CD1DB23-D450-4992-A1D4-711420D0D336}" type="parTrans" cxnId="{5F7CDE66-BFCA-4F5F-9B0A-B5EFF9D40C6A}">
      <dgm:prSet/>
      <dgm:spPr/>
      <dgm:t>
        <a:bodyPr/>
        <a:lstStyle/>
        <a:p>
          <a:endParaRPr lang="zh-CN" altLang="en-US"/>
        </a:p>
      </dgm:t>
    </dgm:pt>
    <dgm:pt modelId="{C91C2E0E-CC15-4AF7-BCC3-AD7630C5EC1E}" type="sibTrans" cxnId="{5F7CDE66-BFCA-4F5F-9B0A-B5EFF9D40C6A}">
      <dgm:prSet/>
      <dgm:spPr/>
      <dgm:t>
        <a:bodyPr/>
        <a:lstStyle/>
        <a:p>
          <a:endParaRPr lang="zh-CN" altLang="en-US"/>
        </a:p>
      </dgm:t>
    </dgm:pt>
    <dgm:pt modelId="{27C5B0D6-A6C6-46BA-85D2-0C1E82C3019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选择特征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5DFEFE-4C80-42AB-8D4A-C98854C8F44C}" type="parTrans" cxnId="{A938A1AC-1452-44A5-BF57-428BF4135BB1}">
      <dgm:prSet/>
      <dgm:spPr/>
      <dgm:t>
        <a:bodyPr/>
        <a:lstStyle/>
        <a:p>
          <a:endParaRPr lang="zh-CN" altLang="en-US"/>
        </a:p>
      </dgm:t>
    </dgm:pt>
    <dgm:pt modelId="{7D66208E-2E83-4DED-86D7-989C0AFBBC28}" type="sibTrans" cxnId="{A938A1AC-1452-44A5-BF57-428BF4135BB1}">
      <dgm:prSet/>
      <dgm:spPr/>
      <dgm:t>
        <a:bodyPr/>
        <a:lstStyle/>
        <a:p>
          <a:endParaRPr lang="zh-CN" altLang="en-US"/>
        </a:p>
      </dgm:t>
    </dgm:pt>
    <dgm:pt modelId="{6E91469F-54DE-4721-97ED-7B508AFD3F1B}" type="pres">
      <dgm:prSet presAssocID="{9CBD620D-9E58-4506-ABE0-2317206082C6}" presName="Name0" presStyleCnt="0">
        <dgm:presLayoutVars>
          <dgm:dir/>
          <dgm:resizeHandles val="exact"/>
        </dgm:presLayoutVars>
      </dgm:prSet>
      <dgm:spPr/>
    </dgm:pt>
    <dgm:pt modelId="{B0E349E9-2A68-420E-BC31-801A9177E1E1}" type="pres">
      <dgm:prSet presAssocID="{49F1CA6A-3750-4B53-87D2-783F9A9F439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E16D6C-96A5-4FB5-AB3E-6AF409CB29FE}" type="pres">
      <dgm:prSet presAssocID="{CD4A4519-9DA6-4D84-8168-42D82E959B51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2C0B7C5A-4109-4086-BAE3-E2D07CAB2B5A}" type="pres">
      <dgm:prSet presAssocID="{CD4A4519-9DA6-4D84-8168-42D82E959B51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70A61402-51E0-40CC-9703-F08E116F41B3}" type="pres">
      <dgm:prSet presAssocID="{936F7041-3A93-4FC1-9334-CBA3B0EA5E9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23C052-AD2F-49FA-BE72-221C57501FF9}" type="pres">
      <dgm:prSet presAssocID="{C91C2E0E-CC15-4AF7-BCC3-AD7630C5EC1E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44294028-1166-4FD1-B702-DF1D065B5226}" type="pres">
      <dgm:prSet presAssocID="{C91C2E0E-CC15-4AF7-BCC3-AD7630C5EC1E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DD7ED5EB-4AC2-4439-BD3C-96D061D8D74D}" type="pres">
      <dgm:prSet presAssocID="{27C5B0D6-A6C6-46BA-85D2-0C1E82C301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4B453B-78D3-47EA-85CE-CBAF9DC8E773}" type="presOf" srcId="{9CBD620D-9E58-4506-ABE0-2317206082C6}" destId="{6E91469F-54DE-4721-97ED-7B508AFD3F1B}" srcOrd="0" destOrd="0" presId="urn:microsoft.com/office/officeart/2005/8/layout/process1"/>
    <dgm:cxn modelId="{9C727F11-9295-41BC-BDF7-5C86E5E21EDE}" type="presOf" srcId="{27C5B0D6-A6C6-46BA-85D2-0C1E82C3019B}" destId="{DD7ED5EB-4AC2-4439-BD3C-96D061D8D74D}" srcOrd="0" destOrd="0" presId="urn:microsoft.com/office/officeart/2005/8/layout/process1"/>
    <dgm:cxn modelId="{2CED5C42-2D2C-416C-A02C-13896BD5E655}" type="presOf" srcId="{49F1CA6A-3750-4B53-87D2-783F9A9F4396}" destId="{B0E349E9-2A68-420E-BC31-801A9177E1E1}" srcOrd="0" destOrd="0" presId="urn:microsoft.com/office/officeart/2005/8/layout/process1"/>
    <dgm:cxn modelId="{2A867A3C-078E-4227-89B8-3958DC7C531A}" type="presOf" srcId="{C91C2E0E-CC15-4AF7-BCC3-AD7630C5EC1E}" destId="{44294028-1166-4FD1-B702-DF1D065B5226}" srcOrd="1" destOrd="0" presId="urn:microsoft.com/office/officeart/2005/8/layout/process1"/>
    <dgm:cxn modelId="{A40D5DAF-DEFE-4F2B-8C58-578979FCC0EE}" type="presOf" srcId="{C91C2E0E-CC15-4AF7-BCC3-AD7630C5EC1E}" destId="{B023C052-AD2F-49FA-BE72-221C57501FF9}" srcOrd="0" destOrd="0" presId="urn:microsoft.com/office/officeart/2005/8/layout/process1"/>
    <dgm:cxn modelId="{5F7CDE66-BFCA-4F5F-9B0A-B5EFF9D40C6A}" srcId="{9CBD620D-9E58-4506-ABE0-2317206082C6}" destId="{936F7041-3A93-4FC1-9334-CBA3B0EA5E9D}" srcOrd="1" destOrd="0" parTransId="{9CD1DB23-D450-4992-A1D4-711420D0D336}" sibTransId="{C91C2E0E-CC15-4AF7-BCC3-AD7630C5EC1E}"/>
    <dgm:cxn modelId="{45BC60AC-AA5A-4E1A-8135-B2FD70ED0E05}" type="presOf" srcId="{CD4A4519-9DA6-4D84-8168-42D82E959B51}" destId="{2AE16D6C-96A5-4FB5-AB3E-6AF409CB29FE}" srcOrd="0" destOrd="0" presId="urn:microsoft.com/office/officeart/2005/8/layout/process1"/>
    <dgm:cxn modelId="{02F7AF6D-E0A2-495F-8F96-4150278A80F2}" type="presOf" srcId="{936F7041-3A93-4FC1-9334-CBA3B0EA5E9D}" destId="{70A61402-51E0-40CC-9703-F08E116F41B3}" srcOrd="0" destOrd="0" presId="urn:microsoft.com/office/officeart/2005/8/layout/process1"/>
    <dgm:cxn modelId="{A938A1AC-1452-44A5-BF57-428BF4135BB1}" srcId="{9CBD620D-9E58-4506-ABE0-2317206082C6}" destId="{27C5B0D6-A6C6-46BA-85D2-0C1E82C3019B}" srcOrd="2" destOrd="0" parTransId="{B45DFEFE-4C80-42AB-8D4A-C98854C8F44C}" sibTransId="{7D66208E-2E83-4DED-86D7-989C0AFBBC28}"/>
    <dgm:cxn modelId="{E969D8E9-393F-4044-B854-0A484F393991}" srcId="{9CBD620D-9E58-4506-ABE0-2317206082C6}" destId="{49F1CA6A-3750-4B53-87D2-783F9A9F4396}" srcOrd="0" destOrd="0" parTransId="{703E64BD-F904-4BC5-A40B-6B797D660B3D}" sibTransId="{CD4A4519-9DA6-4D84-8168-42D82E959B51}"/>
    <dgm:cxn modelId="{1AA92DC1-EA02-4D1B-BE8C-F71F9D21BE44}" type="presOf" srcId="{CD4A4519-9DA6-4D84-8168-42D82E959B51}" destId="{2C0B7C5A-4109-4086-BAE3-E2D07CAB2B5A}" srcOrd="1" destOrd="0" presId="urn:microsoft.com/office/officeart/2005/8/layout/process1"/>
    <dgm:cxn modelId="{B384BBCB-BC10-4B56-812F-4F57BA46016B}" type="presParOf" srcId="{6E91469F-54DE-4721-97ED-7B508AFD3F1B}" destId="{B0E349E9-2A68-420E-BC31-801A9177E1E1}" srcOrd="0" destOrd="0" presId="urn:microsoft.com/office/officeart/2005/8/layout/process1"/>
    <dgm:cxn modelId="{E066D5B9-61BC-4449-8EB0-04432C4AF57C}" type="presParOf" srcId="{6E91469F-54DE-4721-97ED-7B508AFD3F1B}" destId="{2AE16D6C-96A5-4FB5-AB3E-6AF409CB29FE}" srcOrd="1" destOrd="0" presId="urn:microsoft.com/office/officeart/2005/8/layout/process1"/>
    <dgm:cxn modelId="{3CB846FC-12A9-4CC0-93E6-6CBCA272F27C}" type="presParOf" srcId="{2AE16D6C-96A5-4FB5-AB3E-6AF409CB29FE}" destId="{2C0B7C5A-4109-4086-BAE3-E2D07CAB2B5A}" srcOrd="0" destOrd="0" presId="urn:microsoft.com/office/officeart/2005/8/layout/process1"/>
    <dgm:cxn modelId="{235C8E1E-4629-46E3-A5A6-8E35A8C6777B}" type="presParOf" srcId="{6E91469F-54DE-4721-97ED-7B508AFD3F1B}" destId="{70A61402-51E0-40CC-9703-F08E116F41B3}" srcOrd="2" destOrd="0" presId="urn:microsoft.com/office/officeart/2005/8/layout/process1"/>
    <dgm:cxn modelId="{1E6FE58D-DB4B-4E68-94FC-7E2A32F9EDE8}" type="presParOf" srcId="{6E91469F-54DE-4721-97ED-7B508AFD3F1B}" destId="{B023C052-AD2F-49FA-BE72-221C57501FF9}" srcOrd="3" destOrd="0" presId="urn:microsoft.com/office/officeart/2005/8/layout/process1"/>
    <dgm:cxn modelId="{1B6C21D3-B149-4717-BE48-08CDB257E89C}" type="presParOf" srcId="{B023C052-AD2F-49FA-BE72-221C57501FF9}" destId="{44294028-1166-4FD1-B702-DF1D065B5226}" srcOrd="0" destOrd="0" presId="urn:microsoft.com/office/officeart/2005/8/layout/process1"/>
    <dgm:cxn modelId="{A23629B8-0099-45CE-87A2-B275A8AC29E3}" type="presParOf" srcId="{6E91469F-54DE-4721-97ED-7B508AFD3F1B}" destId="{DD7ED5EB-4AC2-4439-BD3C-96D061D8D74D}" srcOrd="4" destOrd="0" presId="urn:microsoft.com/office/officeart/2005/8/layout/process1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AE568AD0-2231-4843-A294-8FC748E7D01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61003EE-BDAB-4816-BC1C-06B68237BB9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选择特征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81E631-DC4A-41A8-B0D5-C3859D842D19}" type="parTrans" cxnId="{25F1D02D-165C-458C-BDBC-4F5F4570A119}">
      <dgm:prSet/>
      <dgm:spPr/>
      <dgm:t>
        <a:bodyPr/>
        <a:lstStyle/>
        <a:p>
          <a:endParaRPr lang="zh-CN" altLang="en-US"/>
        </a:p>
      </dgm:t>
    </dgm:pt>
    <dgm:pt modelId="{73EA6A78-8E2E-46CA-A779-15E5CDD7F4FF}" type="sibTrans" cxnId="{25F1D02D-165C-458C-BDBC-4F5F4570A119}">
      <dgm:prSet/>
      <dgm:spPr/>
      <dgm:t>
        <a:bodyPr/>
        <a:lstStyle/>
        <a:p>
          <a:endParaRPr lang="zh-CN" altLang="en-US"/>
        </a:p>
      </dgm:t>
    </dgm:pt>
    <dgm:pt modelId="{819F87F3-7305-4C3A-8FE6-ABDF4DCBC9FC}">
      <dgm:prSet phldrT="[文本]"/>
      <dgm:spPr/>
      <dgm:t>
        <a:bodyPr/>
        <a:lstStyle/>
        <a:p>
          <a:r>
            <a:rPr lang="en-US" altLang="zh-CN" dirty="0" smtClean="0"/>
            <a:t>【NC</a:t>
          </a:r>
          <a:r>
            <a:rPr lang="zh-CN" altLang="en-US" dirty="0" smtClean="0"/>
            <a:t>序列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FF146A6-5FF4-46AF-951C-85BD7BCDA59E}" type="parTrans" cxnId="{3EC8C958-E812-490D-9449-55AEDDAD6CB3}">
      <dgm:prSet/>
      <dgm:spPr/>
      <dgm:t>
        <a:bodyPr/>
        <a:lstStyle/>
        <a:p>
          <a:endParaRPr lang="zh-CN" altLang="en-US"/>
        </a:p>
      </dgm:t>
    </dgm:pt>
    <dgm:pt modelId="{9FEDD3E6-8A9A-44C4-B385-A58CDA1DF313}" type="sibTrans" cxnId="{3EC8C958-E812-490D-9449-55AEDDAD6CB3}">
      <dgm:prSet/>
      <dgm:spPr/>
      <dgm:t>
        <a:bodyPr/>
        <a:lstStyle/>
        <a:p>
          <a:endParaRPr lang="zh-CN" altLang="en-US"/>
        </a:p>
      </dgm:t>
    </dgm:pt>
    <dgm:pt modelId="{3E830D50-C9D7-4556-BD15-E87CDB5B7947}" type="pres">
      <dgm:prSet presAssocID="{AE568AD0-2231-4843-A294-8FC748E7D010}" presName="Name0" presStyleCnt="0">
        <dgm:presLayoutVars>
          <dgm:dir/>
          <dgm:resizeHandles val="exact"/>
        </dgm:presLayoutVars>
      </dgm:prSet>
      <dgm:spPr/>
    </dgm:pt>
    <dgm:pt modelId="{3B3D861A-94A3-4F47-A56E-958C222930EA}" type="pres">
      <dgm:prSet presAssocID="{261003EE-BDAB-4816-BC1C-06B68237BB9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C909B9-FE76-409F-9F8E-19772C4AD935}" type="pres">
      <dgm:prSet presAssocID="{73EA6A78-8E2E-46CA-A779-15E5CDD7F4FF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698F029C-0CE0-48B9-940B-B68B44925735}" type="pres">
      <dgm:prSet presAssocID="{73EA6A78-8E2E-46CA-A779-15E5CDD7F4FF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3C307A0B-2AFA-4422-B0CB-A7165A250A7D}" type="pres">
      <dgm:prSet presAssocID="{819F87F3-7305-4C3A-8FE6-ABDF4DCBC9F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E4331B-0902-40EF-BDC8-F0243F8A01CA}" type="presOf" srcId="{73EA6A78-8E2E-46CA-A779-15E5CDD7F4FF}" destId="{698F029C-0CE0-48B9-940B-B68B44925735}" srcOrd="1" destOrd="0" presId="urn:microsoft.com/office/officeart/2005/8/layout/process1"/>
    <dgm:cxn modelId="{3EC8C958-E812-490D-9449-55AEDDAD6CB3}" srcId="{AE568AD0-2231-4843-A294-8FC748E7D010}" destId="{819F87F3-7305-4C3A-8FE6-ABDF4DCBC9FC}" srcOrd="1" destOrd="0" parTransId="{4FF146A6-5FF4-46AF-951C-85BD7BCDA59E}" sibTransId="{9FEDD3E6-8A9A-44C4-B385-A58CDA1DF313}"/>
    <dgm:cxn modelId="{263B3A9F-2158-44FC-9529-670516AE4F02}" type="presOf" srcId="{819F87F3-7305-4C3A-8FE6-ABDF4DCBC9FC}" destId="{3C307A0B-2AFA-4422-B0CB-A7165A250A7D}" srcOrd="0" destOrd="0" presId="urn:microsoft.com/office/officeart/2005/8/layout/process1"/>
    <dgm:cxn modelId="{300531DA-0FA4-40D6-B021-F6267FACE714}" type="presOf" srcId="{73EA6A78-8E2E-46CA-A779-15E5CDD7F4FF}" destId="{E4C909B9-FE76-409F-9F8E-19772C4AD935}" srcOrd="0" destOrd="0" presId="urn:microsoft.com/office/officeart/2005/8/layout/process1"/>
    <dgm:cxn modelId="{D9EF49DF-B629-42EB-B9E5-FD4809BF1677}" type="presOf" srcId="{261003EE-BDAB-4816-BC1C-06B68237BB90}" destId="{3B3D861A-94A3-4F47-A56E-958C222930EA}" srcOrd="0" destOrd="0" presId="urn:microsoft.com/office/officeart/2005/8/layout/process1"/>
    <dgm:cxn modelId="{25F1D02D-165C-458C-BDBC-4F5F4570A119}" srcId="{AE568AD0-2231-4843-A294-8FC748E7D010}" destId="{261003EE-BDAB-4816-BC1C-06B68237BB90}" srcOrd="0" destOrd="0" parTransId="{C481E631-DC4A-41A8-B0D5-C3859D842D19}" sibTransId="{73EA6A78-8E2E-46CA-A779-15E5CDD7F4FF}"/>
    <dgm:cxn modelId="{A1204CAC-D555-4624-86B0-24942C11C315}" type="presOf" srcId="{AE568AD0-2231-4843-A294-8FC748E7D010}" destId="{3E830D50-C9D7-4556-BD15-E87CDB5B7947}" srcOrd="0" destOrd="0" presId="urn:microsoft.com/office/officeart/2005/8/layout/process1"/>
    <dgm:cxn modelId="{FA864B1A-909A-4415-B4B5-60046BCE2783}" type="presParOf" srcId="{3E830D50-C9D7-4556-BD15-E87CDB5B7947}" destId="{3B3D861A-94A3-4F47-A56E-958C222930EA}" srcOrd="0" destOrd="0" presId="urn:microsoft.com/office/officeart/2005/8/layout/process1"/>
    <dgm:cxn modelId="{102BFB2D-8C34-475C-A1C8-A9600FA45A2C}" type="presParOf" srcId="{3E830D50-C9D7-4556-BD15-E87CDB5B7947}" destId="{E4C909B9-FE76-409F-9F8E-19772C4AD935}" srcOrd="1" destOrd="0" presId="urn:microsoft.com/office/officeart/2005/8/layout/process1"/>
    <dgm:cxn modelId="{2ADB4AA3-8E73-4FB0-AC76-63666E11EDA7}" type="presParOf" srcId="{E4C909B9-FE76-409F-9F8E-19772C4AD935}" destId="{698F029C-0CE0-48B9-940B-B68B44925735}" srcOrd="0" destOrd="0" presId="urn:microsoft.com/office/officeart/2005/8/layout/process1"/>
    <dgm:cxn modelId="{CBEB1FF8-456F-4F11-B84B-1563F091EF86}" type="presParOf" srcId="{3E830D50-C9D7-4556-BD15-E87CDB5B7947}" destId="{3C307A0B-2AFA-4422-B0CB-A7165A250A7D}" srcOrd="2" destOrd="0" presId="urn:microsoft.com/office/officeart/2005/8/layout/process1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821751AE-24F6-49F9-97CF-EA2D4FC10E10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45ABC64-987A-4415-8270-F52454803DA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路径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4A8FD4D-CEFE-4943-92C4-11B80D08BC6A}" type="parTrans" cxnId="{78EAE0DA-C8C8-4E86-AF5B-8285DC253DE9}">
      <dgm:prSet/>
      <dgm:spPr/>
      <dgm:t>
        <a:bodyPr/>
        <a:lstStyle/>
        <a:p>
          <a:endParaRPr lang="zh-CN" altLang="en-US"/>
        </a:p>
      </dgm:t>
    </dgm:pt>
    <dgm:pt modelId="{FD62A3C9-D127-4541-A120-E48E16468379}" type="sibTrans" cxnId="{78EAE0DA-C8C8-4E86-AF5B-8285DC253DE9}">
      <dgm:prSet/>
      <dgm:spPr/>
      <dgm:t>
        <a:bodyPr/>
        <a:lstStyle/>
        <a:p>
          <a:endParaRPr lang="zh-CN" altLang="en-US"/>
        </a:p>
      </dgm:t>
    </dgm:pt>
    <dgm:pt modelId="{4DC29787-55AB-4241-B92D-CA3A89F8BF6D}" type="pres">
      <dgm:prSet presAssocID="{821751AE-24F6-49F9-97CF-EA2D4FC10E10}" presName="Name0" presStyleCnt="0">
        <dgm:presLayoutVars>
          <dgm:dir/>
          <dgm:animLvl val="lvl"/>
          <dgm:resizeHandles val="exact"/>
        </dgm:presLayoutVars>
      </dgm:prSet>
      <dgm:spPr/>
    </dgm:pt>
    <dgm:pt modelId="{48E49AF7-E4AC-47CD-9C5C-380A142EF63F}" type="pres">
      <dgm:prSet presAssocID="{821751AE-24F6-49F9-97CF-EA2D4FC10E10}" presName="dummy" presStyleCnt="0"/>
      <dgm:spPr/>
    </dgm:pt>
    <dgm:pt modelId="{BF0FD23F-4D9D-45AE-8909-8FFA036708A9}" type="pres">
      <dgm:prSet presAssocID="{821751AE-24F6-49F9-97CF-EA2D4FC10E10}" presName="linH" presStyleCnt="0"/>
      <dgm:spPr/>
    </dgm:pt>
    <dgm:pt modelId="{A82A5935-6CE6-4759-B2E9-C7F4F79F60DE}" type="pres">
      <dgm:prSet presAssocID="{821751AE-24F6-49F9-97CF-EA2D4FC10E10}" presName="padding1" presStyleCnt="0"/>
      <dgm:spPr/>
    </dgm:pt>
    <dgm:pt modelId="{05ED96ED-246A-41C4-A2B9-B3C258D2B967}" type="pres">
      <dgm:prSet presAssocID="{045ABC64-987A-4415-8270-F52454803DA3}" presName="linV" presStyleCnt="0"/>
      <dgm:spPr/>
    </dgm:pt>
    <dgm:pt modelId="{58BE8637-EF95-4138-9135-96A74506E99C}" type="pres">
      <dgm:prSet presAssocID="{045ABC64-987A-4415-8270-F52454803DA3}" presName="spVertical1" presStyleCnt="0"/>
      <dgm:spPr/>
    </dgm:pt>
    <dgm:pt modelId="{078DA29D-3143-4DFC-9999-E88E2B9A11FD}" type="pres">
      <dgm:prSet presAssocID="{045ABC64-987A-4415-8270-F52454803DA3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EA7ACA-FD7E-4F15-8219-588820072CCA}" type="pres">
      <dgm:prSet presAssocID="{045ABC64-987A-4415-8270-F52454803DA3}" presName="spVertical2" presStyleCnt="0"/>
      <dgm:spPr/>
    </dgm:pt>
    <dgm:pt modelId="{A6F2FA9D-4140-43E5-AF84-AE672942B560}" type="pres">
      <dgm:prSet presAssocID="{045ABC64-987A-4415-8270-F52454803DA3}" presName="spVertical3" presStyleCnt="0"/>
      <dgm:spPr/>
    </dgm:pt>
    <dgm:pt modelId="{55BA0D77-03D9-4115-89CC-26361C6DA4AE}" type="pres">
      <dgm:prSet presAssocID="{821751AE-24F6-49F9-97CF-EA2D4FC10E10}" presName="padding2" presStyleCnt="0"/>
      <dgm:spPr/>
    </dgm:pt>
    <dgm:pt modelId="{DBD428C0-B7F2-4B1D-A10D-EECE2A2EDBD5}" type="pres">
      <dgm:prSet presAssocID="{821751AE-24F6-49F9-97CF-EA2D4FC10E10}" presName="negArrow" presStyleCnt="0"/>
      <dgm:spPr/>
    </dgm:pt>
    <dgm:pt modelId="{3194BDAD-5702-4F60-8445-7D2EDBFBFBF7}" type="pres">
      <dgm:prSet presAssocID="{821751AE-24F6-49F9-97CF-EA2D4FC10E10}" presName="backgroundArrow" presStyleLbl="node1" presStyleIdx="0" presStyleCnt="1"/>
      <dgm:spPr/>
    </dgm:pt>
  </dgm:ptLst>
  <dgm:cxnLst>
    <dgm:cxn modelId="{78EAE0DA-C8C8-4E86-AF5B-8285DC253DE9}" srcId="{821751AE-24F6-49F9-97CF-EA2D4FC10E10}" destId="{045ABC64-987A-4415-8270-F52454803DA3}" srcOrd="0" destOrd="0" parTransId="{C4A8FD4D-CEFE-4943-92C4-11B80D08BC6A}" sibTransId="{FD62A3C9-D127-4541-A120-E48E16468379}"/>
    <dgm:cxn modelId="{BB2EB2E5-D5FC-45C7-8B74-81A512724F3D}" type="presOf" srcId="{821751AE-24F6-49F9-97CF-EA2D4FC10E10}" destId="{4DC29787-55AB-4241-B92D-CA3A89F8BF6D}" srcOrd="0" destOrd="0" presId="urn:microsoft.com/office/officeart/2005/8/layout/hProcess3"/>
    <dgm:cxn modelId="{DE47C53E-E89F-420A-8403-D1F12678FD2F}" type="presOf" srcId="{045ABC64-987A-4415-8270-F52454803DA3}" destId="{078DA29D-3143-4DFC-9999-E88E2B9A11FD}" srcOrd="0" destOrd="0" presId="urn:microsoft.com/office/officeart/2005/8/layout/hProcess3"/>
    <dgm:cxn modelId="{D741D1A3-9200-4E94-AA12-31380077C4A0}" type="presParOf" srcId="{4DC29787-55AB-4241-B92D-CA3A89F8BF6D}" destId="{48E49AF7-E4AC-47CD-9C5C-380A142EF63F}" srcOrd="0" destOrd="0" presId="urn:microsoft.com/office/officeart/2005/8/layout/hProcess3"/>
    <dgm:cxn modelId="{1D3171CB-1BCA-494B-BB20-B1A2114AC6FB}" type="presParOf" srcId="{4DC29787-55AB-4241-B92D-CA3A89F8BF6D}" destId="{BF0FD23F-4D9D-45AE-8909-8FFA036708A9}" srcOrd="1" destOrd="0" presId="urn:microsoft.com/office/officeart/2005/8/layout/hProcess3"/>
    <dgm:cxn modelId="{D02190EB-EF06-4AE6-AB2D-54FA28048544}" type="presParOf" srcId="{BF0FD23F-4D9D-45AE-8909-8FFA036708A9}" destId="{A82A5935-6CE6-4759-B2E9-C7F4F79F60DE}" srcOrd="0" destOrd="0" presId="urn:microsoft.com/office/officeart/2005/8/layout/hProcess3"/>
    <dgm:cxn modelId="{749C7F2F-BB1A-4605-8AF3-ADA1345A9D29}" type="presParOf" srcId="{BF0FD23F-4D9D-45AE-8909-8FFA036708A9}" destId="{05ED96ED-246A-41C4-A2B9-B3C258D2B967}" srcOrd="1" destOrd="0" presId="urn:microsoft.com/office/officeart/2005/8/layout/hProcess3"/>
    <dgm:cxn modelId="{EC94964F-B877-47F3-868D-B4F54388AA5E}" type="presParOf" srcId="{05ED96ED-246A-41C4-A2B9-B3C258D2B967}" destId="{58BE8637-EF95-4138-9135-96A74506E99C}" srcOrd="0" destOrd="0" presId="urn:microsoft.com/office/officeart/2005/8/layout/hProcess3"/>
    <dgm:cxn modelId="{C9A340C2-88B8-491B-9063-388D11CA2469}" type="presParOf" srcId="{05ED96ED-246A-41C4-A2B9-B3C258D2B967}" destId="{078DA29D-3143-4DFC-9999-E88E2B9A11FD}" srcOrd="1" destOrd="0" presId="urn:microsoft.com/office/officeart/2005/8/layout/hProcess3"/>
    <dgm:cxn modelId="{AD3FDDF9-6B1C-4B53-9FBA-D686E74C409E}" type="presParOf" srcId="{05ED96ED-246A-41C4-A2B9-B3C258D2B967}" destId="{ACEA7ACA-FD7E-4F15-8219-588820072CCA}" srcOrd="2" destOrd="0" presId="urn:microsoft.com/office/officeart/2005/8/layout/hProcess3"/>
    <dgm:cxn modelId="{8C9C1D08-A434-4ED0-93BF-F353649C9457}" type="presParOf" srcId="{05ED96ED-246A-41C4-A2B9-B3C258D2B967}" destId="{A6F2FA9D-4140-43E5-AF84-AE672942B560}" srcOrd="3" destOrd="0" presId="urn:microsoft.com/office/officeart/2005/8/layout/hProcess3"/>
    <dgm:cxn modelId="{2E3B78E9-F6A2-4300-A84A-1AE3EB99CA7C}" type="presParOf" srcId="{BF0FD23F-4D9D-45AE-8909-8FFA036708A9}" destId="{55BA0D77-03D9-4115-89CC-26361C6DA4AE}" srcOrd="2" destOrd="0" presId="urn:microsoft.com/office/officeart/2005/8/layout/hProcess3"/>
    <dgm:cxn modelId="{69713D6F-AD24-472F-A9FC-B2FE36ED4061}" type="presParOf" srcId="{BF0FD23F-4D9D-45AE-8909-8FFA036708A9}" destId="{DBD428C0-B7F2-4B1D-A10D-EECE2A2EDBD5}" srcOrd="3" destOrd="0" presId="urn:microsoft.com/office/officeart/2005/8/layout/hProcess3"/>
    <dgm:cxn modelId="{A26D9156-BB3D-4730-A176-A784A8682388}" type="presParOf" srcId="{BF0FD23F-4D9D-45AE-8909-8FFA036708A9}" destId="{3194BDAD-5702-4F60-8445-7D2EDBFBFBF7}" srcOrd="4" destOrd="0" presId="urn:microsoft.com/office/officeart/2005/8/layout/hProcess3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7E11E4F-4C09-4A95-84A0-8C0142828EB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A74D2A2-2D98-4ED2-8A3B-9820ADA0499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路径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1193DB9-30A4-408F-A81D-D59EB3AAE211}" type="parTrans" cxnId="{1BEA5BC5-B78D-4367-B375-784B5C99EF70}">
      <dgm:prSet/>
      <dgm:spPr/>
      <dgm:t>
        <a:bodyPr/>
        <a:lstStyle/>
        <a:p>
          <a:endParaRPr lang="zh-CN" altLang="en-US"/>
        </a:p>
      </dgm:t>
    </dgm:pt>
    <dgm:pt modelId="{0E36C179-CFDF-487B-946E-36C81F24625A}" type="sibTrans" cxnId="{1BEA5BC5-B78D-4367-B375-784B5C99EF70}">
      <dgm:prSet/>
      <dgm:spPr/>
      <dgm:t>
        <a:bodyPr/>
        <a:lstStyle/>
        <a:p>
          <a:endParaRPr lang="zh-CN" altLang="en-US"/>
        </a:p>
      </dgm:t>
    </dgm:pt>
    <dgm:pt modelId="{1FEBD42C-0C48-41F8-BDC1-F30D3B01B84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D4B220C-8D60-403A-B205-3ADEAC1AECF5}" type="parTrans" cxnId="{08B34076-66CD-48C6-8A56-7E3E6C2DDF2C}">
      <dgm:prSet/>
      <dgm:spPr/>
      <dgm:t>
        <a:bodyPr/>
        <a:lstStyle/>
        <a:p>
          <a:endParaRPr lang="zh-CN" altLang="en-US"/>
        </a:p>
      </dgm:t>
    </dgm:pt>
    <dgm:pt modelId="{F2DEE01D-F713-4176-8D13-05FDE8C888DA}" type="sibTrans" cxnId="{08B34076-66CD-48C6-8A56-7E3E6C2DDF2C}">
      <dgm:prSet/>
      <dgm:spPr/>
      <dgm:t>
        <a:bodyPr/>
        <a:lstStyle/>
        <a:p>
          <a:endParaRPr lang="zh-CN" altLang="en-US"/>
        </a:p>
      </dgm:t>
    </dgm:pt>
    <dgm:pt modelId="{438946BD-8DB6-4AF2-813C-EE83B7C191C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输出类型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56D144C-37C3-4C55-8E4E-BD19EF88DBED}" type="parTrans" cxnId="{0096C865-98F0-4169-A049-21AAFAB96044}">
      <dgm:prSet/>
      <dgm:spPr/>
      <dgm:t>
        <a:bodyPr/>
        <a:lstStyle/>
        <a:p>
          <a:endParaRPr lang="zh-CN" altLang="en-US"/>
        </a:p>
      </dgm:t>
    </dgm:pt>
    <dgm:pt modelId="{64B9EEFA-219A-4B6C-B809-C892E9641A2C}" type="sibTrans" cxnId="{0096C865-98F0-4169-A049-21AAFAB96044}">
      <dgm:prSet/>
      <dgm:spPr/>
      <dgm:t>
        <a:bodyPr/>
        <a:lstStyle/>
        <a:p>
          <a:endParaRPr lang="zh-CN" altLang="en-US"/>
        </a:p>
      </dgm:t>
    </dgm:pt>
    <dgm:pt modelId="{138FF2C1-3B92-43F2-A712-C723E3458BF1}" type="pres">
      <dgm:prSet presAssocID="{A7E11E4F-4C09-4A95-84A0-8C0142828EB0}" presName="Name0" presStyleCnt="0">
        <dgm:presLayoutVars>
          <dgm:dir/>
          <dgm:resizeHandles val="exact"/>
        </dgm:presLayoutVars>
      </dgm:prSet>
      <dgm:spPr/>
    </dgm:pt>
    <dgm:pt modelId="{EAEDA0BD-D54B-4513-92B2-3C905E0F7725}" type="pres">
      <dgm:prSet presAssocID="{0A74D2A2-2D98-4ED2-8A3B-9820ADA0499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56F352-093E-45A7-843E-857FF01A16FA}" type="pres">
      <dgm:prSet presAssocID="{0E36C179-CFDF-487B-946E-36C81F24625A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61602946-7215-4C1F-AFAF-2AC777F09B4D}" type="pres">
      <dgm:prSet presAssocID="{0E36C179-CFDF-487B-946E-36C81F24625A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9B993B4D-793B-4BFB-B81C-72D1A0DF5482}" type="pres">
      <dgm:prSet presAssocID="{1FEBD42C-0C48-41F8-BDC1-F30D3B01B8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9507B8-9A0A-4F49-B702-3DFA84EF6BD5}" type="pres">
      <dgm:prSet presAssocID="{F2DEE01D-F713-4176-8D13-05FDE8C888DA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B64D8285-DE92-41E5-9F1E-94A6D81C8535}" type="pres">
      <dgm:prSet presAssocID="{F2DEE01D-F713-4176-8D13-05FDE8C888DA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C5D907B3-BEAF-4ABD-A440-D165C8798B70}" type="pres">
      <dgm:prSet presAssocID="{438946BD-8DB6-4AF2-813C-EE83B7C191C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096C865-98F0-4169-A049-21AAFAB96044}" srcId="{A7E11E4F-4C09-4A95-84A0-8C0142828EB0}" destId="{438946BD-8DB6-4AF2-813C-EE83B7C191CE}" srcOrd="2" destOrd="0" parTransId="{F56D144C-37C3-4C55-8E4E-BD19EF88DBED}" sibTransId="{64B9EEFA-219A-4B6C-B809-C892E9641A2C}"/>
    <dgm:cxn modelId="{27ED335F-C6A4-4442-BCD0-A4ACEBEA25AF}" type="presOf" srcId="{A7E11E4F-4C09-4A95-84A0-8C0142828EB0}" destId="{138FF2C1-3B92-43F2-A712-C723E3458BF1}" srcOrd="0" destOrd="0" presId="urn:microsoft.com/office/officeart/2005/8/layout/process1"/>
    <dgm:cxn modelId="{073CD14D-34FC-4F4D-99AF-4875C0DCFBCA}" type="presOf" srcId="{438946BD-8DB6-4AF2-813C-EE83B7C191CE}" destId="{C5D907B3-BEAF-4ABD-A440-D165C8798B70}" srcOrd="0" destOrd="0" presId="urn:microsoft.com/office/officeart/2005/8/layout/process1"/>
    <dgm:cxn modelId="{54E5496A-02C8-4415-B4C6-3D675BF04372}" type="presOf" srcId="{0E36C179-CFDF-487B-946E-36C81F24625A}" destId="{61602946-7215-4C1F-AFAF-2AC777F09B4D}" srcOrd="1" destOrd="0" presId="urn:microsoft.com/office/officeart/2005/8/layout/process1"/>
    <dgm:cxn modelId="{487BD9DA-C22D-4734-AEC4-C94E3679CEC0}" type="presOf" srcId="{1FEBD42C-0C48-41F8-BDC1-F30D3B01B840}" destId="{9B993B4D-793B-4BFB-B81C-72D1A0DF5482}" srcOrd="0" destOrd="0" presId="urn:microsoft.com/office/officeart/2005/8/layout/process1"/>
    <dgm:cxn modelId="{BF07F39E-4524-4DBB-94A7-EE688B3C277E}" type="presOf" srcId="{0E36C179-CFDF-487B-946E-36C81F24625A}" destId="{7A56F352-093E-45A7-843E-857FF01A16FA}" srcOrd="0" destOrd="0" presId="urn:microsoft.com/office/officeart/2005/8/layout/process1"/>
    <dgm:cxn modelId="{B0F61F83-8A78-4B86-8425-87FD96DB693B}" type="presOf" srcId="{F2DEE01D-F713-4176-8D13-05FDE8C888DA}" destId="{B64D8285-DE92-41E5-9F1E-94A6D81C8535}" srcOrd="1" destOrd="0" presId="urn:microsoft.com/office/officeart/2005/8/layout/process1"/>
    <dgm:cxn modelId="{982C0C95-776C-4B3B-A0DB-5F72109410B1}" type="presOf" srcId="{0A74D2A2-2D98-4ED2-8A3B-9820ADA0499B}" destId="{EAEDA0BD-D54B-4513-92B2-3C905E0F7725}" srcOrd="0" destOrd="0" presId="urn:microsoft.com/office/officeart/2005/8/layout/process1"/>
    <dgm:cxn modelId="{1BEA5BC5-B78D-4367-B375-784B5C99EF70}" srcId="{A7E11E4F-4C09-4A95-84A0-8C0142828EB0}" destId="{0A74D2A2-2D98-4ED2-8A3B-9820ADA0499B}" srcOrd="0" destOrd="0" parTransId="{81193DB9-30A4-408F-A81D-D59EB3AAE211}" sibTransId="{0E36C179-CFDF-487B-946E-36C81F24625A}"/>
    <dgm:cxn modelId="{9E264424-B979-4E91-80E5-69D34F3CA0BF}" type="presOf" srcId="{F2DEE01D-F713-4176-8D13-05FDE8C888DA}" destId="{359507B8-9A0A-4F49-B702-3DFA84EF6BD5}" srcOrd="0" destOrd="0" presId="urn:microsoft.com/office/officeart/2005/8/layout/process1"/>
    <dgm:cxn modelId="{08B34076-66CD-48C6-8A56-7E3E6C2DDF2C}" srcId="{A7E11E4F-4C09-4A95-84A0-8C0142828EB0}" destId="{1FEBD42C-0C48-41F8-BDC1-F30D3B01B840}" srcOrd="1" destOrd="0" parTransId="{ED4B220C-8D60-403A-B205-3ADEAC1AECF5}" sibTransId="{F2DEE01D-F713-4176-8D13-05FDE8C888DA}"/>
    <dgm:cxn modelId="{A7BF8E41-BCF4-45BB-9773-D4BC83AC5808}" type="presParOf" srcId="{138FF2C1-3B92-43F2-A712-C723E3458BF1}" destId="{EAEDA0BD-D54B-4513-92B2-3C905E0F7725}" srcOrd="0" destOrd="0" presId="urn:microsoft.com/office/officeart/2005/8/layout/process1"/>
    <dgm:cxn modelId="{E6EE571A-5325-46E4-A349-C9A8695D3435}" type="presParOf" srcId="{138FF2C1-3B92-43F2-A712-C723E3458BF1}" destId="{7A56F352-093E-45A7-843E-857FF01A16FA}" srcOrd="1" destOrd="0" presId="urn:microsoft.com/office/officeart/2005/8/layout/process1"/>
    <dgm:cxn modelId="{FCD4C3E9-7B17-4CE6-943F-586B6F16DB99}" type="presParOf" srcId="{7A56F352-093E-45A7-843E-857FF01A16FA}" destId="{61602946-7215-4C1F-AFAF-2AC777F09B4D}" srcOrd="0" destOrd="0" presId="urn:microsoft.com/office/officeart/2005/8/layout/process1"/>
    <dgm:cxn modelId="{8470C865-408E-4C3C-A614-43E607E1EC02}" type="presParOf" srcId="{138FF2C1-3B92-43F2-A712-C723E3458BF1}" destId="{9B993B4D-793B-4BFB-B81C-72D1A0DF5482}" srcOrd="2" destOrd="0" presId="urn:microsoft.com/office/officeart/2005/8/layout/process1"/>
    <dgm:cxn modelId="{DA44E1BF-9E41-4A97-B4F9-F7EA8444906A}" type="presParOf" srcId="{138FF2C1-3B92-43F2-A712-C723E3458BF1}" destId="{359507B8-9A0A-4F49-B702-3DFA84EF6BD5}" srcOrd="3" destOrd="0" presId="urn:microsoft.com/office/officeart/2005/8/layout/process1"/>
    <dgm:cxn modelId="{508AA34C-CB72-4970-98F8-A904F0A21AEC}" type="presParOf" srcId="{359507B8-9A0A-4F49-B702-3DFA84EF6BD5}" destId="{B64D8285-DE92-41E5-9F1E-94A6D81C8535}" srcOrd="0" destOrd="0" presId="urn:microsoft.com/office/officeart/2005/8/layout/process1"/>
    <dgm:cxn modelId="{95DD7F2E-9027-4AA9-9934-B3AABC6617DF}" type="presParOf" srcId="{138FF2C1-3B92-43F2-A712-C723E3458BF1}" destId="{C5D907B3-BEAF-4ABD-A440-D165C8798B70}" srcOrd="4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643D22-C44B-4C81-A2C6-66366CCB984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2B363AF-7719-4A9B-82D9-7DD1B4B5810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C1483CD-9AA3-494E-A731-D45BBBC0B062}" type="parTrans" cxnId="{3A2C0658-EC8E-4EEA-872A-7E24E1161A85}">
      <dgm:prSet/>
      <dgm:spPr/>
      <dgm:t>
        <a:bodyPr/>
        <a:lstStyle/>
        <a:p>
          <a:endParaRPr lang="zh-CN" altLang="en-US"/>
        </a:p>
      </dgm:t>
    </dgm:pt>
    <dgm:pt modelId="{FBCE3917-3058-4573-BDB2-916AA6B85B9A}" type="sibTrans" cxnId="{3A2C0658-EC8E-4EEA-872A-7E24E1161A85}">
      <dgm:prSet/>
      <dgm:spPr/>
      <dgm:t>
        <a:bodyPr/>
        <a:lstStyle/>
        <a:p>
          <a:endParaRPr lang="zh-CN" altLang="en-US"/>
        </a:p>
      </dgm:t>
    </dgm:pt>
    <dgm:pt modelId="{D9014BD5-4B37-4284-8495-A2998A74D8CB}" type="pres">
      <dgm:prSet presAssocID="{BA643D22-C44B-4C81-A2C6-66366CCB9843}" presName="Name0" presStyleCnt="0">
        <dgm:presLayoutVars>
          <dgm:dir/>
          <dgm:animLvl val="lvl"/>
          <dgm:resizeHandles val="exact"/>
        </dgm:presLayoutVars>
      </dgm:prSet>
      <dgm:spPr/>
    </dgm:pt>
    <dgm:pt modelId="{C19BECF0-1ABC-44CE-9724-E5BA2ABE7D1D}" type="pres">
      <dgm:prSet presAssocID="{BA643D22-C44B-4C81-A2C6-66366CCB9843}" presName="dummy" presStyleCnt="0"/>
      <dgm:spPr/>
    </dgm:pt>
    <dgm:pt modelId="{8A689529-84E9-4D7D-899C-CA1AFBB12E05}" type="pres">
      <dgm:prSet presAssocID="{BA643D22-C44B-4C81-A2C6-66366CCB9843}" presName="linH" presStyleCnt="0"/>
      <dgm:spPr/>
    </dgm:pt>
    <dgm:pt modelId="{74EE0746-AC41-4DCA-9F4B-12923F7894B2}" type="pres">
      <dgm:prSet presAssocID="{BA643D22-C44B-4C81-A2C6-66366CCB9843}" presName="padding1" presStyleCnt="0"/>
      <dgm:spPr/>
    </dgm:pt>
    <dgm:pt modelId="{888BB515-DB6B-41F2-8F54-982EDBDDA590}" type="pres">
      <dgm:prSet presAssocID="{32B363AF-7719-4A9B-82D9-7DD1B4B5810A}" presName="linV" presStyleCnt="0"/>
      <dgm:spPr/>
    </dgm:pt>
    <dgm:pt modelId="{58172ACC-2A9A-4D2C-80AC-7F151459AB42}" type="pres">
      <dgm:prSet presAssocID="{32B363AF-7719-4A9B-82D9-7DD1B4B5810A}" presName="spVertical1" presStyleCnt="0"/>
      <dgm:spPr/>
    </dgm:pt>
    <dgm:pt modelId="{31F9E346-8C7D-4EFC-BB6F-2914FBE314B3}" type="pres">
      <dgm:prSet presAssocID="{32B363AF-7719-4A9B-82D9-7DD1B4B5810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211034-7F7F-4263-9A7B-2D7E4BEC725F}" type="pres">
      <dgm:prSet presAssocID="{32B363AF-7719-4A9B-82D9-7DD1B4B5810A}" presName="spVertical2" presStyleCnt="0"/>
      <dgm:spPr/>
    </dgm:pt>
    <dgm:pt modelId="{E45B2671-1B31-4B8F-9521-F11C713843E8}" type="pres">
      <dgm:prSet presAssocID="{32B363AF-7719-4A9B-82D9-7DD1B4B5810A}" presName="spVertical3" presStyleCnt="0"/>
      <dgm:spPr/>
    </dgm:pt>
    <dgm:pt modelId="{86E2F13E-1E4A-4BA8-AA32-A2128F6F00F2}" type="pres">
      <dgm:prSet presAssocID="{BA643D22-C44B-4C81-A2C6-66366CCB9843}" presName="padding2" presStyleCnt="0"/>
      <dgm:spPr/>
    </dgm:pt>
    <dgm:pt modelId="{71B65D62-E310-41A5-9234-71106FBFF523}" type="pres">
      <dgm:prSet presAssocID="{BA643D22-C44B-4C81-A2C6-66366CCB9843}" presName="negArrow" presStyleCnt="0"/>
      <dgm:spPr/>
    </dgm:pt>
    <dgm:pt modelId="{CB222419-7110-4799-9DBE-50167C544939}" type="pres">
      <dgm:prSet presAssocID="{BA643D22-C44B-4C81-A2C6-66366CCB9843}" presName="backgroundArrow" presStyleLbl="node1" presStyleIdx="0" presStyleCnt="1"/>
      <dgm:spPr/>
    </dgm:pt>
  </dgm:ptLst>
  <dgm:cxnLst>
    <dgm:cxn modelId="{38106517-466A-4891-9422-061DA959E965}" type="presOf" srcId="{32B363AF-7719-4A9B-82D9-7DD1B4B5810A}" destId="{31F9E346-8C7D-4EFC-BB6F-2914FBE314B3}" srcOrd="0" destOrd="0" presId="urn:microsoft.com/office/officeart/2005/8/layout/hProcess3"/>
    <dgm:cxn modelId="{35232C6D-A97F-45D9-A753-66386C475A9B}" type="presOf" srcId="{BA643D22-C44B-4C81-A2C6-66366CCB9843}" destId="{D9014BD5-4B37-4284-8495-A2998A74D8CB}" srcOrd="0" destOrd="0" presId="urn:microsoft.com/office/officeart/2005/8/layout/hProcess3"/>
    <dgm:cxn modelId="{3A2C0658-EC8E-4EEA-872A-7E24E1161A85}" srcId="{BA643D22-C44B-4C81-A2C6-66366CCB9843}" destId="{32B363AF-7719-4A9B-82D9-7DD1B4B5810A}" srcOrd="0" destOrd="0" parTransId="{9C1483CD-9AA3-494E-A731-D45BBBC0B062}" sibTransId="{FBCE3917-3058-4573-BDB2-916AA6B85B9A}"/>
    <dgm:cxn modelId="{EC31DDB0-B715-4A38-BFE2-820DE1CAA66B}" type="presParOf" srcId="{D9014BD5-4B37-4284-8495-A2998A74D8CB}" destId="{C19BECF0-1ABC-44CE-9724-E5BA2ABE7D1D}" srcOrd="0" destOrd="0" presId="urn:microsoft.com/office/officeart/2005/8/layout/hProcess3"/>
    <dgm:cxn modelId="{CE452C78-5ACC-4C9C-9C98-247034460503}" type="presParOf" srcId="{D9014BD5-4B37-4284-8495-A2998A74D8CB}" destId="{8A689529-84E9-4D7D-899C-CA1AFBB12E05}" srcOrd="1" destOrd="0" presId="urn:microsoft.com/office/officeart/2005/8/layout/hProcess3"/>
    <dgm:cxn modelId="{F683388B-9F01-4740-969B-1EE9ABABCEDD}" type="presParOf" srcId="{8A689529-84E9-4D7D-899C-CA1AFBB12E05}" destId="{74EE0746-AC41-4DCA-9F4B-12923F7894B2}" srcOrd="0" destOrd="0" presId="urn:microsoft.com/office/officeart/2005/8/layout/hProcess3"/>
    <dgm:cxn modelId="{B5211F6A-0782-45DA-AEB4-BEBC312A26CC}" type="presParOf" srcId="{8A689529-84E9-4D7D-899C-CA1AFBB12E05}" destId="{888BB515-DB6B-41F2-8F54-982EDBDDA590}" srcOrd="1" destOrd="0" presId="urn:microsoft.com/office/officeart/2005/8/layout/hProcess3"/>
    <dgm:cxn modelId="{F7849AB4-7929-414D-A45F-22AFC8F35AC0}" type="presParOf" srcId="{888BB515-DB6B-41F2-8F54-982EDBDDA590}" destId="{58172ACC-2A9A-4D2C-80AC-7F151459AB42}" srcOrd="0" destOrd="0" presId="urn:microsoft.com/office/officeart/2005/8/layout/hProcess3"/>
    <dgm:cxn modelId="{3F0E4253-4739-4D82-B74A-E39794A98C7C}" type="presParOf" srcId="{888BB515-DB6B-41F2-8F54-982EDBDDA590}" destId="{31F9E346-8C7D-4EFC-BB6F-2914FBE314B3}" srcOrd="1" destOrd="0" presId="urn:microsoft.com/office/officeart/2005/8/layout/hProcess3"/>
    <dgm:cxn modelId="{F09EB06E-57B5-43DC-9967-794F85BDD941}" type="presParOf" srcId="{888BB515-DB6B-41F2-8F54-982EDBDDA590}" destId="{42211034-7F7F-4263-9A7B-2D7E4BEC725F}" srcOrd="2" destOrd="0" presId="urn:microsoft.com/office/officeart/2005/8/layout/hProcess3"/>
    <dgm:cxn modelId="{E8E53F38-16E4-40C7-A54F-4DBAFAA4ED4B}" type="presParOf" srcId="{888BB515-DB6B-41F2-8F54-982EDBDDA590}" destId="{E45B2671-1B31-4B8F-9521-F11C713843E8}" srcOrd="3" destOrd="0" presId="urn:microsoft.com/office/officeart/2005/8/layout/hProcess3"/>
    <dgm:cxn modelId="{0828CD08-8834-42C0-A57E-E96A8971EDBC}" type="presParOf" srcId="{8A689529-84E9-4D7D-899C-CA1AFBB12E05}" destId="{86E2F13E-1E4A-4BA8-AA32-A2128F6F00F2}" srcOrd="2" destOrd="0" presId="urn:microsoft.com/office/officeart/2005/8/layout/hProcess3"/>
    <dgm:cxn modelId="{BC916BBA-6F9A-4C24-9BFC-3CDF88609970}" type="presParOf" srcId="{8A689529-84E9-4D7D-899C-CA1AFBB12E05}" destId="{71B65D62-E310-41A5-9234-71106FBFF523}" srcOrd="3" destOrd="0" presId="urn:microsoft.com/office/officeart/2005/8/layout/hProcess3"/>
    <dgm:cxn modelId="{B7978663-72F9-4300-8E50-97255CAACD11}" type="presParOf" srcId="{8A689529-84E9-4D7D-899C-CA1AFBB12E05}" destId="{CB222419-7110-4799-9DBE-50167C544939}" srcOrd="4" destOrd="0" presId="urn:microsoft.com/office/officeart/2005/8/layout/hProcess3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D5AFF23C-046D-4326-BE56-809FBED005F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D74CFB56-1167-40DA-9684-0788D002D05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输出类型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18E4D5D-9F3F-4C9C-9CC7-BB3FB8001C92}" type="parTrans" cxnId="{C5545F57-4A63-4C61-AC26-283CD6BB9135}">
      <dgm:prSet/>
      <dgm:spPr/>
      <dgm:t>
        <a:bodyPr/>
        <a:lstStyle/>
        <a:p>
          <a:endParaRPr lang="zh-CN" altLang="en-US"/>
        </a:p>
      </dgm:t>
    </dgm:pt>
    <dgm:pt modelId="{9171D2F0-3CD4-466C-B9FA-81E69DACE4A5}" type="sibTrans" cxnId="{C5545F57-4A63-4C61-AC26-283CD6BB9135}">
      <dgm:prSet/>
      <dgm:spPr/>
      <dgm:t>
        <a:bodyPr/>
        <a:lstStyle/>
        <a:p>
          <a:endParaRPr lang="zh-CN" altLang="en-US"/>
        </a:p>
      </dgm:t>
    </dgm:pt>
    <dgm:pt modelId="{CB87522E-8F82-4A5A-9EA5-8B636D594D4B}">
      <dgm:prSet phldrT="[文本]"/>
      <dgm:spPr/>
      <dgm:t>
        <a:bodyPr/>
        <a:lstStyle/>
        <a:p>
          <a:r>
            <a:rPr lang="en-US" altLang="zh-CN" dirty="0" smtClean="0"/>
            <a:t>【CL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</a:p>
        <a:p>
          <a:r>
            <a:rPr lang="en-US" altLang="zh-CN" dirty="0" smtClean="0"/>
            <a:t>【</a:t>
          </a:r>
          <a:r>
            <a:rPr lang="zh-CN" altLang="en-US" dirty="0" smtClean="0"/>
            <a:t>交互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233F9A2-3595-473B-AB15-13E7FB29A526}" type="parTrans" cxnId="{A0603F22-3A54-40FD-AF98-3C27B3A715A5}">
      <dgm:prSet/>
      <dgm:spPr/>
      <dgm:t>
        <a:bodyPr/>
        <a:lstStyle/>
        <a:p>
          <a:endParaRPr lang="zh-CN" altLang="en-US"/>
        </a:p>
      </dgm:t>
    </dgm:pt>
    <dgm:pt modelId="{72BA5159-8E8F-45A5-A359-08363C7DCDA1}" type="sibTrans" cxnId="{A0603F22-3A54-40FD-AF98-3C27B3A715A5}">
      <dgm:prSet/>
      <dgm:spPr/>
      <dgm:t>
        <a:bodyPr/>
        <a:lstStyle/>
        <a:p>
          <a:endParaRPr lang="zh-CN" altLang="en-US"/>
        </a:p>
      </dgm:t>
    </dgm:pt>
    <dgm:pt modelId="{0DF4ED06-5F6C-4750-B2EA-53F64687B78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B58FE06-B0CF-4CDA-A080-F7AC33DDE2A2}" type="parTrans" cxnId="{DC557034-7739-483A-A3D9-E65863ACC5AE}">
      <dgm:prSet/>
      <dgm:spPr/>
      <dgm:t>
        <a:bodyPr/>
        <a:lstStyle/>
        <a:p>
          <a:endParaRPr lang="zh-CN" altLang="en-US"/>
        </a:p>
      </dgm:t>
    </dgm:pt>
    <dgm:pt modelId="{A4B097A0-C1F1-4646-9F8D-AE5223727B9E}" type="sibTrans" cxnId="{DC557034-7739-483A-A3D9-E65863ACC5AE}">
      <dgm:prSet/>
      <dgm:spPr/>
      <dgm:t>
        <a:bodyPr/>
        <a:lstStyle/>
        <a:p>
          <a:endParaRPr lang="zh-CN" altLang="en-US"/>
        </a:p>
      </dgm:t>
    </dgm:pt>
    <dgm:pt modelId="{E3088451-F1E3-409D-B065-6CE027C6E988}" type="pres">
      <dgm:prSet presAssocID="{D5AFF23C-046D-4326-BE56-809FBED005FE}" presName="Name0" presStyleCnt="0">
        <dgm:presLayoutVars>
          <dgm:dir/>
          <dgm:resizeHandles val="exact"/>
        </dgm:presLayoutVars>
      </dgm:prSet>
      <dgm:spPr/>
    </dgm:pt>
    <dgm:pt modelId="{720E56F1-E260-44AD-A9E3-3198D440C167}" type="pres">
      <dgm:prSet presAssocID="{D74CFB56-1167-40DA-9684-0788D002D05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3AD103-64C5-44D6-894E-1E14DA2EEA5B}" type="pres">
      <dgm:prSet presAssocID="{9171D2F0-3CD4-466C-B9FA-81E69DACE4A5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D25EE7F2-CDED-45C0-8D9B-675C243E877A}" type="pres">
      <dgm:prSet presAssocID="{9171D2F0-3CD4-466C-B9FA-81E69DACE4A5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77B3DBC3-94E0-4E45-927C-7D02D6C1D335}" type="pres">
      <dgm:prSet presAssocID="{CB87522E-8F82-4A5A-9EA5-8B636D594D4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1E520D-5AF4-4E1D-910A-3425500EEDBB}" type="pres">
      <dgm:prSet presAssocID="{72BA5159-8E8F-45A5-A359-08363C7DCDA1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1E4D6DCB-7799-4D33-9BE2-28FB78791011}" type="pres">
      <dgm:prSet presAssocID="{72BA5159-8E8F-45A5-A359-08363C7DCDA1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4C07BF8F-2CB9-48BE-ABC3-28A4C109A594}" type="pres">
      <dgm:prSet presAssocID="{0DF4ED06-5F6C-4750-B2EA-53F64687B78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CDE96E-1158-42C7-B5D3-20E66AFEB208}" type="presOf" srcId="{CB87522E-8F82-4A5A-9EA5-8B636D594D4B}" destId="{77B3DBC3-94E0-4E45-927C-7D02D6C1D335}" srcOrd="0" destOrd="0" presId="urn:microsoft.com/office/officeart/2005/8/layout/process1"/>
    <dgm:cxn modelId="{A0603F22-3A54-40FD-AF98-3C27B3A715A5}" srcId="{D5AFF23C-046D-4326-BE56-809FBED005FE}" destId="{CB87522E-8F82-4A5A-9EA5-8B636D594D4B}" srcOrd="1" destOrd="0" parTransId="{8233F9A2-3595-473B-AB15-13E7FB29A526}" sibTransId="{72BA5159-8E8F-45A5-A359-08363C7DCDA1}"/>
    <dgm:cxn modelId="{07AD7332-8C18-4FD8-BACA-0BDA628DEC5B}" type="presOf" srcId="{D5AFF23C-046D-4326-BE56-809FBED005FE}" destId="{E3088451-F1E3-409D-B065-6CE027C6E988}" srcOrd="0" destOrd="0" presId="urn:microsoft.com/office/officeart/2005/8/layout/process1"/>
    <dgm:cxn modelId="{AE297EC3-884D-407B-9F44-8319BF08F364}" type="presOf" srcId="{D74CFB56-1167-40DA-9684-0788D002D054}" destId="{720E56F1-E260-44AD-A9E3-3198D440C167}" srcOrd="0" destOrd="0" presId="urn:microsoft.com/office/officeart/2005/8/layout/process1"/>
    <dgm:cxn modelId="{FBD6646F-19DD-41B7-A5C0-0A3B7630E7E9}" type="presOf" srcId="{9171D2F0-3CD4-466C-B9FA-81E69DACE4A5}" destId="{F43AD103-64C5-44D6-894E-1E14DA2EEA5B}" srcOrd="0" destOrd="0" presId="urn:microsoft.com/office/officeart/2005/8/layout/process1"/>
    <dgm:cxn modelId="{229921A5-B2A8-4021-AD3C-50D7BDC577DE}" type="presOf" srcId="{72BA5159-8E8F-45A5-A359-08363C7DCDA1}" destId="{AC1E520D-5AF4-4E1D-910A-3425500EEDBB}" srcOrd="0" destOrd="0" presId="urn:microsoft.com/office/officeart/2005/8/layout/process1"/>
    <dgm:cxn modelId="{A0B8D794-1E87-4E10-A8D2-4DD7C25BE461}" type="presOf" srcId="{0DF4ED06-5F6C-4750-B2EA-53F64687B781}" destId="{4C07BF8F-2CB9-48BE-ABC3-28A4C109A594}" srcOrd="0" destOrd="0" presId="urn:microsoft.com/office/officeart/2005/8/layout/process1"/>
    <dgm:cxn modelId="{C5545F57-4A63-4C61-AC26-283CD6BB9135}" srcId="{D5AFF23C-046D-4326-BE56-809FBED005FE}" destId="{D74CFB56-1167-40DA-9684-0788D002D054}" srcOrd="0" destOrd="0" parTransId="{418E4D5D-9F3F-4C9C-9CC7-BB3FB8001C92}" sibTransId="{9171D2F0-3CD4-466C-B9FA-81E69DACE4A5}"/>
    <dgm:cxn modelId="{DC557034-7739-483A-A3D9-E65863ACC5AE}" srcId="{D5AFF23C-046D-4326-BE56-809FBED005FE}" destId="{0DF4ED06-5F6C-4750-B2EA-53F64687B781}" srcOrd="2" destOrd="0" parTransId="{EB58FE06-B0CF-4CDA-A080-F7AC33DDE2A2}" sibTransId="{A4B097A0-C1F1-4646-9F8D-AE5223727B9E}"/>
    <dgm:cxn modelId="{AD0652BF-3193-4353-A9B8-B197353C6588}" type="presOf" srcId="{72BA5159-8E8F-45A5-A359-08363C7DCDA1}" destId="{1E4D6DCB-7799-4D33-9BE2-28FB78791011}" srcOrd="1" destOrd="0" presId="urn:microsoft.com/office/officeart/2005/8/layout/process1"/>
    <dgm:cxn modelId="{1254A000-12C6-4FE6-AB5C-31AA27E039AB}" type="presOf" srcId="{9171D2F0-3CD4-466C-B9FA-81E69DACE4A5}" destId="{D25EE7F2-CDED-45C0-8D9B-675C243E877A}" srcOrd="1" destOrd="0" presId="urn:microsoft.com/office/officeart/2005/8/layout/process1"/>
    <dgm:cxn modelId="{DA3E7E7C-763A-411F-8F1A-904F72C32055}" type="presParOf" srcId="{E3088451-F1E3-409D-B065-6CE027C6E988}" destId="{720E56F1-E260-44AD-A9E3-3198D440C167}" srcOrd="0" destOrd="0" presId="urn:microsoft.com/office/officeart/2005/8/layout/process1"/>
    <dgm:cxn modelId="{87DFDCD4-BA50-4E74-AB96-0AD94234F2E3}" type="presParOf" srcId="{E3088451-F1E3-409D-B065-6CE027C6E988}" destId="{F43AD103-64C5-44D6-894E-1E14DA2EEA5B}" srcOrd="1" destOrd="0" presId="urn:microsoft.com/office/officeart/2005/8/layout/process1"/>
    <dgm:cxn modelId="{D892A915-5303-4AAD-9072-BF3802AAF14B}" type="presParOf" srcId="{F43AD103-64C5-44D6-894E-1E14DA2EEA5B}" destId="{D25EE7F2-CDED-45C0-8D9B-675C243E877A}" srcOrd="0" destOrd="0" presId="urn:microsoft.com/office/officeart/2005/8/layout/process1"/>
    <dgm:cxn modelId="{1FDD6E2E-4776-4D10-B685-283987F2F2BB}" type="presParOf" srcId="{E3088451-F1E3-409D-B065-6CE027C6E988}" destId="{77B3DBC3-94E0-4E45-927C-7D02D6C1D335}" srcOrd="2" destOrd="0" presId="urn:microsoft.com/office/officeart/2005/8/layout/process1"/>
    <dgm:cxn modelId="{0A095B2C-6C15-46A0-8B95-33A3012646F8}" type="presParOf" srcId="{E3088451-F1E3-409D-B065-6CE027C6E988}" destId="{AC1E520D-5AF4-4E1D-910A-3425500EEDBB}" srcOrd="3" destOrd="0" presId="urn:microsoft.com/office/officeart/2005/8/layout/process1"/>
    <dgm:cxn modelId="{C7720419-1C40-4A25-83C4-A932B488DA29}" type="presParOf" srcId="{AC1E520D-5AF4-4E1D-910A-3425500EEDBB}" destId="{1E4D6DCB-7799-4D33-9BE2-28FB78791011}" srcOrd="0" destOrd="0" presId="urn:microsoft.com/office/officeart/2005/8/layout/process1"/>
    <dgm:cxn modelId="{6AD10A1E-11DB-40B2-A04D-3B82CDB8F6A2}" type="presParOf" srcId="{E3088451-F1E3-409D-B065-6CE027C6E988}" destId="{4C07BF8F-2CB9-48BE-ABC3-28A4C109A594}" srcOrd="4" destOrd="0" presId="urn:microsoft.com/office/officeart/2005/8/layout/process1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F0F1C6B1-60C5-49CC-B8ED-B297A249677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15A0506-6DA6-4FD6-96B7-9A0101E36D6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验证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0100F9A-1582-4E6E-B1CC-CE84B7B14BE9}" type="parTrans" cxnId="{70ACF53D-B94E-4D58-8BBD-E3F2452EBD52}">
      <dgm:prSet/>
      <dgm:spPr/>
      <dgm:t>
        <a:bodyPr/>
        <a:lstStyle/>
        <a:p>
          <a:endParaRPr lang="zh-CN" altLang="en-US"/>
        </a:p>
      </dgm:t>
    </dgm:pt>
    <dgm:pt modelId="{16E9A055-2F90-4F5A-9568-19051C16B98B}" type="sibTrans" cxnId="{70ACF53D-B94E-4D58-8BBD-E3F2452EBD52}">
      <dgm:prSet/>
      <dgm:spPr/>
      <dgm:t>
        <a:bodyPr/>
        <a:lstStyle/>
        <a:p>
          <a:endParaRPr lang="zh-CN" altLang="en-US"/>
        </a:p>
      </dgm:t>
    </dgm:pt>
    <dgm:pt modelId="{84D850D3-C817-475C-9158-28441A74962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过切检查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C73BEE7-D3AA-44BC-B612-5A00F93C59EB}" type="parTrans" cxnId="{284661AA-DF86-47C2-A1FA-B0C5290D26FB}">
      <dgm:prSet/>
      <dgm:spPr/>
      <dgm:t>
        <a:bodyPr/>
        <a:lstStyle/>
        <a:p>
          <a:endParaRPr lang="zh-CN" altLang="en-US"/>
        </a:p>
      </dgm:t>
    </dgm:pt>
    <dgm:pt modelId="{55B20039-4F7D-40FE-BD17-96B4757D9858}" type="sibTrans" cxnId="{284661AA-DF86-47C2-A1FA-B0C5290D26FB}">
      <dgm:prSet/>
      <dgm:spPr/>
      <dgm:t>
        <a:bodyPr/>
        <a:lstStyle/>
        <a:p>
          <a:endParaRPr lang="zh-CN" altLang="en-US"/>
        </a:p>
      </dgm:t>
    </dgm:pt>
    <dgm:pt modelId="{AE318CB8-56A2-441B-9E54-D788C3592005}" type="pres">
      <dgm:prSet presAssocID="{F0F1C6B1-60C5-49CC-B8ED-B297A2496770}" presName="Name0" presStyleCnt="0">
        <dgm:presLayoutVars>
          <dgm:dir/>
          <dgm:resizeHandles val="exact"/>
        </dgm:presLayoutVars>
      </dgm:prSet>
      <dgm:spPr/>
    </dgm:pt>
    <dgm:pt modelId="{45673C66-2B03-4985-A833-3E8BC18ED55A}" type="pres">
      <dgm:prSet presAssocID="{F15A0506-6DA6-4FD6-96B7-9A0101E36D6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E2DA3E-E63A-43AC-8214-FAA76C4EC104}" type="pres">
      <dgm:prSet presAssocID="{16E9A055-2F90-4F5A-9568-19051C16B98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3B5054D3-BE05-4D83-B7E9-D9E35491553D}" type="pres">
      <dgm:prSet presAssocID="{16E9A055-2F90-4F5A-9568-19051C16B98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709192CF-55D7-41CC-8C7B-A9EF3CEBD7D0}" type="pres">
      <dgm:prSet presAssocID="{84D850D3-C817-475C-9158-28441A749623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A4DC9F-960F-4B38-ACBB-DAC4F6AD615E}" type="presOf" srcId="{F0F1C6B1-60C5-49CC-B8ED-B297A2496770}" destId="{AE318CB8-56A2-441B-9E54-D788C3592005}" srcOrd="0" destOrd="0" presId="urn:microsoft.com/office/officeart/2005/8/layout/process1"/>
    <dgm:cxn modelId="{86756E59-8484-48D8-8679-717FC16AEE78}" type="presOf" srcId="{16E9A055-2F90-4F5A-9568-19051C16B98B}" destId="{54E2DA3E-E63A-43AC-8214-FAA76C4EC104}" srcOrd="0" destOrd="0" presId="urn:microsoft.com/office/officeart/2005/8/layout/process1"/>
    <dgm:cxn modelId="{284661AA-DF86-47C2-A1FA-B0C5290D26FB}" srcId="{F0F1C6B1-60C5-49CC-B8ED-B297A2496770}" destId="{84D850D3-C817-475C-9158-28441A749623}" srcOrd="1" destOrd="0" parTransId="{7C73BEE7-D3AA-44BC-B612-5A00F93C59EB}" sibTransId="{55B20039-4F7D-40FE-BD17-96B4757D9858}"/>
    <dgm:cxn modelId="{70ACF53D-B94E-4D58-8BBD-E3F2452EBD52}" srcId="{F0F1C6B1-60C5-49CC-B8ED-B297A2496770}" destId="{F15A0506-6DA6-4FD6-96B7-9A0101E36D62}" srcOrd="0" destOrd="0" parTransId="{40100F9A-1582-4E6E-B1CC-CE84B7B14BE9}" sibTransId="{16E9A055-2F90-4F5A-9568-19051C16B98B}"/>
    <dgm:cxn modelId="{7322B6AB-3410-45AA-BCC0-1AC4CBAB22EF}" type="presOf" srcId="{F15A0506-6DA6-4FD6-96B7-9A0101E36D62}" destId="{45673C66-2B03-4985-A833-3E8BC18ED55A}" srcOrd="0" destOrd="0" presId="urn:microsoft.com/office/officeart/2005/8/layout/process1"/>
    <dgm:cxn modelId="{EB420A53-728A-4621-9D32-8F00F811B32C}" type="presOf" srcId="{84D850D3-C817-475C-9158-28441A749623}" destId="{709192CF-55D7-41CC-8C7B-A9EF3CEBD7D0}" srcOrd="0" destOrd="0" presId="urn:microsoft.com/office/officeart/2005/8/layout/process1"/>
    <dgm:cxn modelId="{96AA13B0-7466-4A90-AEEF-762CDB4DC2F8}" type="presOf" srcId="{16E9A055-2F90-4F5A-9568-19051C16B98B}" destId="{3B5054D3-BE05-4D83-B7E9-D9E35491553D}" srcOrd="1" destOrd="0" presId="urn:microsoft.com/office/officeart/2005/8/layout/process1"/>
    <dgm:cxn modelId="{7E060D4D-09D1-4683-BE57-C94294609396}" type="presParOf" srcId="{AE318CB8-56A2-441B-9E54-D788C3592005}" destId="{45673C66-2B03-4985-A833-3E8BC18ED55A}" srcOrd="0" destOrd="0" presId="urn:microsoft.com/office/officeart/2005/8/layout/process1"/>
    <dgm:cxn modelId="{DD479DC0-8B34-4923-9022-7C06122FB50F}" type="presParOf" srcId="{AE318CB8-56A2-441B-9E54-D788C3592005}" destId="{54E2DA3E-E63A-43AC-8214-FAA76C4EC104}" srcOrd="1" destOrd="0" presId="urn:microsoft.com/office/officeart/2005/8/layout/process1"/>
    <dgm:cxn modelId="{3473C76C-9A7D-4355-809A-0C29687D7C60}" type="presParOf" srcId="{54E2DA3E-E63A-43AC-8214-FAA76C4EC104}" destId="{3B5054D3-BE05-4D83-B7E9-D9E35491553D}" srcOrd="0" destOrd="0" presId="urn:microsoft.com/office/officeart/2005/8/layout/process1"/>
    <dgm:cxn modelId="{12DEA9D2-3D1C-4906-9E66-AEBFC6E589D1}" type="presParOf" srcId="{AE318CB8-56A2-441B-9E54-D788C3592005}" destId="{709192CF-55D7-41CC-8C7B-A9EF3CEBD7D0}" srcOrd="2" destOrd="0" presId="urn:microsoft.com/office/officeart/2005/8/layout/process1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33463504-9A41-4599-BD9C-E43BBF21A4F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886093F-ABA5-4EA4-A13F-27F53E0E8BC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A59E592-FB09-4A21-BCF9-713C83320854}" type="parTrans" cxnId="{73C601D4-B971-42A5-81C6-08C0A0CE0AEE}">
      <dgm:prSet/>
      <dgm:spPr/>
      <dgm:t>
        <a:bodyPr/>
        <a:lstStyle/>
        <a:p>
          <a:endParaRPr lang="zh-CN" altLang="en-US"/>
        </a:p>
      </dgm:t>
    </dgm:pt>
    <dgm:pt modelId="{2295177F-1AEC-40FD-B914-AD89B1B82AF5}" type="sibTrans" cxnId="{73C601D4-B971-42A5-81C6-08C0A0CE0AEE}">
      <dgm:prSet/>
      <dgm:spPr/>
      <dgm:t>
        <a:bodyPr/>
        <a:lstStyle/>
        <a:p>
          <a:endParaRPr lang="zh-CN" altLang="en-US"/>
        </a:p>
      </dgm:t>
    </dgm:pt>
    <dgm:pt modelId="{297CD4FA-D768-4037-AF3B-31D8D9DB589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选择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217942F-FA22-43F4-B4DD-317B0F9C01A0}" type="parTrans" cxnId="{E7C9FC65-94AB-4E8B-A2A5-A4763351175F}">
      <dgm:prSet/>
      <dgm:spPr/>
      <dgm:t>
        <a:bodyPr/>
        <a:lstStyle/>
        <a:p>
          <a:endParaRPr lang="zh-CN" altLang="en-US"/>
        </a:p>
      </dgm:t>
    </dgm:pt>
    <dgm:pt modelId="{18853C4C-52B7-4362-A08C-5EF1018DA68A}" type="sibTrans" cxnId="{E7C9FC65-94AB-4E8B-A2A5-A4763351175F}">
      <dgm:prSet/>
      <dgm:spPr/>
      <dgm:t>
        <a:bodyPr/>
        <a:lstStyle/>
        <a:p>
          <a:endParaRPr lang="zh-CN" altLang="en-US"/>
        </a:p>
      </dgm:t>
    </dgm:pt>
    <dgm:pt modelId="{D0B81A6B-954A-466E-AD39-F89881C63B3E}" type="pres">
      <dgm:prSet presAssocID="{33463504-9A41-4599-BD9C-E43BBF21A4F3}" presName="Name0" presStyleCnt="0">
        <dgm:presLayoutVars>
          <dgm:dir/>
          <dgm:resizeHandles val="exact"/>
        </dgm:presLayoutVars>
      </dgm:prSet>
      <dgm:spPr/>
    </dgm:pt>
    <dgm:pt modelId="{F3CD7E31-86D2-4E5F-B4F2-ED3D1BD24E6A}" type="pres">
      <dgm:prSet presAssocID="{F886093F-ABA5-4EA4-A13F-27F53E0E8BC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3CEA42-7B6F-4EF4-8FA6-AE9D460160B6}" type="pres">
      <dgm:prSet presAssocID="{2295177F-1AEC-40FD-B914-AD89B1B82AF5}" presName="sibTrans" presStyleLbl="sibTrans2D1" presStyleIdx="0" presStyleCnt="1" custAng="10800000"/>
      <dgm:spPr/>
      <dgm:t>
        <a:bodyPr/>
        <a:lstStyle/>
        <a:p>
          <a:endParaRPr lang="zh-CN" altLang="en-US"/>
        </a:p>
      </dgm:t>
    </dgm:pt>
    <dgm:pt modelId="{8AA961DB-2DC3-4F38-8564-D54EE35B7D5A}" type="pres">
      <dgm:prSet presAssocID="{2295177F-1AEC-40FD-B914-AD89B1B82AF5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07DFA06A-EEB0-4A11-A90E-41996299B6A5}" type="pres">
      <dgm:prSet presAssocID="{297CD4FA-D768-4037-AF3B-31D8D9DB589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F2833CF-6C2D-41D5-A509-2EFDE2ADB1B7}" type="presOf" srcId="{33463504-9A41-4599-BD9C-E43BBF21A4F3}" destId="{D0B81A6B-954A-466E-AD39-F89881C63B3E}" srcOrd="0" destOrd="0" presId="urn:microsoft.com/office/officeart/2005/8/layout/process1"/>
    <dgm:cxn modelId="{E7C9FC65-94AB-4E8B-A2A5-A4763351175F}" srcId="{33463504-9A41-4599-BD9C-E43BBF21A4F3}" destId="{297CD4FA-D768-4037-AF3B-31D8D9DB5896}" srcOrd="1" destOrd="0" parTransId="{1217942F-FA22-43F4-B4DD-317B0F9C01A0}" sibTransId="{18853C4C-52B7-4362-A08C-5EF1018DA68A}"/>
    <dgm:cxn modelId="{E5EB99D8-F663-4D05-817A-DB349E0EFA5D}" type="presOf" srcId="{F886093F-ABA5-4EA4-A13F-27F53E0E8BC7}" destId="{F3CD7E31-86D2-4E5F-B4F2-ED3D1BD24E6A}" srcOrd="0" destOrd="0" presId="urn:microsoft.com/office/officeart/2005/8/layout/process1"/>
    <dgm:cxn modelId="{7C854878-1546-47C1-B4FD-FA74D4FDCF11}" type="presOf" srcId="{2295177F-1AEC-40FD-B914-AD89B1B82AF5}" destId="{E33CEA42-7B6F-4EF4-8FA6-AE9D460160B6}" srcOrd="0" destOrd="0" presId="urn:microsoft.com/office/officeart/2005/8/layout/process1"/>
    <dgm:cxn modelId="{D607ED93-49BC-4D69-8DB3-21F322934B8A}" type="presOf" srcId="{2295177F-1AEC-40FD-B914-AD89B1B82AF5}" destId="{8AA961DB-2DC3-4F38-8564-D54EE35B7D5A}" srcOrd="1" destOrd="0" presId="urn:microsoft.com/office/officeart/2005/8/layout/process1"/>
    <dgm:cxn modelId="{73C601D4-B971-42A5-81C6-08C0A0CE0AEE}" srcId="{33463504-9A41-4599-BD9C-E43BBF21A4F3}" destId="{F886093F-ABA5-4EA4-A13F-27F53E0E8BC7}" srcOrd="0" destOrd="0" parTransId="{2A59E592-FB09-4A21-BCF9-713C83320854}" sibTransId="{2295177F-1AEC-40FD-B914-AD89B1B82AF5}"/>
    <dgm:cxn modelId="{FE83F6AA-2CF7-41B4-A47E-EBF5E251E128}" type="presOf" srcId="{297CD4FA-D768-4037-AF3B-31D8D9DB5896}" destId="{07DFA06A-EEB0-4A11-A90E-41996299B6A5}" srcOrd="0" destOrd="0" presId="urn:microsoft.com/office/officeart/2005/8/layout/process1"/>
    <dgm:cxn modelId="{280DF6A5-D88E-4005-877E-122793ACE8A6}" type="presParOf" srcId="{D0B81A6B-954A-466E-AD39-F89881C63B3E}" destId="{F3CD7E31-86D2-4E5F-B4F2-ED3D1BD24E6A}" srcOrd="0" destOrd="0" presId="urn:microsoft.com/office/officeart/2005/8/layout/process1"/>
    <dgm:cxn modelId="{0F78DB65-7AA1-4613-A1A4-719E59EC339D}" type="presParOf" srcId="{D0B81A6B-954A-466E-AD39-F89881C63B3E}" destId="{E33CEA42-7B6F-4EF4-8FA6-AE9D460160B6}" srcOrd="1" destOrd="0" presId="urn:microsoft.com/office/officeart/2005/8/layout/process1"/>
    <dgm:cxn modelId="{8608937C-5EDE-4C3B-BCDB-7CF1F3ECA154}" type="presParOf" srcId="{E33CEA42-7B6F-4EF4-8FA6-AE9D460160B6}" destId="{8AA961DB-2DC3-4F38-8564-D54EE35B7D5A}" srcOrd="0" destOrd="0" presId="urn:microsoft.com/office/officeart/2005/8/layout/process1"/>
    <dgm:cxn modelId="{2723F48F-250E-4887-8B64-8BC7732A0CC3}" type="presParOf" srcId="{D0B81A6B-954A-466E-AD39-F89881C63B3E}" destId="{07DFA06A-EEB0-4A11-A90E-41996299B6A5}" srcOrd="2" destOrd="0" presId="urn:microsoft.com/office/officeart/2005/8/layout/process1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BBF30651-43F6-485C-804C-631B2283A95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3A8100B-454F-4F48-9214-96D10C3DFFB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曲面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B916BF-8E57-4240-8074-9E58D4FF91F2}" type="parTrans" cxnId="{571464D1-54EC-412E-9A97-096942999FF2}">
      <dgm:prSet/>
      <dgm:spPr/>
      <dgm:t>
        <a:bodyPr/>
        <a:lstStyle/>
        <a:p>
          <a:endParaRPr lang="zh-CN" altLang="en-US"/>
        </a:p>
      </dgm:t>
    </dgm:pt>
    <dgm:pt modelId="{37410856-C0DE-4FDE-A07A-C8A683459969}" type="sibTrans" cxnId="{571464D1-54EC-412E-9A97-096942999FF2}">
      <dgm:prSet/>
      <dgm:spPr/>
      <dgm:t>
        <a:bodyPr/>
        <a:lstStyle/>
        <a:p>
          <a:endParaRPr lang="zh-CN" altLang="en-US"/>
        </a:p>
      </dgm:t>
    </dgm:pt>
    <dgm:pt modelId="{43510669-0AD4-49AE-AA65-E506FD796CA8}" type="pres">
      <dgm:prSet presAssocID="{BBF30651-43F6-485C-804C-631B2283A959}" presName="Name0" presStyleCnt="0">
        <dgm:presLayoutVars>
          <dgm:dir/>
          <dgm:animLvl val="lvl"/>
          <dgm:resizeHandles val="exact"/>
        </dgm:presLayoutVars>
      </dgm:prSet>
      <dgm:spPr/>
    </dgm:pt>
    <dgm:pt modelId="{114B7C93-F975-4F14-9C43-AB760018C3A3}" type="pres">
      <dgm:prSet presAssocID="{BBF30651-43F6-485C-804C-631B2283A959}" presName="dummy" presStyleCnt="0"/>
      <dgm:spPr/>
    </dgm:pt>
    <dgm:pt modelId="{E9DCB4CB-1843-4B57-89C1-B45B7F1A68A9}" type="pres">
      <dgm:prSet presAssocID="{BBF30651-43F6-485C-804C-631B2283A959}" presName="linH" presStyleCnt="0"/>
      <dgm:spPr/>
    </dgm:pt>
    <dgm:pt modelId="{24BBAD25-2A83-4EC7-BBE0-F2F7856701B9}" type="pres">
      <dgm:prSet presAssocID="{BBF30651-43F6-485C-804C-631B2283A959}" presName="padding1" presStyleCnt="0"/>
      <dgm:spPr/>
    </dgm:pt>
    <dgm:pt modelId="{7AE559D9-3BBE-4B37-98AB-1D0B275DF1DB}" type="pres">
      <dgm:prSet presAssocID="{83A8100B-454F-4F48-9214-96D10C3DFFB5}" presName="linV" presStyleCnt="0"/>
      <dgm:spPr/>
    </dgm:pt>
    <dgm:pt modelId="{748833E2-054D-4E5F-97AE-26A044C07322}" type="pres">
      <dgm:prSet presAssocID="{83A8100B-454F-4F48-9214-96D10C3DFFB5}" presName="spVertical1" presStyleCnt="0"/>
      <dgm:spPr/>
    </dgm:pt>
    <dgm:pt modelId="{80AAA0FF-161F-44AF-8499-0F23FBBFE10C}" type="pres">
      <dgm:prSet presAssocID="{83A8100B-454F-4F48-9214-96D10C3DFFB5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FD0F69-B455-4E43-94C9-291DDAA9698F}" type="pres">
      <dgm:prSet presAssocID="{83A8100B-454F-4F48-9214-96D10C3DFFB5}" presName="spVertical2" presStyleCnt="0"/>
      <dgm:spPr/>
    </dgm:pt>
    <dgm:pt modelId="{0B6FE670-A60B-4E38-B99E-018ADD5BD027}" type="pres">
      <dgm:prSet presAssocID="{83A8100B-454F-4F48-9214-96D10C3DFFB5}" presName="spVertical3" presStyleCnt="0"/>
      <dgm:spPr/>
    </dgm:pt>
    <dgm:pt modelId="{87654C36-D851-4F98-A1F8-E2874E7174A6}" type="pres">
      <dgm:prSet presAssocID="{BBF30651-43F6-485C-804C-631B2283A959}" presName="padding2" presStyleCnt="0"/>
      <dgm:spPr/>
    </dgm:pt>
    <dgm:pt modelId="{C2DE1C67-66B4-4DFC-98B0-24683B6DF521}" type="pres">
      <dgm:prSet presAssocID="{BBF30651-43F6-485C-804C-631B2283A959}" presName="negArrow" presStyleCnt="0"/>
      <dgm:spPr/>
    </dgm:pt>
    <dgm:pt modelId="{36A427FD-586A-4DFE-A9BE-A6FCE8B60292}" type="pres">
      <dgm:prSet presAssocID="{BBF30651-43F6-485C-804C-631B2283A959}" presName="backgroundArrow" presStyleLbl="node1" presStyleIdx="0" presStyleCnt="1"/>
      <dgm:spPr/>
    </dgm:pt>
  </dgm:ptLst>
  <dgm:cxnLst>
    <dgm:cxn modelId="{571464D1-54EC-412E-9A97-096942999FF2}" srcId="{BBF30651-43F6-485C-804C-631B2283A959}" destId="{83A8100B-454F-4F48-9214-96D10C3DFFB5}" srcOrd="0" destOrd="0" parTransId="{ECB916BF-8E57-4240-8074-9E58D4FF91F2}" sibTransId="{37410856-C0DE-4FDE-A07A-C8A683459969}"/>
    <dgm:cxn modelId="{6520B5C1-9340-4E52-80D2-225B2A40361F}" type="presOf" srcId="{BBF30651-43F6-485C-804C-631B2283A959}" destId="{43510669-0AD4-49AE-AA65-E506FD796CA8}" srcOrd="0" destOrd="0" presId="urn:microsoft.com/office/officeart/2005/8/layout/hProcess3"/>
    <dgm:cxn modelId="{373E13C4-449F-4DDF-805D-16D8C0432C98}" type="presOf" srcId="{83A8100B-454F-4F48-9214-96D10C3DFFB5}" destId="{80AAA0FF-161F-44AF-8499-0F23FBBFE10C}" srcOrd="0" destOrd="0" presId="urn:microsoft.com/office/officeart/2005/8/layout/hProcess3"/>
    <dgm:cxn modelId="{2B3801A1-C312-4AB4-AFBB-63F8B21E20CE}" type="presParOf" srcId="{43510669-0AD4-49AE-AA65-E506FD796CA8}" destId="{114B7C93-F975-4F14-9C43-AB760018C3A3}" srcOrd="0" destOrd="0" presId="urn:microsoft.com/office/officeart/2005/8/layout/hProcess3"/>
    <dgm:cxn modelId="{96CADADA-20C8-44F5-AB35-6777E341F10B}" type="presParOf" srcId="{43510669-0AD4-49AE-AA65-E506FD796CA8}" destId="{E9DCB4CB-1843-4B57-89C1-B45B7F1A68A9}" srcOrd="1" destOrd="0" presId="urn:microsoft.com/office/officeart/2005/8/layout/hProcess3"/>
    <dgm:cxn modelId="{8B99DF67-F6F7-4337-8931-1427A279DB87}" type="presParOf" srcId="{E9DCB4CB-1843-4B57-89C1-B45B7F1A68A9}" destId="{24BBAD25-2A83-4EC7-BBE0-F2F7856701B9}" srcOrd="0" destOrd="0" presId="urn:microsoft.com/office/officeart/2005/8/layout/hProcess3"/>
    <dgm:cxn modelId="{96D9BCF0-02E3-470D-9BDD-09F0DC76D40C}" type="presParOf" srcId="{E9DCB4CB-1843-4B57-89C1-B45B7F1A68A9}" destId="{7AE559D9-3BBE-4B37-98AB-1D0B275DF1DB}" srcOrd="1" destOrd="0" presId="urn:microsoft.com/office/officeart/2005/8/layout/hProcess3"/>
    <dgm:cxn modelId="{946181EB-A8FF-4A9C-8CFD-CFF54F4AD951}" type="presParOf" srcId="{7AE559D9-3BBE-4B37-98AB-1D0B275DF1DB}" destId="{748833E2-054D-4E5F-97AE-26A044C07322}" srcOrd="0" destOrd="0" presId="urn:microsoft.com/office/officeart/2005/8/layout/hProcess3"/>
    <dgm:cxn modelId="{1BAF867D-236E-4475-8D8E-26CAE7FE938D}" type="presParOf" srcId="{7AE559D9-3BBE-4B37-98AB-1D0B275DF1DB}" destId="{80AAA0FF-161F-44AF-8499-0F23FBBFE10C}" srcOrd="1" destOrd="0" presId="urn:microsoft.com/office/officeart/2005/8/layout/hProcess3"/>
    <dgm:cxn modelId="{673A1B7F-0D12-4397-8D21-B9B5E1020BDA}" type="presParOf" srcId="{7AE559D9-3BBE-4B37-98AB-1D0B275DF1DB}" destId="{C2FD0F69-B455-4E43-94C9-291DDAA9698F}" srcOrd="2" destOrd="0" presId="urn:microsoft.com/office/officeart/2005/8/layout/hProcess3"/>
    <dgm:cxn modelId="{4235C713-74A6-4944-BE73-522CEBCA28AC}" type="presParOf" srcId="{7AE559D9-3BBE-4B37-98AB-1D0B275DF1DB}" destId="{0B6FE670-A60B-4E38-B99E-018ADD5BD027}" srcOrd="3" destOrd="0" presId="urn:microsoft.com/office/officeart/2005/8/layout/hProcess3"/>
    <dgm:cxn modelId="{8760E9FC-6C4C-478C-A00F-2E504ACE95F9}" type="presParOf" srcId="{E9DCB4CB-1843-4B57-89C1-B45B7F1A68A9}" destId="{87654C36-D851-4F98-A1F8-E2874E7174A6}" srcOrd="2" destOrd="0" presId="urn:microsoft.com/office/officeart/2005/8/layout/hProcess3"/>
    <dgm:cxn modelId="{6955894A-9532-4D6D-B867-08949EBBF11D}" type="presParOf" srcId="{E9DCB4CB-1843-4B57-89C1-B45B7F1A68A9}" destId="{C2DE1C67-66B4-4DFC-98B0-24683B6DF521}" srcOrd="3" destOrd="0" presId="urn:microsoft.com/office/officeart/2005/8/layout/hProcess3"/>
    <dgm:cxn modelId="{9AAEA853-A434-435B-99E4-47D0BE8E7485}" type="presParOf" srcId="{E9DCB4CB-1843-4B57-89C1-B45B7F1A68A9}" destId="{36A427FD-586A-4DFE-A9BE-A6FCE8B60292}" srcOrd="4" destOrd="0" presId="urn:microsoft.com/office/officeart/2005/8/layout/hProcess3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1D3B9DAD-E3C1-4483-A60E-305C7360BFE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FCCF8FB8-4620-495E-9761-6A5E668B80F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/</a:t>
          </a:r>
          <a:r>
            <a:rPr lang="zh-CN" altLang="en-US" dirty="0" smtClean="0"/>
            <a:t>返回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0C86B19-6261-4E28-AD19-08E07B8A8023}" type="parTrans" cxnId="{AF5CEE8C-FBE0-4470-A667-12E3C6AB238A}">
      <dgm:prSet/>
      <dgm:spPr/>
      <dgm:t>
        <a:bodyPr/>
        <a:lstStyle/>
        <a:p>
          <a:endParaRPr lang="zh-CN" altLang="en-US"/>
        </a:p>
      </dgm:t>
    </dgm:pt>
    <dgm:pt modelId="{EFCDA880-6934-4BA7-A1D3-D959FF618126}" type="sibTrans" cxnId="{AF5CEE8C-FBE0-4470-A667-12E3C6AB238A}">
      <dgm:prSet/>
      <dgm:spPr/>
      <dgm:t>
        <a:bodyPr/>
        <a:lstStyle/>
        <a:p>
          <a:endParaRPr lang="zh-CN" altLang="en-US"/>
        </a:p>
      </dgm:t>
    </dgm:pt>
    <dgm:pt modelId="{DD9FC7B4-7CBA-441E-8781-212FDB85F2B3}" type="pres">
      <dgm:prSet presAssocID="{1D3B9DAD-E3C1-4483-A60E-305C7360BFEB}" presName="Name0" presStyleCnt="0">
        <dgm:presLayoutVars>
          <dgm:dir/>
          <dgm:animLvl val="lvl"/>
          <dgm:resizeHandles val="exact"/>
        </dgm:presLayoutVars>
      </dgm:prSet>
      <dgm:spPr/>
    </dgm:pt>
    <dgm:pt modelId="{683B4244-BCB0-43BF-B03C-8386023D0F89}" type="pres">
      <dgm:prSet presAssocID="{1D3B9DAD-E3C1-4483-A60E-305C7360BFEB}" presName="dummy" presStyleCnt="0"/>
      <dgm:spPr/>
    </dgm:pt>
    <dgm:pt modelId="{504AF6C7-6AC6-4AF5-8B8D-453409754EC8}" type="pres">
      <dgm:prSet presAssocID="{1D3B9DAD-E3C1-4483-A60E-305C7360BFEB}" presName="linH" presStyleCnt="0"/>
      <dgm:spPr/>
    </dgm:pt>
    <dgm:pt modelId="{D410DE0A-494F-48FF-AD89-7D60D26A78C0}" type="pres">
      <dgm:prSet presAssocID="{1D3B9DAD-E3C1-4483-A60E-305C7360BFEB}" presName="padding1" presStyleCnt="0"/>
      <dgm:spPr/>
    </dgm:pt>
    <dgm:pt modelId="{B6E8E4D3-3D8E-40E7-951E-5E03A1978867}" type="pres">
      <dgm:prSet presAssocID="{FCCF8FB8-4620-495E-9761-6A5E668B80F0}" presName="linV" presStyleCnt="0"/>
      <dgm:spPr/>
    </dgm:pt>
    <dgm:pt modelId="{48A5C1F8-9C16-43F1-8F7F-3B3C0C0CC3C2}" type="pres">
      <dgm:prSet presAssocID="{FCCF8FB8-4620-495E-9761-6A5E668B80F0}" presName="spVertical1" presStyleCnt="0"/>
      <dgm:spPr/>
    </dgm:pt>
    <dgm:pt modelId="{C06C297B-06D0-4791-A2B1-2B0815CEEC10}" type="pres">
      <dgm:prSet presAssocID="{FCCF8FB8-4620-495E-9761-6A5E668B80F0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2E1243-55F7-4602-849F-C139DA563ED8}" type="pres">
      <dgm:prSet presAssocID="{FCCF8FB8-4620-495E-9761-6A5E668B80F0}" presName="spVertical2" presStyleCnt="0"/>
      <dgm:spPr/>
    </dgm:pt>
    <dgm:pt modelId="{AB0D87D6-414E-4440-A2FA-1361B66C4E49}" type="pres">
      <dgm:prSet presAssocID="{FCCF8FB8-4620-495E-9761-6A5E668B80F0}" presName="spVertical3" presStyleCnt="0"/>
      <dgm:spPr/>
    </dgm:pt>
    <dgm:pt modelId="{3A170F05-989F-4679-ADBD-FA711C638D38}" type="pres">
      <dgm:prSet presAssocID="{1D3B9DAD-E3C1-4483-A60E-305C7360BFEB}" presName="padding2" presStyleCnt="0"/>
      <dgm:spPr/>
    </dgm:pt>
    <dgm:pt modelId="{97D34A6E-9C91-4291-9156-337E5D8E8E4B}" type="pres">
      <dgm:prSet presAssocID="{1D3B9DAD-E3C1-4483-A60E-305C7360BFEB}" presName="negArrow" presStyleCnt="0"/>
      <dgm:spPr/>
    </dgm:pt>
    <dgm:pt modelId="{9FC72B49-BAFD-4609-BFB9-EA773F4F3E96}" type="pres">
      <dgm:prSet presAssocID="{1D3B9DAD-E3C1-4483-A60E-305C7360BFEB}" presName="backgroundArrow" presStyleLbl="node1" presStyleIdx="0" presStyleCnt="1" custAng="10800000"/>
      <dgm:spPr/>
    </dgm:pt>
  </dgm:ptLst>
  <dgm:cxnLst>
    <dgm:cxn modelId="{9822D5E4-DE12-48E6-ADE1-7042C4181A8E}" type="presOf" srcId="{FCCF8FB8-4620-495E-9761-6A5E668B80F0}" destId="{C06C297B-06D0-4791-A2B1-2B0815CEEC10}" srcOrd="0" destOrd="0" presId="urn:microsoft.com/office/officeart/2005/8/layout/hProcess3"/>
    <dgm:cxn modelId="{AF5CEE8C-FBE0-4470-A667-12E3C6AB238A}" srcId="{1D3B9DAD-E3C1-4483-A60E-305C7360BFEB}" destId="{FCCF8FB8-4620-495E-9761-6A5E668B80F0}" srcOrd="0" destOrd="0" parTransId="{E0C86B19-6261-4E28-AD19-08E07B8A8023}" sibTransId="{EFCDA880-6934-4BA7-A1D3-D959FF618126}"/>
    <dgm:cxn modelId="{30C97596-627A-4C43-8D0E-D2BCA79F5BFD}" type="presOf" srcId="{1D3B9DAD-E3C1-4483-A60E-305C7360BFEB}" destId="{DD9FC7B4-7CBA-441E-8781-212FDB85F2B3}" srcOrd="0" destOrd="0" presId="urn:microsoft.com/office/officeart/2005/8/layout/hProcess3"/>
    <dgm:cxn modelId="{3D48F569-B070-4A86-9C36-1E442CD4628A}" type="presParOf" srcId="{DD9FC7B4-7CBA-441E-8781-212FDB85F2B3}" destId="{683B4244-BCB0-43BF-B03C-8386023D0F89}" srcOrd="0" destOrd="0" presId="urn:microsoft.com/office/officeart/2005/8/layout/hProcess3"/>
    <dgm:cxn modelId="{1781D620-CE03-42D1-A4AE-477AB2EBB0AF}" type="presParOf" srcId="{DD9FC7B4-7CBA-441E-8781-212FDB85F2B3}" destId="{504AF6C7-6AC6-4AF5-8B8D-453409754EC8}" srcOrd="1" destOrd="0" presId="urn:microsoft.com/office/officeart/2005/8/layout/hProcess3"/>
    <dgm:cxn modelId="{0680CC1A-FDA2-4FD1-BFD9-CCAD312622DE}" type="presParOf" srcId="{504AF6C7-6AC6-4AF5-8B8D-453409754EC8}" destId="{D410DE0A-494F-48FF-AD89-7D60D26A78C0}" srcOrd="0" destOrd="0" presId="urn:microsoft.com/office/officeart/2005/8/layout/hProcess3"/>
    <dgm:cxn modelId="{7B90C1E0-20D2-44FB-9DFA-5D8F361F8669}" type="presParOf" srcId="{504AF6C7-6AC6-4AF5-8B8D-453409754EC8}" destId="{B6E8E4D3-3D8E-40E7-951E-5E03A1978867}" srcOrd="1" destOrd="0" presId="urn:microsoft.com/office/officeart/2005/8/layout/hProcess3"/>
    <dgm:cxn modelId="{5693012C-9760-4285-B58B-619E958C7E15}" type="presParOf" srcId="{B6E8E4D3-3D8E-40E7-951E-5E03A1978867}" destId="{48A5C1F8-9C16-43F1-8F7F-3B3C0C0CC3C2}" srcOrd="0" destOrd="0" presId="urn:microsoft.com/office/officeart/2005/8/layout/hProcess3"/>
    <dgm:cxn modelId="{90BCCA90-5161-48B9-91E1-B76BA4ED8BB6}" type="presParOf" srcId="{B6E8E4D3-3D8E-40E7-951E-5E03A1978867}" destId="{C06C297B-06D0-4791-A2B1-2B0815CEEC10}" srcOrd="1" destOrd="0" presId="urn:microsoft.com/office/officeart/2005/8/layout/hProcess3"/>
    <dgm:cxn modelId="{0F131321-AE80-4E71-8E95-ED3615996070}" type="presParOf" srcId="{B6E8E4D3-3D8E-40E7-951E-5E03A1978867}" destId="{872E1243-55F7-4602-849F-C139DA563ED8}" srcOrd="2" destOrd="0" presId="urn:microsoft.com/office/officeart/2005/8/layout/hProcess3"/>
    <dgm:cxn modelId="{BB59503B-82AD-4CF2-A96F-FEA15BE56002}" type="presParOf" srcId="{B6E8E4D3-3D8E-40E7-951E-5E03A1978867}" destId="{AB0D87D6-414E-4440-A2FA-1361B66C4E49}" srcOrd="3" destOrd="0" presId="urn:microsoft.com/office/officeart/2005/8/layout/hProcess3"/>
    <dgm:cxn modelId="{CD09EF1F-7CFF-45A8-A584-8751F5866210}" type="presParOf" srcId="{504AF6C7-6AC6-4AF5-8B8D-453409754EC8}" destId="{3A170F05-989F-4679-ADBD-FA711C638D38}" srcOrd="2" destOrd="0" presId="urn:microsoft.com/office/officeart/2005/8/layout/hProcess3"/>
    <dgm:cxn modelId="{1433C01C-2AD7-40E2-856E-C8E9C9C56D41}" type="presParOf" srcId="{504AF6C7-6AC6-4AF5-8B8D-453409754EC8}" destId="{97D34A6E-9C91-4291-9156-337E5D8E8E4B}" srcOrd="3" destOrd="0" presId="urn:microsoft.com/office/officeart/2005/8/layout/hProcess3"/>
    <dgm:cxn modelId="{594D65DB-D2A2-4E36-8D24-17C637745AA3}" type="presParOf" srcId="{504AF6C7-6AC6-4AF5-8B8D-453409754EC8}" destId="{9FC72B49-BAFD-4609-BFB9-EA773F4F3E96}" srcOrd="4" destOrd="0" presId="urn:microsoft.com/office/officeart/2005/8/layout/hProcess3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E827D3F9-E947-4B99-BA1D-0A22B350447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7398B4B-7E37-463B-9E4D-D48DF163A38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26F4670-E93D-41BA-B22E-3DA96DF11D2B}" type="parTrans" cxnId="{2E3DF641-FBD8-4161-B801-4653614848B5}">
      <dgm:prSet/>
      <dgm:spPr/>
      <dgm:t>
        <a:bodyPr/>
        <a:lstStyle/>
        <a:p>
          <a:endParaRPr lang="zh-CN" altLang="en-US"/>
        </a:p>
      </dgm:t>
    </dgm:pt>
    <dgm:pt modelId="{B798321F-87D6-41FE-B032-B55774664539}" type="sibTrans" cxnId="{2E3DF641-FBD8-4161-B801-4653614848B5}">
      <dgm:prSet/>
      <dgm:spPr/>
      <dgm:t>
        <a:bodyPr/>
        <a:lstStyle/>
        <a:p>
          <a:endParaRPr lang="zh-CN" altLang="en-US"/>
        </a:p>
      </dgm:t>
    </dgm:pt>
    <dgm:pt modelId="{CD01B8B9-53FF-497A-9B41-EBC261E151E8}" type="pres">
      <dgm:prSet presAssocID="{E827D3F9-E947-4B99-BA1D-0A22B350447B}" presName="Name0" presStyleCnt="0">
        <dgm:presLayoutVars>
          <dgm:dir/>
          <dgm:animLvl val="lvl"/>
          <dgm:resizeHandles val="exact"/>
        </dgm:presLayoutVars>
      </dgm:prSet>
      <dgm:spPr/>
    </dgm:pt>
    <dgm:pt modelId="{A5BEF26C-DEDD-4702-8968-6C35FFEF25AE}" type="pres">
      <dgm:prSet presAssocID="{E827D3F9-E947-4B99-BA1D-0A22B350447B}" presName="dummy" presStyleCnt="0"/>
      <dgm:spPr/>
    </dgm:pt>
    <dgm:pt modelId="{377F68EE-03A7-4163-B882-D43EA56CC060}" type="pres">
      <dgm:prSet presAssocID="{E827D3F9-E947-4B99-BA1D-0A22B350447B}" presName="linH" presStyleCnt="0"/>
      <dgm:spPr/>
    </dgm:pt>
    <dgm:pt modelId="{5FE7634C-34E6-4E67-8E78-2CCBA0D16207}" type="pres">
      <dgm:prSet presAssocID="{E827D3F9-E947-4B99-BA1D-0A22B350447B}" presName="padding1" presStyleCnt="0"/>
      <dgm:spPr/>
    </dgm:pt>
    <dgm:pt modelId="{D87BE2C2-20E6-4CD2-8041-B799DD1785A6}" type="pres">
      <dgm:prSet presAssocID="{37398B4B-7E37-463B-9E4D-D48DF163A38A}" presName="linV" presStyleCnt="0"/>
      <dgm:spPr/>
    </dgm:pt>
    <dgm:pt modelId="{BCF9CEC8-CF35-40F8-8723-AF34F15F7890}" type="pres">
      <dgm:prSet presAssocID="{37398B4B-7E37-463B-9E4D-D48DF163A38A}" presName="spVertical1" presStyleCnt="0"/>
      <dgm:spPr/>
    </dgm:pt>
    <dgm:pt modelId="{D577E903-326C-49F3-BCCD-E85D5CF7982D}" type="pres">
      <dgm:prSet presAssocID="{37398B4B-7E37-463B-9E4D-D48DF163A38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14EE98-640D-4AD2-A402-6BF381CD0C65}" type="pres">
      <dgm:prSet presAssocID="{37398B4B-7E37-463B-9E4D-D48DF163A38A}" presName="spVertical2" presStyleCnt="0"/>
      <dgm:spPr/>
    </dgm:pt>
    <dgm:pt modelId="{7F30AA6F-4CFB-4E95-A9C4-55A89ACDA8D1}" type="pres">
      <dgm:prSet presAssocID="{37398B4B-7E37-463B-9E4D-D48DF163A38A}" presName="spVertical3" presStyleCnt="0"/>
      <dgm:spPr/>
    </dgm:pt>
    <dgm:pt modelId="{79251D88-1A8A-4755-9E5B-E410BDEFBF19}" type="pres">
      <dgm:prSet presAssocID="{E827D3F9-E947-4B99-BA1D-0A22B350447B}" presName="padding2" presStyleCnt="0"/>
      <dgm:spPr/>
    </dgm:pt>
    <dgm:pt modelId="{D18E6FC9-94AA-43A8-9B5F-6FEB6DBE9107}" type="pres">
      <dgm:prSet presAssocID="{E827D3F9-E947-4B99-BA1D-0A22B350447B}" presName="negArrow" presStyleCnt="0"/>
      <dgm:spPr/>
    </dgm:pt>
    <dgm:pt modelId="{3B8D23C1-5A31-4D5C-86F0-65E1928AFD73}" type="pres">
      <dgm:prSet presAssocID="{E827D3F9-E947-4B99-BA1D-0A22B350447B}" presName="backgroundArrow" presStyleLbl="node1" presStyleIdx="0" presStyleCnt="1"/>
      <dgm:spPr/>
    </dgm:pt>
  </dgm:ptLst>
  <dgm:cxnLst>
    <dgm:cxn modelId="{20E0DCA4-6884-486D-A6E7-EFF23501363A}" type="presOf" srcId="{E827D3F9-E947-4B99-BA1D-0A22B350447B}" destId="{CD01B8B9-53FF-497A-9B41-EBC261E151E8}" srcOrd="0" destOrd="0" presId="urn:microsoft.com/office/officeart/2005/8/layout/hProcess3"/>
    <dgm:cxn modelId="{E7369E04-A1ED-432F-837D-9E0CFA6C23CD}" type="presOf" srcId="{37398B4B-7E37-463B-9E4D-D48DF163A38A}" destId="{D577E903-326C-49F3-BCCD-E85D5CF7982D}" srcOrd="0" destOrd="0" presId="urn:microsoft.com/office/officeart/2005/8/layout/hProcess3"/>
    <dgm:cxn modelId="{2E3DF641-FBD8-4161-B801-4653614848B5}" srcId="{E827D3F9-E947-4B99-BA1D-0A22B350447B}" destId="{37398B4B-7E37-463B-9E4D-D48DF163A38A}" srcOrd="0" destOrd="0" parTransId="{B26F4670-E93D-41BA-B22E-3DA96DF11D2B}" sibTransId="{B798321F-87D6-41FE-B032-B55774664539}"/>
    <dgm:cxn modelId="{C5AA4BB5-0E9B-463E-8A8C-A39231EA17D9}" type="presParOf" srcId="{CD01B8B9-53FF-497A-9B41-EBC261E151E8}" destId="{A5BEF26C-DEDD-4702-8968-6C35FFEF25AE}" srcOrd="0" destOrd="0" presId="urn:microsoft.com/office/officeart/2005/8/layout/hProcess3"/>
    <dgm:cxn modelId="{2FD685A3-14A8-4051-BCD8-593B7A8822BD}" type="presParOf" srcId="{CD01B8B9-53FF-497A-9B41-EBC261E151E8}" destId="{377F68EE-03A7-4163-B882-D43EA56CC060}" srcOrd="1" destOrd="0" presId="urn:microsoft.com/office/officeart/2005/8/layout/hProcess3"/>
    <dgm:cxn modelId="{05D71578-B7E9-4CA9-AEFA-44A1654FCF63}" type="presParOf" srcId="{377F68EE-03A7-4163-B882-D43EA56CC060}" destId="{5FE7634C-34E6-4E67-8E78-2CCBA0D16207}" srcOrd="0" destOrd="0" presId="urn:microsoft.com/office/officeart/2005/8/layout/hProcess3"/>
    <dgm:cxn modelId="{C461F58F-11A9-486C-B973-A6FB4AF9C590}" type="presParOf" srcId="{377F68EE-03A7-4163-B882-D43EA56CC060}" destId="{D87BE2C2-20E6-4CD2-8041-B799DD1785A6}" srcOrd="1" destOrd="0" presId="urn:microsoft.com/office/officeart/2005/8/layout/hProcess3"/>
    <dgm:cxn modelId="{F68E2ABB-0468-449E-A61D-3FBE0BF8C501}" type="presParOf" srcId="{D87BE2C2-20E6-4CD2-8041-B799DD1785A6}" destId="{BCF9CEC8-CF35-40F8-8723-AF34F15F7890}" srcOrd="0" destOrd="0" presId="urn:microsoft.com/office/officeart/2005/8/layout/hProcess3"/>
    <dgm:cxn modelId="{262A3429-76CD-4488-80AD-8DABD4E07752}" type="presParOf" srcId="{D87BE2C2-20E6-4CD2-8041-B799DD1785A6}" destId="{D577E903-326C-49F3-BCCD-E85D5CF7982D}" srcOrd="1" destOrd="0" presId="urn:microsoft.com/office/officeart/2005/8/layout/hProcess3"/>
    <dgm:cxn modelId="{A49CE431-BC84-4FB8-84BA-B812DA198F7E}" type="presParOf" srcId="{D87BE2C2-20E6-4CD2-8041-B799DD1785A6}" destId="{C214EE98-640D-4AD2-A402-6BF381CD0C65}" srcOrd="2" destOrd="0" presId="urn:microsoft.com/office/officeart/2005/8/layout/hProcess3"/>
    <dgm:cxn modelId="{27B8925D-5E07-4A56-85BC-6EFFCAF75892}" type="presParOf" srcId="{D87BE2C2-20E6-4CD2-8041-B799DD1785A6}" destId="{7F30AA6F-4CFB-4E95-A9C4-55A89ACDA8D1}" srcOrd="3" destOrd="0" presId="urn:microsoft.com/office/officeart/2005/8/layout/hProcess3"/>
    <dgm:cxn modelId="{445024A4-3225-465A-A3A8-303338DAB897}" type="presParOf" srcId="{377F68EE-03A7-4163-B882-D43EA56CC060}" destId="{79251D88-1A8A-4755-9E5B-E410BDEFBF19}" srcOrd="2" destOrd="0" presId="urn:microsoft.com/office/officeart/2005/8/layout/hProcess3"/>
    <dgm:cxn modelId="{4C0238B0-969B-4972-92DF-1F870CEC6AF9}" type="presParOf" srcId="{377F68EE-03A7-4163-B882-D43EA56CC060}" destId="{D18E6FC9-94AA-43A8-9B5F-6FEB6DBE9107}" srcOrd="3" destOrd="0" presId="urn:microsoft.com/office/officeart/2005/8/layout/hProcess3"/>
    <dgm:cxn modelId="{8DA5931B-DAC9-4338-ABA4-4FBCB8C88CF6}" type="presParOf" srcId="{377F68EE-03A7-4163-B882-D43EA56CC060}" destId="{3B8D23C1-5A31-4D5C-86F0-65E1928AFD73}" srcOrd="4" destOrd="0" presId="urn:microsoft.com/office/officeart/2005/8/layout/hProcess3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89109AF-124E-44F6-8CA3-759A0CD69D4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BE26F4E5-9587-4B21-95DE-9EFB5B4D0CA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输出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E8F10BB-8DCD-4227-8227-9ECB07C4540D}" type="parTrans" cxnId="{C6BB0E8E-CDDF-4B37-95DD-4760CA4D6823}">
      <dgm:prSet/>
      <dgm:spPr/>
      <dgm:t>
        <a:bodyPr/>
        <a:lstStyle/>
        <a:p>
          <a:endParaRPr lang="zh-CN" altLang="en-US"/>
        </a:p>
      </dgm:t>
    </dgm:pt>
    <dgm:pt modelId="{60A76443-E280-4832-966E-2B32C4975894}" type="sibTrans" cxnId="{C6BB0E8E-CDDF-4B37-95DD-4760CA4D6823}">
      <dgm:prSet/>
      <dgm:spPr/>
      <dgm:t>
        <a:bodyPr/>
        <a:lstStyle/>
        <a:p>
          <a:endParaRPr lang="zh-CN" altLang="en-US"/>
        </a:p>
      </dgm:t>
    </dgm:pt>
    <dgm:pt modelId="{15826FD3-16AC-43E5-BDBD-C1EA4770814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对</a:t>
          </a:r>
          <a:r>
            <a:rPr lang="en-US" altLang="zh-CN" dirty="0" smtClean="0"/>
            <a:t>CL</a:t>
          </a:r>
          <a:r>
            <a:rPr lang="zh-CN" altLang="en-US" dirty="0" smtClean="0"/>
            <a:t>文件进行后处理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B137B16-F719-4E99-81D8-6BC8E73C6BE9}" type="parTrans" cxnId="{3ADC61D8-C2E3-4D88-B463-BEA489E59D24}">
      <dgm:prSet/>
      <dgm:spPr/>
      <dgm:t>
        <a:bodyPr/>
        <a:lstStyle/>
        <a:p>
          <a:endParaRPr lang="zh-CN" altLang="en-US"/>
        </a:p>
      </dgm:t>
    </dgm:pt>
    <dgm:pt modelId="{FB4AF6CF-EFD2-43E8-BE32-A05233BE480B}" type="sibTrans" cxnId="{3ADC61D8-C2E3-4D88-B463-BEA489E59D24}">
      <dgm:prSet/>
      <dgm:spPr/>
      <dgm:t>
        <a:bodyPr/>
        <a:lstStyle/>
        <a:p>
          <a:endParaRPr lang="zh-CN" altLang="en-US"/>
        </a:p>
      </dgm:t>
    </dgm:pt>
    <dgm:pt modelId="{7B08BDF7-70D7-4702-9B7C-56F5A4DCCAC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E6A1EDC-825B-49BB-BE55-0C81267A53A9}" type="parTrans" cxnId="{C4E673CC-C944-4177-9047-196C90961F80}">
      <dgm:prSet/>
      <dgm:spPr/>
      <dgm:t>
        <a:bodyPr/>
        <a:lstStyle/>
        <a:p>
          <a:endParaRPr lang="zh-CN" altLang="en-US"/>
        </a:p>
      </dgm:t>
    </dgm:pt>
    <dgm:pt modelId="{01438256-63D4-454E-8FAC-51A5B39FBFD1}" type="sibTrans" cxnId="{C4E673CC-C944-4177-9047-196C90961F80}">
      <dgm:prSet/>
      <dgm:spPr/>
      <dgm:t>
        <a:bodyPr/>
        <a:lstStyle/>
        <a:p>
          <a:endParaRPr lang="zh-CN" altLang="en-US"/>
        </a:p>
      </dgm:t>
    </dgm:pt>
    <dgm:pt modelId="{808A27CF-525C-4C36-9DA8-DE1DE73A30FD}" type="pres">
      <dgm:prSet presAssocID="{789109AF-124E-44F6-8CA3-759A0CD69D48}" presName="Name0" presStyleCnt="0">
        <dgm:presLayoutVars>
          <dgm:dir/>
          <dgm:resizeHandles val="exact"/>
        </dgm:presLayoutVars>
      </dgm:prSet>
      <dgm:spPr/>
    </dgm:pt>
    <dgm:pt modelId="{71879FE6-1565-40DD-BB62-8297C0CFED05}" type="pres">
      <dgm:prSet presAssocID="{BE26F4E5-9587-4B21-95DE-9EFB5B4D0CA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84700B-770F-4423-A870-E0716E910424}" type="pres">
      <dgm:prSet presAssocID="{60A76443-E280-4832-966E-2B32C4975894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DD50A905-7557-4A25-B426-2EABDC40FDB9}" type="pres">
      <dgm:prSet presAssocID="{60A76443-E280-4832-966E-2B32C4975894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33877355-A0D6-4BF4-A115-9F5BCB878222}" type="pres">
      <dgm:prSet presAssocID="{15826FD3-16AC-43E5-BDBD-C1EA4770814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0B2605-B647-4F53-AF76-91C08F581C59}" type="pres">
      <dgm:prSet presAssocID="{FB4AF6CF-EFD2-43E8-BE32-A05233BE480B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AEC7C362-FA8F-4F3F-B831-DC4007D8F4D6}" type="pres">
      <dgm:prSet presAssocID="{FB4AF6CF-EFD2-43E8-BE32-A05233BE480B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688741C-A6C0-4AF9-AB63-4403DC295816}" type="pres">
      <dgm:prSet presAssocID="{7B08BDF7-70D7-4702-9B7C-56F5A4DCCAC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993C530-BDE5-420A-9C9E-2CC27A974C87}" type="presOf" srcId="{60A76443-E280-4832-966E-2B32C4975894}" destId="{DD50A905-7557-4A25-B426-2EABDC40FDB9}" srcOrd="1" destOrd="0" presId="urn:microsoft.com/office/officeart/2005/8/layout/process1"/>
    <dgm:cxn modelId="{6C9C883B-82B3-4C1F-8951-668D6D03A73B}" type="presOf" srcId="{60A76443-E280-4832-966E-2B32C4975894}" destId="{A384700B-770F-4423-A870-E0716E910424}" srcOrd="0" destOrd="0" presId="urn:microsoft.com/office/officeart/2005/8/layout/process1"/>
    <dgm:cxn modelId="{14DA48E7-EF3A-4809-997C-A0E3CCEEE5EB}" type="presOf" srcId="{FB4AF6CF-EFD2-43E8-BE32-A05233BE480B}" destId="{570B2605-B647-4F53-AF76-91C08F581C59}" srcOrd="0" destOrd="0" presId="urn:microsoft.com/office/officeart/2005/8/layout/process1"/>
    <dgm:cxn modelId="{3ADC61D8-C2E3-4D88-B463-BEA489E59D24}" srcId="{789109AF-124E-44F6-8CA3-759A0CD69D48}" destId="{15826FD3-16AC-43E5-BDBD-C1EA47708149}" srcOrd="1" destOrd="0" parTransId="{DB137B16-F719-4E99-81D8-6BC8E73C6BE9}" sibTransId="{FB4AF6CF-EFD2-43E8-BE32-A05233BE480B}"/>
    <dgm:cxn modelId="{C99BEAA4-A4E4-4208-8B15-B6A03CEA6CC1}" type="presOf" srcId="{BE26F4E5-9587-4B21-95DE-9EFB5B4D0CA8}" destId="{71879FE6-1565-40DD-BB62-8297C0CFED05}" srcOrd="0" destOrd="0" presId="urn:microsoft.com/office/officeart/2005/8/layout/process1"/>
    <dgm:cxn modelId="{686214D7-986A-4EB9-BC9F-85A4BF4DA0C9}" type="presOf" srcId="{7B08BDF7-70D7-4702-9B7C-56F5A4DCCAC6}" destId="{2688741C-A6C0-4AF9-AB63-4403DC295816}" srcOrd="0" destOrd="0" presId="urn:microsoft.com/office/officeart/2005/8/layout/process1"/>
    <dgm:cxn modelId="{03C9FE1C-3EB9-409B-AAE5-3F1A2CC27607}" type="presOf" srcId="{15826FD3-16AC-43E5-BDBD-C1EA47708149}" destId="{33877355-A0D6-4BF4-A115-9F5BCB878222}" srcOrd="0" destOrd="0" presId="urn:microsoft.com/office/officeart/2005/8/layout/process1"/>
    <dgm:cxn modelId="{C6BB0E8E-CDDF-4B37-95DD-4760CA4D6823}" srcId="{789109AF-124E-44F6-8CA3-759A0CD69D48}" destId="{BE26F4E5-9587-4B21-95DE-9EFB5B4D0CA8}" srcOrd="0" destOrd="0" parTransId="{FE8F10BB-8DCD-4227-8227-9ECB07C4540D}" sibTransId="{60A76443-E280-4832-966E-2B32C4975894}"/>
    <dgm:cxn modelId="{C9F88900-0A70-4E42-A079-3F2948EEDBD0}" type="presOf" srcId="{FB4AF6CF-EFD2-43E8-BE32-A05233BE480B}" destId="{AEC7C362-FA8F-4F3F-B831-DC4007D8F4D6}" srcOrd="1" destOrd="0" presId="urn:microsoft.com/office/officeart/2005/8/layout/process1"/>
    <dgm:cxn modelId="{4E649190-9A08-4FCB-AFE6-B42041B5DDB0}" type="presOf" srcId="{789109AF-124E-44F6-8CA3-759A0CD69D48}" destId="{808A27CF-525C-4C36-9DA8-DE1DE73A30FD}" srcOrd="0" destOrd="0" presId="urn:microsoft.com/office/officeart/2005/8/layout/process1"/>
    <dgm:cxn modelId="{C4E673CC-C944-4177-9047-196C90961F80}" srcId="{789109AF-124E-44F6-8CA3-759A0CD69D48}" destId="{7B08BDF7-70D7-4702-9B7C-56F5A4DCCAC6}" srcOrd="2" destOrd="0" parTransId="{CE6A1EDC-825B-49BB-BE55-0C81267A53A9}" sibTransId="{01438256-63D4-454E-8FAC-51A5B39FBFD1}"/>
    <dgm:cxn modelId="{ECFD2EFF-C9FF-407B-89AD-59A023690ACC}" type="presParOf" srcId="{808A27CF-525C-4C36-9DA8-DE1DE73A30FD}" destId="{71879FE6-1565-40DD-BB62-8297C0CFED05}" srcOrd="0" destOrd="0" presId="urn:microsoft.com/office/officeart/2005/8/layout/process1"/>
    <dgm:cxn modelId="{965CC699-6644-4968-92DD-1ADE161B8B04}" type="presParOf" srcId="{808A27CF-525C-4C36-9DA8-DE1DE73A30FD}" destId="{A384700B-770F-4423-A870-E0716E910424}" srcOrd="1" destOrd="0" presId="urn:microsoft.com/office/officeart/2005/8/layout/process1"/>
    <dgm:cxn modelId="{E5B12C73-F9F0-46BD-80D1-C1C7423DA9A4}" type="presParOf" srcId="{A384700B-770F-4423-A870-E0716E910424}" destId="{DD50A905-7557-4A25-B426-2EABDC40FDB9}" srcOrd="0" destOrd="0" presId="urn:microsoft.com/office/officeart/2005/8/layout/process1"/>
    <dgm:cxn modelId="{EC6048D3-56FD-4825-9A59-50C30C103B07}" type="presParOf" srcId="{808A27CF-525C-4C36-9DA8-DE1DE73A30FD}" destId="{33877355-A0D6-4BF4-A115-9F5BCB878222}" srcOrd="2" destOrd="0" presId="urn:microsoft.com/office/officeart/2005/8/layout/process1"/>
    <dgm:cxn modelId="{ABD11A37-F43A-4364-8831-4956ECC8B3ED}" type="presParOf" srcId="{808A27CF-525C-4C36-9DA8-DE1DE73A30FD}" destId="{570B2605-B647-4F53-AF76-91C08F581C59}" srcOrd="3" destOrd="0" presId="urn:microsoft.com/office/officeart/2005/8/layout/process1"/>
    <dgm:cxn modelId="{4EBC0BE0-EBCD-47C4-9305-EE24015338EE}" type="presParOf" srcId="{570B2605-B647-4F53-AF76-91C08F581C59}" destId="{AEC7C362-FA8F-4F3F-B831-DC4007D8F4D6}" srcOrd="0" destOrd="0" presId="urn:microsoft.com/office/officeart/2005/8/layout/process1"/>
    <dgm:cxn modelId="{038F71A1-3D16-4B61-8EA6-37749C98D8DE}" type="presParOf" srcId="{808A27CF-525C-4C36-9DA8-DE1DE73A30FD}" destId="{2688741C-A6C0-4AF9-AB63-4403DC295816}" srcOrd="4" destOrd="0" presId="urn:microsoft.com/office/officeart/2005/8/layout/process1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AC473F62-D6CB-48AD-849D-1CC6A60ACC7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2FC7BF0-1D12-49F8-A466-9497C3CD0ED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后置期处理选项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1270687-83D0-4308-A201-15B5791FDEBE}" type="parTrans" cxnId="{D55D43BA-5B1B-49DD-8D8B-8B4FC5535888}">
      <dgm:prSet/>
      <dgm:spPr/>
      <dgm:t>
        <a:bodyPr/>
        <a:lstStyle/>
        <a:p>
          <a:endParaRPr lang="zh-CN" altLang="en-US"/>
        </a:p>
      </dgm:t>
    </dgm:pt>
    <dgm:pt modelId="{87276F5B-B43F-4B00-9ECC-BEBFABB44E46}" type="sibTrans" cxnId="{D55D43BA-5B1B-49DD-8D8B-8B4FC5535888}">
      <dgm:prSet/>
      <dgm:spPr/>
      <dgm:t>
        <a:bodyPr/>
        <a:lstStyle/>
        <a:p>
          <a:endParaRPr lang="zh-CN" altLang="en-US"/>
        </a:p>
      </dgm:t>
    </dgm:pt>
    <dgm:pt modelId="{B510A4E2-5BB6-4FE3-B2A8-94A5A557D177}" type="pres">
      <dgm:prSet presAssocID="{AC473F62-D6CB-48AD-849D-1CC6A60ACC7B}" presName="Name0" presStyleCnt="0">
        <dgm:presLayoutVars>
          <dgm:dir/>
          <dgm:animLvl val="lvl"/>
          <dgm:resizeHandles val="exact"/>
        </dgm:presLayoutVars>
      </dgm:prSet>
      <dgm:spPr/>
    </dgm:pt>
    <dgm:pt modelId="{B5512C77-F40B-45D5-B951-A1EE3D746A71}" type="pres">
      <dgm:prSet presAssocID="{AC473F62-D6CB-48AD-849D-1CC6A60ACC7B}" presName="dummy" presStyleCnt="0"/>
      <dgm:spPr/>
    </dgm:pt>
    <dgm:pt modelId="{066177ED-F5FE-433B-8055-DDA114946EB2}" type="pres">
      <dgm:prSet presAssocID="{AC473F62-D6CB-48AD-849D-1CC6A60ACC7B}" presName="linH" presStyleCnt="0"/>
      <dgm:spPr/>
    </dgm:pt>
    <dgm:pt modelId="{39E33C6B-765A-4C87-B4A3-FEE3308B7B85}" type="pres">
      <dgm:prSet presAssocID="{AC473F62-D6CB-48AD-849D-1CC6A60ACC7B}" presName="padding1" presStyleCnt="0"/>
      <dgm:spPr/>
    </dgm:pt>
    <dgm:pt modelId="{2E6111C2-E5A6-4CF1-B9FF-0DBD1FF2AB74}" type="pres">
      <dgm:prSet presAssocID="{E2FC7BF0-1D12-49F8-A466-9497C3CD0ED6}" presName="linV" presStyleCnt="0"/>
      <dgm:spPr/>
    </dgm:pt>
    <dgm:pt modelId="{D01223BE-ECD0-42B2-90FB-1A4B7B0FDDBB}" type="pres">
      <dgm:prSet presAssocID="{E2FC7BF0-1D12-49F8-A466-9497C3CD0ED6}" presName="spVertical1" presStyleCnt="0"/>
      <dgm:spPr/>
    </dgm:pt>
    <dgm:pt modelId="{4F5B9D93-13F3-44C5-BBE3-C15B63823BBF}" type="pres">
      <dgm:prSet presAssocID="{E2FC7BF0-1D12-49F8-A466-9497C3CD0ED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BACAED-C604-47FB-91CB-ACF8F2EB0040}" type="pres">
      <dgm:prSet presAssocID="{E2FC7BF0-1D12-49F8-A466-9497C3CD0ED6}" presName="spVertical2" presStyleCnt="0"/>
      <dgm:spPr/>
    </dgm:pt>
    <dgm:pt modelId="{D083AF09-798F-4589-9293-1C8B3B00E5AC}" type="pres">
      <dgm:prSet presAssocID="{E2FC7BF0-1D12-49F8-A466-9497C3CD0ED6}" presName="spVertical3" presStyleCnt="0"/>
      <dgm:spPr/>
    </dgm:pt>
    <dgm:pt modelId="{667141A3-8FB2-40EC-8978-09A7A01CA4CF}" type="pres">
      <dgm:prSet presAssocID="{AC473F62-D6CB-48AD-849D-1CC6A60ACC7B}" presName="padding2" presStyleCnt="0"/>
      <dgm:spPr/>
    </dgm:pt>
    <dgm:pt modelId="{55C5E69A-BCE0-424E-B6C4-272B3A864046}" type="pres">
      <dgm:prSet presAssocID="{AC473F62-D6CB-48AD-849D-1CC6A60ACC7B}" presName="negArrow" presStyleCnt="0"/>
      <dgm:spPr/>
    </dgm:pt>
    <dgm:pt modelId="{38CD9084-ED79-4BE7-8E37-0D5AE0FC53EA}" type="pres">
      <dgm:prSet presAssocID="{AC473F62-D6CB-48AD-849D-1CC6A60ACC7B}" presName="backgroundArrow" presStyleLbl="node1" presStyleIdx="0" presStyleCnt="1"/>
      <dgm:spPr/>
    </dgm:pt>
  </dgm:ptLst>
  <dgm:cxnLst>
    <dgm:cxn modelId="{D55D43BA-5B1B-49DD-8D8B-8B4FC5535888}" srcId="{AC473F62-D6CB-48AD-849D-1CC6A60ACC7B}" destId="{E2FC7BF0-1D12-49F8-A466-9497C3CD0ED6}" srcOrd="0" destOrd="0" parTransId="{61270687-83D0-4308-A201-15B5791FDEBE}" sibTransId="{87276F5B-B43F-4B00-9ECC-BEBFABB44E46}"/>
    <dgm:cxn modelId="{600DD351-EEEF-4D49-90C6-93577D274A97}" type="presOf" srcId="{AC473F62-D6CB-48AD-849D-1CC6A60ACC7B}" destId="{B510A4E2-5BB6-4FE3-B2A8-94A5A557D177}" srcOrd="0" destOrd="0" presId="urn:microsoft.com/office/officeart/2005/8/layout/hProcess3"/>
    <dgm:cxn modelId="{BC351512-A996-4A7B-BFDC-2F4FF3E864D9}" type="presOf" srcId="{E2FC7BF0-1D12-49F8-A466-9497C3CD0ED6}" destId="{4F5B9D93-13F3-44C5-BBE3-C15B63823BBF}" srcOrd="0" destOrd="0" presId="urn:microsoft.com/office/officeart/2005/8/layout/hProcess3"/>
    <dgm:cxn modelId="{FF7439F9-8FD3-4A32-840D-5C7C0CFE3898}" type="presParOf" srcId="{B510A4E2-5BB6-4FE3-B2A8-94A5A557D177}" destId="{B5512C77-F40B-45D5-B951-A1EE3D746A71}" srcOrd="0" destOrd="0" presId="urn:microsoft.com/office/officeart/2005/8/layout/hProcess3"/>
    <dgm:cxn modelId="{9B2CB34C-F41D-4FD6-B4BC-5A71BD857A41}" type="presParOf" srcId="{B510A4E2-5BB6-4FE3-B2A8-94A5A557D177}" destId="{066177ED-F5FE-433B-8055-DDA114946EB2}" srcOrd="1" destOrd="0" presId="urn:microsoft.com/office/officeart/2005/8/layout/hProcess3"/>
    <dgm:cxn modelId="{CC2EEB77-B74A-40CD-907A-FB020976AF4D}" type="presParOf" srcId="{066177ED-F5FE-433B-8055-DDA114946EB2}" destId="{39E33C6B-765A-4C87-B4A3-FEE3308B7B85}" srcOrd="0" destOrd="0" presId="urn:microsoft.com/office/officeart/2005/8/layout/hProcess3"/>
    <dgm:cxn modelId="{2BC5EBE4-6639-49AA-91B6-F9F7084BAAEB}" type="presParOf" srcId="{066177ED-F5FE-433B-8055-DDA114946EB2}" destId="{2E6111C2-E5A6-4CF1-B9FF-0DBD1FF2AB74}" srcOrd="1" destOrd="0" presId="urn:microsoft.com/office/officeart/2005/8/layout/hProcess3"/>
    <dgm:cxn modelId="{A15526FB-5252-4769-9708-4115B65D4EE0}" type="presParOf" srcId="{2E6111C2-E5A6-4CF1-B9FF-0DBD1FF2AB74}" destId="{D01223BE-ECD0-42B2-90FB-1A4B7B0FDDBB}" srcOrd="0" destOrd="0" presId="urn:microsoft.com/office/officeart/2005/8/layout/hProcess3"/>
    <dgm:cxn modelId="{0E0724B5-5781-4205-9581-051FB114DE45}" type="presParOf" srcId="{2E6111C2-E5A6-4CF1-B9FF-0DBD1FF2AB74}" destId="{4F5B9D93-13F3-44C5-BBE3-C15B63823BBF}" srcOrd="1" destOrd="0" presId="urn:microsoft.com/office/officeart/2005/8/layout/hProcess3"/>
    <dgm:cxn modelId="{CCC8AD5E-8F64-4388-B98B-BDF4DDE4F70B}" type="presParOf" srcId="{2E6111C2-E5A6-4CF1-B9FF-0DBD1FF2AB74}" destId="{5DBACAED-C604-47FB-91CB-ACF8F2EB0040}" srcOrd="2" destOrd="0" presId="urn:microsoft.com/office/officeart/2005/8/layout/hProcess3"/>
    <dgm:cxn modelId="{369F934E-8FBF-4272-B68E-BD3D13E45924}" type="presParOf" srcId="{2E6111C2-E5A6-4CF1-B9FF-0DBD1FF2AB74}" destId="{D083AF09-798F-4589-9293-1C8B3B00E5AC}" srcOrd="3" destOrd="0" presId="urn:microsoft.com/office/officeart/2005/8/layout/hProcess3"/>
    <dgm:cxn modelId="{9C7B5E51-AC45-40A6-8089-DF5D94720E02}" type="presParOf" srcId="{066177ED-F5FE-433B-8055-DDA114946EB2}" destId="{667141A3-8FB2-40EC-8978-09A7A01CA4CF}" srcOrd="2" destOrd="0" presId="urn:microsoft.com/office/officeart/2005/8/layout/hProcess3"/>
    <dgm:cxn modelId="{60C0DC6C-14C1-4E93-90AC-40BA57A4B2E4}" type="presParOf" srcId="{066177ED-F5FE-433B-8055-DDA114946EB2}" destId="{55C5E69A-BCE0-424E-B6C4-272B3A864046}" srcOrd="3" destOrd="0" presId="urn:microsoft.com/office/officeart/2005/8/layout/hProcess3"/>
    <dgm:cxn modelId="{FB081177-9144-4558-9C4C-5A868BCF3CA7}" type="presParOf" srcId="{066177ED-F5FE-433B-8055-DDA114946EB2}" destId="{38CD9084-ED79-4BE7-8E37-0D5AE0FC53EA}" srcOrd="4" destOrd="0" presId="urn:microsoft.com/office/officeart/2005/8/layout/hProcess3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4F9BD309-F1C2-4FAA-A981-FD77669268E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130E8DD-4346-4304-9756-8C324B81E46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后置处理列表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CB2007F-4627-4B9C-9C67-C05FD57B66A0}" type="parTrans" cxnId="{005A7256-9496-44EE-8D17-6A640DEDE5B7}">
      <dgm:prSet/>
      <dgm:spPr/>
      <dgm:t>
        <a:bodyPr/>
        <a:lstStyle/>
        <a:p>
          <a:endParaRPr lang="zh-CN" altLang="en-US"/>
        </a:p>
      </dgm:t>
    </dgm:pt>
    <dgm:pt modelId="{AD2161C9-02DE-467D-BE63-88F8F7708768}" type="sibTrans" cxnId="{005A7256-9496-44EE-8D17-6A640DEDE5B7}">
      <dgm:prSet/>
      <dgm:spPr/>
      <dgm:t>
        <a:bodyPr/>
        <a:lstStyle/>
        <a:p>
          <a:endParaRPr lang="zh-CN" altLang="en-US"/>
        </a:p>
      </dgm:t>
    </dgm:pt>
    <dgm:pt modelId="{2CFAACBB-694E-4463-A561-0BE96ADEFBD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完成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5F8CB38-F0F4-44FA-A2D0-E8E4E2416C9E}" type="parTrans" cxnId="{3987522E-7A61-4C9B-AE2D-6DD1420CC78C}">
      <dgm:prSet/>
      <dgm:spPr/>
      <dgm:t>
        <a:bodyPr/>
        <a:lstStyle/>
        <a:p>
          <a:endParaRPr lang="zh-CN" altLang="en-US"/>
        </a:p>
      </dgm:t>
    </dgm:pt>
    <dgm:pt modelId="{8BF4BA24-41B7-438E-A62C-7EA758E1F753}" type="sibTrans" cxnId="{3987522E-7A61-4C9B-AE2D-6DD1420CC78C}">
      <dgm:prSet/>
      <dgm:spPr/>
      <dgm:t>
        <a:bodyPr/>
        <a:lstStyle/>
        <a:p>
          <a:endParaRPr lang="zh-CN" altLang="en-US"/>
        </a:p>
      </dgm:t>
    </dgm:pt>
    <dgm:pt modelId="{22191985-AFA7-4DE9-818A-3A4B566F657C}" type="pres">
      <dgm:prSet presAssocID="{4F9BD309-F1C2-4FAA-A981-FD77669268EE}" presName="Name0" presStyleCnt="0">
        <dgm:presLayoutVars>
          <dgm:dir/>
          <dgm:resizeHandles val="exact"/>
        </dgm:presLayoutVars>
      </dgm:prSet>
      <dgm:spPr/>
    </dgm:pt>
    <dgm:pt modelId="{E0A26C0E-BCB2-41D8-8156-2C750EFC5C97}" type="pres">
      <dgm:prSet presAssocID="{F130E8DD-4346-4304-9756-8C324B81E46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130356-039E-4F99-8929-C53AB999CA17}" type="pres">
      <dgm:prSet presAssocID="{AD2161C9-02DE-467D-BE63-88F8F7708768}" presName="sibTrans" presStyleLbl="sibTrans2D1" presStyleIdx="0" presStyleCnt="1" custAng="10800000"/>
      <dgm:spPr/>
      <dgm:t>
        <a:bodyPr/>
        <a:lstStyle/>
        <a:p>
          <a:endParaRPr lang="zh-CN" altLang="en-US"/>
        </a:p>
      </dgm:t>
    </dgm:pt>
    <dgm:pt modelId="{1C3FBA0E-E4ED-4700-9417-CDEFF1ED7C38}" type="pres">
      <dgm:prSet presAssocID="{AD2161C9-02DE-467D-BE63-88F8F7708768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BAE49DC8-28E4-428F-9453-C062EFBFEE41}" type="pres">
      <dgm:prSet presAssocID="{2CFAACBB-694E-4463-A561-0BE96ADEFBD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2D1D548-D043-4A4D-ADC4-0AC0E537F74A}" type="presOf" srcId="{2CFAACBB-694E-4463-A561-0BE96ADEFBDC}" destId="{BAE49DC8-28E4-428F-9453-C062EFBFEE41}" srcOrd="0" destOrd="0" presId="urn:microsoft.com/office/officeart/2005/8/layout/process1"/>
    <dgm:cxn modelId="{1568F83A-FC79-4594-ADAB-2672E9A74FEB}" type="presOf" srcId="{4F9BD309-F1C2-4FAA-A981-FD77669268EE}" destId="{22191985-AFA7-4DE9-818A-3A4B566F657C}" srcOrd="0" destOrd="0" presId="urn:microsoft.com/office/officeart/2005/8/layout/process1"/>
    <dgm:cxn modelId="{18A06BAC-5CFE-495C-9B4F-0B32E2AAADF6}" type="presOf" srcId="{F130E8DD-4346-4304-9756-8C324B81E46C}" destId="{E0A26C0E-BCB2-41D8-8156-2C750EFC5C97}" srcOrd="0" destOrd="0" presId="urn:microsoft.com/office/officeart/2005/8/layout/process1"/>
    <dgm:cxn modelId="{28232AD2-8EC3-4802-A002-B3D310DA4C5D}" type="presOf" srcId="{AD2161C9-02DE-467D-BE63-88F8F7708768}" destId="{D1130356-039E-4F99-8929-C53AB999CA17}" srcOrd="0" destOrd="0" presId="urn:microsoft.com/office/officeart/2005/8/layout/process1"/>
    <dgm:cxn modelId="{3987522E-7A61-4C9B-AE2D-6DD1420CC78C}" srcId="{4F9BD309-F1C2-4FAA-A981-FD77669268EE}" destId="{2CFAACBB-694E-4463-A561-0BE96ADEFBDC}" srcOrd="1" destOrd="0" parTransId="{75F8CB38-F0F4-44FA-A2D0-E8E4E2416C9E}" sibTransId="{8BF4BA24-41B7-438E-A62C-7EA758E1F753}"/>
    <dgm:cxn modelId="{005A7256-9496-44EE-8D17-6A640DEDE5B7}" srcId="{4F9BD309-F1C2-4FAA-A981-FD77669268EE}" destId="{F130E8DD-4346-4304-9756-8C324B81E46C}" srcOrd="0" destOrd="0" parTransId="{1CB2007F-4627-4B9C-9C67-C05FD57B66A0}" sibTransId="{AD2161C9-02DE-467D-BE63-88F8F7708768}"/>
    <dgm:cxn modelId="{4BCBE989-BFC7-4456-BC63-1A015353C94C}" type="presOf" srcId="{AD2161C9-02DE-467D-BE63-88F8F7708768}" destId="{1C3FBA0E-E4ED-4700-9417-CDEFF1ED7C38}" srcOrd="1" destOrd="0" presId="urn:microsoft.com/office/officeart/2005/8/layout/process1"/>
    <dgm:cxn modelId="{61BA5AE3-58C8-4557-A34C-1B9F390350A0}" type="presParOf" srcId="{22191985-AFA7-4DE9-818A-3A4B566F657C}" destId="{E0A26C0E-BCB2-41D8-8156-2C750EFC5C97}" srcOrd="0" destOrd="0" presId="urn:microsoft.com/office/officeart/2005/8/layout/process1"/>
    <dgm:cxn modelId="{FF91AEBC-AE05-467B-B86A-D34CCB291EF9}" type="presParOf" srcId="{22191985-AFA7-4DE9-818A-3A4B566F657C}" destId="{D1130356-039E-4F99-8929-C53AB999CA17}" srcOrd="1" destOrd="0" presId="urn:microsoft.com/office/officeart/2005/8/layout/process1"/>
    <dgm:cxn modelId="{6A5B5299-6BEF-4B99-8690-A93187BF553F}" type="presParOf" srcId="{D1130356-039E-4F99-8929-C53AB999CA17}" destId="{1C3FBA0E-E4ED-4700-9417-CDEFF1ED7C38}" srcOrd="0" destOrd="0" presId="urn:microsoft.com/office/officeart/2005/8/layout/process1"/>
    <dgm:cxn modelId="{416F247C-6F95-4AB3-A148-00C190E8A9F8}" type="presParOf" srcId="{22191985-AFA7-4DE9-818A-3A4B566F657C}" destId="{BAE49DC8-28E4-428F-9453-C062EFBFEE41}" srcOrd="2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C0FA89-F0AE-4B32-8E73-2B9A42702A6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FE3D5455-C13D-4199-8BEF-B367BDE8AF7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80F4497-C824-4D5C-BE2F-0FF59721B007}" type="parTrans" cxnId="{85DACAAE-41A9-47D1-91D1-8F249E5E1C99}">
      <dgm:prSet/>
      <dgm:spPr/>
      <dgm:t>
        <a:bodyPr/>
        <a:lstStyle/>
        <a:p>
          <a:endParaRPr lang="zh-CN" altLang="en-US"/>
        </a:p>
      </dgm:t>
    </dgm:pt>
    <dgm:pt modelId="{BFA66270-DF52-4197-B146-5C066A43A8BE}" type="sibTrans" cxnId="{85DACAAE-41A9-47D1-91D1-8F249E5E1C99}">
      <dgm:prSet/>
      <dgm:spPr/>
      <dgm:t>
        <a:bodyPr/>
        <a:lstStyle/>
        <a:p>
          <a:endParaRPr lang="zh-CN" altLang="en-US"/>
        </a:p>
      </dgm:t>
    </dgm:pt>
    <dgm:pt modelId="{02A41133-E14B-42E3-8EAC-951D2271888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A61FCC-A162-4F80-B2E5-8EA10E2E39F8}" type="parTrans" cxnId="{3679A98E-4F09-43F2-9FF0-C9C652C1340C}">
      <dgm:prSet/>
      <dgm:spPr/>
      <dgm:t>
        <a:bodyPr/>
        <a:lstStyle/>
        <a:p>
          <a:endParaRPr lang="zh-CN" altLang="en-US"/>
        </a:p>
      </dgm:t>
    </dgm:pt>
    <dgm:pt modelId="{302C8F29-F050-45D1-8026-B5B11E887D26}" type="sibTrans" cxnId="{3679A98E-4F09-43F2-9FF0-C9C652C1340C}">
      <dgm:prSet/>
      <dgm:spPr/>
      <dgm:t>
        <a:bodyPr/>
        <a:lstStyle/>
        <a:p>
          <a:endParaRPr lang="zh-CN" altLang="en-US"/>
        </a:p>
      </dgm:t>
    </dgm:pt>
    <dgm:pt modelId="{D1D66586-5645-4AFE-BA91-78C188EF438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固定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9CFFC98-3BED-489B-8542-CE3360CB674D}" type="parTrans" cxnId="{E9EF4452-4738-49C8-99CA-EFEE41DC8FE6}">
      <dgm:prSet/>
      <dgm:spPr/>
      <dgm:t>
        <a:bodyPr/>
        <a:lstStyle/>
        <a:p>
          <a:endParaRPr lang="zh-CN" altLang="en-US"/>
        </a:p>
      </dgm:t>
    </dgm:pt>
    <dgm:pt modelId="{0EEBFC7F-449C-40F5-BCF9-2D2EFD598C4F}" type="sibTrans" cxnId="{E9EF4452-4738-49C8-99CA-EFEE41DC8FE6}">
      <dgm:prSet/>
      <dgm:spPr/>
      <dgm:t>
        <a:bodyPr/>
        <a:lstStyle/>
        <a:p>
          <a:endParaRPr lang="zh-CN" altLang="en-US"/>
        </a:p>
      </dgm:t>
    </dgm:pt>
    <dgm:pt modelId="{CEF68301-EAFA-473C-A2F8-D03440964E42}" type="pres">
      <dgm:prSet presAssocID="{98C0FA89-F0AE-4B32-8E73-2B9A42702A6E}" presName="Name0" presStyleCnt="0">
        <dgm:presLayoutVars>
          <dgm:dir/>
          <dgm:resizeHandles val="exact"/>
        </dgm:presLayoutVars>
      </dgm:prSet>
      <dgm:spPr/>
    </dgm:pt>
    <dgm:pt modelId="{37372857-9B90-43C8-81F3-DC465A014039}" type="pres">
      <dgm:prSet presAssocID="{FE3D5455-C13D-4199-8BEF-B367BDE8AF7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F07FC9-9386-425D-8CD1-11D22DB59817}" type="pres">
      <dgm:prSet presAssocID="{BFA66270-DF52-4197-B146-5C066A43A8BE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F92F5FFB-ED09-43C4-8095-6FDE370A3E12}" type="pres">
      <dgm:prSet presAssocID="{BFA66270-DF52-4197-B146-5C066A43A8BE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2B5E2220-FD46-465A-B79B-9E533810806A}" type="pres">
      <dgm:prSet presAssocID="{02A41133-E14B-42E3-8EAC-951D2271888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D4A9D4-5A12-43EF-9C28-8ABC25026170}" type="pres">
      <dgm:prSet presAssocID="{302C8F29-F050-45D1-8026-B5B11E887D26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DF8C0C1C-EA8E-4AA0-9C1C-14E82C3507F6}" type="pres">
      <dgm:prSet presAssocID="{302C8F29-F050-45D1-8026-B5B11E887D26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688DEEF2-B982-4AC3-AC95-F38DF6CF9D05}" type="pres">
      <dgm:prSet presAssocID="{D1D66586-5645-4AFE-BA91-78C188EF438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75F65B-A56F-4471-BA23-5A4139041325}" type="presOf" srcId="{302C8F29-F050-45D1-8026-B5B11E887D26}" destId="{5BD4A9D4-5A12-43EF-9C28-8ABC25026170}" srcOrd="0" destOrd="0" presId="urn:microsoft.com/office/officeart/2005/8/layout/process1"/>
    <dgm:cxn modelId="{85D714EF-2F14-4CAD-879A-59417C696E93}" type="presOf" srcId="{02A41133-E14B-42E3-8EAC-951D22718886}" destId="{2B5E2220-FD46-465A-B79B-9E533810806A}" srcOrd="0" destOrd="0" presId="urn:microsoft.com/office/officeart/2005/8/layout/process1"/>
    <dgm:cxn modelId="{664BF05A-672C-4CEF-AF88-C9CC85A3307F}" type="presOf" srcId="{BFA66270-DF52-4197-B146-5C066A43A8BE}" destId="{F92F5FFB-ED09-43C4-8095-6FDE370A3E12}" srcOrd="1" destOrd="0" presId="urn:microsoft.com/office/officeart/2005/8/layout/process1"/>
    <dgm:cxn modelId="{85DACAAE-41A9-47D1-91D1-8F249E5E1C99}" srcId="{98C0FA89-F0AE-4B32-8E73-2B9A42702A6E}" destId="{FE3D5455-C13D-4199-8BEF-B367BDE8AF76}" srcOrd="0" destOrd="0" parTransId="{E80F4497-C824-4D5C-BE2F-0FF59721B007}" sibTransId="{BFA66270-DF52-4197-B146-5C066A43A8BE}"/>
    <dgm:cxn modelId="{15BA87BF-23C9-4942-A687-10E793575716}" type="presOf" srcId="{BFA66270-DF52-4197-B146-5C066A43A8BE}" destId="{EFF07FC9-9386-425D-8CD1-11D22DB59817}" srcOrd="0" destOrd="0" presId="urn:microsoft.com/office/officeart/2005/8/layout/process1"/>
    <dgm:cxn modelId="{1D1B618E-C851-4EA0-8A67-D83C0388BF4E}" type="presOf" srcId="{302C8F29-F050-45D1-8026-B5B11E887D26}" destId="{DF8C0C1C-EA8E-4AA0-9C1C-14E82C3507F6}" srcOrd="1" destOrd="0" presId="urn:microsoft.com/office/officeart/2005/8/layout/process1"/>
    <dgm:cxn modelId="{55E7938C-5825-4F0A-A9E3-B28DA3F410ED}" type="presOf" srcId="{D1D66586-5645-4AFE-BA91-78C188EF438B}" destId="{688DEEF2-B982-4AC3-AC95-F38DF6CF9D05}" srcOrd="0" destOrd="0" presId="urn:microsoft.com/office/officeart/2005/8/layout/process1"/>
    <dgm:cxn modelId="{E9EF4452-4738-49C8-99CA-EFEE41DC8FE6}" srcId="{98C0FA89-F0AE-4B32-8E73-2B9A42702A6E}" destId="{D1D66586-5645-4AFE-BA91-78C188EF438B}" srcOrd="2" destOrd="0" parTransId="{E9CFFC98-3BED-489B-8542-CE3360CB674D}" sibTransId="{0EEBFC7F-449C-40F5-BCF9-2D2EFD598C4F}"/>
    <dgm:cxn modelId="{1363F4FB-C99A-4148-93FB-9C9891523A15}" type="presOf" srcId="{98C0FA89-F0AE-4B32-8E73-2B9A42702A6E}" destId="{CEF68301-EAFA-473C-A2F8-D03440964E42}" srcOrd="0" destOrd="0" presId="urn:microsoft.com/office/officeart/2005/8/layout/process1"/>
    <dgm:cxn modelId="{5B833799-2157-477F-A2D3-BA724BD3833F}" type="presOf" srcId="{FE3D5455-C13D-4199-8BEF-B367BDE8AF76}" destId="{37372857-9B90-43C8-81F3-DC465A014039}" srcOrd="0" destOrd="0" presId="urn:microsoft.com/office/officeart/2005/8/layout/process1"/>
    <dgm:cxn modelId="{3679A98E-4F09-43F2-9FF0-C9C652C1340C}" srcId="{98C0FA89-F0AE-4B32-8E73-2B9A42702A6E}" destId="{02A41133-E14B-42E3-8EAC-951D22718886}" srcOrd="1" destOrd="0" parTransId="{AEA61FCC-A162-4F80-B2E5-8EA10E2E39F8}" sibTransId="{302C8F29-F050-45D1-8026-B5B11E887D26}"/>
    <dgm:cxn modelId="{6390C162-7546-4988-92D0-6A8CD2E8269B}" type="presParOf" srcId="{CEF68301-EAFA-473C-A2F8-D03440964E42}" destId="{37372857-9B90-43C8-81F3-DC465A014039}" srcOrd="0" destOrd="0" presId="urn:microsoft.com/office/officeart/2005/8/layout/process1"/>
    <dgm:cxn modelId="{08CDDC34-ECB8-4BAB-8360-61D16875F70A}" type="presParOf" srcId="{CEF68301-EAFA-473C-A2F8-D03440964E42}" destId="{EFF07FC9-9386-425D-8CD1-11D22DB59817}" srcOrd="1" destOrd="0" presId="urn:microsoft.com/office/officeart/2005/8/layout/process1"/>
    <dgm:cxn modelId="{7AC49652-904F-4420-B566-C5FE06E5EDE9}" type="presParOf" srcId="{EFF07FC9-9386-425D-8CD1-11D22DB59817}" destId="{F92F5FFB-ED09-43C4-8095-6FDE370A3E12}" srcOrd="0" destOrd="0" presId="urn:microsoft.com/office/officeart/2005/8/layout/process1"/>
    <dgm:cxn modelId="{E2E237A0-3C03-4DCE-93BB-42FD08DD5D12}" type="presParOf" srcId="{CEF68301-EAFA-473C-A2F8-D03440964E42}" destId="{2B5E2220-FD46-465A-B79B-9E533810806A}" srcOrd="2" destOrd="0" presId="urn:microsoft.com/office/officeart/2005/8/layout/process1"/>
    <dgm:cxn modelId="{B1A50A6B-1D78-4D3A-B50B-B3CDD30D1F93}" type="presParOf" srcId="{CEF68301-EAFA-473C-A2F8-D03440964E42}" destId="{5BD4A9D4-5A12-43EF-9C28-8ABC25026170}" srcOrd="3" destOrd="0" presId="urn:microsoft.com/office/officeart/2005/8/layout/process1"/>
    <dgm:cxn modelId="{A5C7734D-32EA-457B-9761-6ABB8003E69A}" type="presParOf" srcId="{5BD4A9D4-5A12-43EF-9C28-8ABC25026170}" destId="{DF8C0C1C-EA8E-4AA0-9C1C-14E82C3507F6}" srcOrd="0" destOrd="0" presId="urn:microsoft.com/office/officeart/2005/8/layout/process1"/>
    <dgm:cxn modelId="{CB9D9659-79A4-4499-819C-AAB4D6C06096}" type="presParOf" srcId="{CEF68301-EAFA-473C-A2F8-D03440964E42}" destId="{688DEEF2-B982-4AC3-AC95-F38DF6CF9D05}" srcOrd="4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21AABD-34DE-4A34-BCF5-6D412441160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F2EDC50-A0DA-41EA-926F-50C36CD2C16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684BEF4-D096-4566-A514-60D94DE7DD2E}" type="parTrans" cxnId="{A06146C6-BAA3-40A3-8124-485F39B76393}">
      <dgm:prSet/>
      <dgm:spPr/>
      <dgm:t>
        <a:bodyPr/>
        <a:lstStyle/>
        <a:p>
          <a:endParaRPr lang="zh-CN" altLang="en-US"/>
        </a:p>
      </dgm:t>
    </dgm:pt>
    <dgm:pt modelId="{B6141E95-3C5E-4A02-B18F-55FAB4ED3947}" type="sibTrans" cxnId="{A06146C6-BAA3-40A3-8124-485F39B76393}">
      <dgm:prSet/>
      <dgm:spPr/>
      <dgm:t>
        <a:bodyPr/>
        <a:lstStyle/>
        <a:p>
          <a:endParaRPr lang="zh-CN" altLang="en-US"/>
        </a:p>
      </dgm:t>
    </dgm:pt>
    <dgm:pt modelId="{2F8ECC97-D444-4878-AB76-5696DB9514F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工件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DDBB3E5-4866-4641-97AA-C75BE5EBBB30}" type="parTrans" cxnId="{A2573818-D735-4302-98BA-737A5903FACD}">
      <dgm:prSet/>
      <dgm:spPr/>
      <dgm:t>
        <a:bodyPr/>
        <a:lstStyle/>
        <a:p>
          <a:endParaRPr lang="zh-CN" altLang="en-US"/>
        </a:p>
      </dgm:t>
    </dgm:pt>
    <dgm:pt modelId="{B4A7F2DC-61A3-4739-BD84-6AFC1D035FD3}" type="sibTrans" cxnId="{A2573818-D735-4302-98BA-737A5903FACD}">
      <dgm:prSet/>
      <dgm:spPr/>
      <dgm:t>
        <a:bodyPr/>
        <a:lstStyle/>
        <a:p>
          <a:endParaRPr lang="zh-CN" altLang="en-US"/>
        </a:p>
      </dgm:t>
    </dgm:pt>
    <dgm:pt modelId="{8A4C00BA-3057-4BE9-9FE3-A3D6342D1CA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组装工件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43397B9-5269-4C3C-8463-C400A278C0FF}" type="parTrans" cxnId="{798F198C-DF43-4841-AC54-8CA212D148F5}">
      <dgm:prSet/>
      <dgm:spPr/>
      <dgm:t>
        <a:bodyPr/>
        <a:lstStyle/>
        <a:p>
          <a:endParaRPr lang="zh-CN" altLang="en-US"/>
        </a:p>
      </dgm:t>
    </dgm:pt>
    <dgm:pt modelId="{6EB9F5B5-6221-4559-A246-E9F346CDECF1}" type="sibTrans" cxnId="{798F198C-DF43-4841-AC54-8CA212D148F5}">
      <dgm:prSet/>
      <dgm:spPr/>
      <dgm:t>
        <a:bodyPr/>
        <a:lstStyle/>
        <a:p>
          <a:endParaRPr lang="zh-CN" altLang="en-US"/>
        </a:p>
      </dgm:t>
    </dgm:pt>
    <dgm:pt modelId="{70156B30-C68E-4A83-8864-47EB45A96630}" type="pres">
      <dgm:prSet presAssocID="{3421AABD-34DE-4A34-BCF5-6D4124411608}" presName="Name0" presStyleCnt="0">
        <dgm:presLayoutVars>
          <dgm:dir/>
          <dgm:resizeHandles val="exact"/>
        </dgm:presLayoutVars>
      </dgm:prSet>
      <dgm:spPr/>
    </dgm:pt>
    <dgm:pt modelId="{EC722CD9-EC74-471A-BAE2-484167C34ADF}" type="pres">
      <dgm:prSet presAssocID="{3F2EDC50-A0DA-41EA-926F-50C36CD2C16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816D91-9473-4DB8-BE3B-3036ED55BD54}" type="pres">
      <dgm:prSet presAssocID="{B6141E95-3C5E-4A02-B18F-55FAB4ED3947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C9C36436-C567-4443-8B94-3DD4BAF3FCC3}" type="pres">
      <dgm:prSet presAssocID="{B6141E95-3C5E-4A02-B18F-55FAB4ED3947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68BA622C-A654-4BC5-9810-160B1433A031}" type="pres">
      <dgm:prSet presAssocID="{2F8ECC97-D444-4878-AB76-5696DB9514F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75B9B9-8887-49CF-B5BF-255DE403AAB3}" type="pres">
      <dgm:prSet presAssocID="{B4A7F2DC-61A3-4739-BD84-6AFC1D035FD3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6928AAF7-E642-4CD0-BA3F-46CABAFE141B}" type="pres">
      <dgm:prSet presAssocID="{B4A7F2DC-61A3-4739-BD84-6AFC1D035FD3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648BD01B-DF8B-4CA6-8FF9-725CE27CA371}" type="pres">
      <dgm:prSet presAssocID="{8A4C00BA-3057-4BE9-9FE3-A3D6342D1CA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1C549E-B326-46A7-8F5F-CD3180EFC3F9}" type="presOf" srcId="{8A4C00BA-3057-4BE9-9FE3-A3D6342D1CAD}" destId="{648BD01B-DF8B-4CA6-8FF9-725CE27CA371}" srcOrd="0" destOrd="0" presId="urn:microsoft.com/office/officeart/2005/8/layout/process1"/>
    <dgm:cxn modelId="{99C2450E-C01A-452B-981D-5D0BA09E1DDD}" type="presOf" srcId="{2F8ECC97-D444-4878-AB76-5696DB9514F9}" destId="{68BA622C-A654-4BC5-9810-160B1433A031}" srcOrd="0" destOrd="0" presId="urn:microsoft.com/office/officeart/2005/8/layout/process1"/>
    <dgm:cxn modelId="{D0F3B5ED-F4DE-4EEE-A18F-3401CEE2873B}" type="presOf" srcId="{B4A7F2DC-61A3-4739-BD84-6AFC1D035FD3}" destId="{6275B9B9-8887-49CF-B5BF-255DE403AAB3}" srcOrd="0" destOrd="0" presId="urn:microsoft.com/office/officeart/2005/8/layout/process1"/>
    <dgm:cxn modelId="{1035A647-1929-4349-802D-D9BC91691AE1}" type="presOf" srcId="{B6141E95-3C5E-4A02-B18F-55FAB4ED3947}" destId="{99816D91-9473-4DB8-BE3B-3036ED55BD54}" srcOrd="0" destOrd="0" presId="urn:microsoft.com/office/officeart/2005/8/layout/process1"/>
    <dgm:cxn modelId="{798F198C-DF43-4841-AC54-8CA212D148F5}" srcId="{3421AABD-34DE-4A34-BCF5-6D4124411608}" destId="{8A4C00BA-3057-4BE9-9FE3-A3D6342D1CAD}" srcOrd="2" destOrd="0" parTransId="{843397B9-5269-4C3C-8463-C400A278C0FF}" sibTransId="{6EB9F5B5-6221-4559-A246-E9F346CDECF1}"/>
    <dgm:cxn modelId="{C1B2D3B3-1C44-47D8-93A7-A8E4B250BC1A}" type="presOf" srcId="{B6141E95-3C5E-4A02-B18F-55FAB4ED3947}" destId="{C9C36436-C567-4443-8B94-3DD4BAF3FCC3}" srcOrd="1" destOrd="0" presId="urn:microsoft.com/office/officeart/2005/8/layout/process1"/>
    <dgm:cxn modelId="{A06146C6-BAA3-40A3-8124-485F39B76393}" srcId="{3421AABD-34DE-4A34-BCF5-6D4124411608}" destId="{3F2EDC50-A0DA-41EA-926F-50C36CD2C167}" srcOrd="0" destOrd="0" parTransId="{0684BEF4-D096-4566-A514-60D94DE7DD2E}" sibTransId="{B6141E95-3C5E-4A02-B18F-55FAB4ED3947}"/>
    <dgm:cxn modelId="{A2573818-D735-4302-98BA-737A5903FACD}" srcId="{3421AABD-34DE-4A34-BCF5-6D4124411608}" destId="{2F8ECC97-D444-4878-AB76-5696DB9514F9}" srcOrd="1" destOrd="0" parTransId="{BDDBB3E5-4866-4641-97AA-C75BE5EBBB30}" sibTransId="{B4A7F2DC-61A3-4739-BD84-6AFC1D035FD3}"/>
    <dgm:cxn modelId="{CC2CBA0F-C9E3-453D-9617-F9C20F594518}" type="presOf" srcId="{3F2EDC50-A0DA-41EA-926F-50C36CD2C167}" destId="{EC722CD9-EC74-471A-BAE2-484167C34ADF}" srcOrd="0" destOrd="0" presId="urn:microsoft.com/office/officeart/2005/8/layout/process1"/>
    <dgm:cxn modelId="{589AB3FA-AD09-4F86-82EB-3F3A264DA3B9}" type="presOf" srcId="{3421AABD-34DE-4A34-BCF5-6D4124411608}" destId="{70156B30-C68E-4A83-8864-47EB45A96630}" srcOrd="0" destOrd="0" presId="urn:microsoft.com/office/officeart/2005/8/layout/process1"/>
    <dgm:cxn modelId="{1003C549-FFCC-4D6B-ABDD-EA6DC8C1E306}" type="presOf" srcId="{B4A7F2DC-61A3-4739-BD84-6AFC1D035FD3}" destId="{6928AAF7-E642-4CD0-BA3F-46CABAFE141B}" srcOrd="1" destOrd="0" presId="urn:microsoft.com/office/officeart/2005/8/layout/process1"/>
    <dgm:cxn modelId="{9E7F69AD-EE34-41C1-8D9B-438EAA88B3C3}" type="presParOf" srcId="{70156B30-C68E-4A83-8864-47EB45A96630}" destId="{EC722CD9-EC74-471A-BAE2-484167C34ADF}" srcOrd="0" destOrd="0" presId="urn:microsoft.com/office/officeart/2005/8/layout/process1"/>
    <dgm:cxn modelId="{E5B5D879-782E-446D-B0AE-A9A4B348D4D5}" type="presParOf" srcId="{70156B30-C68E-4A83-8864-47EB45A96630}" destId="{99816D91-9473-4DB8-BE3B-3036ED55BD54}" srcOrd="1" destOrd="0" presId="urn:microsoft.com/office/officeart/2005/8/layout/process1"/>
    <dgm:cxn modelId="{16AF0DDB-8530-4BF0-A3AB-89DD1B2ED276}" type="presParOf" srcId="{99816D91-9473-4DB8-BE3B-3036ED55BD54}" destId="{C9C36436-C567-4443-8B94-3DD4BAF3FCC3}" srcOrd="0" destOrd="0" presId="urn:microsoft.com/office/officeart/2005/8/layout/process1"/>
    <dgm:cxn modelId="{B155F48B-DE35-4F28-BC80-080F1CC4A315}" type="presParOf" srcId="{70156B30-C68E-4A83-8864-47EB45A96630}" destId="{68BA622C-A654-4BC5-9810-160B1433A031}" srcOrd="2" destOrd="0" presId="urn:microsoft.com/office/officeart/2005/8/layout/process1"/>
    <dgm:cxn modelId="{2A679D2F-B66E-4215-9786-73A4074393F0}" type="presParOf" srcId="{70156B30-C68E-4A83-8864-47EB45A96630}" destId="{6275B9B9-8887-49CF-B5BF-255DE403AAB3}" srcOrd="3" destOrd="0" presId="urn:microsoft.com/office/officeart/2005/8/layout/process1"/>
    <dgm:cxn modelId="{CD635C86-52B8-4410-9783-DEFF6A9FE9E0}" type="presParOf" srcId="{6275B9B9-8887-49CF-B5BF-255DE403AAB3}" destId="{6928AAF7-E642-4CD0-BA3F-46CABAFE141B}" srcOrd="0" destOrd="0" presId="urn:microsoft.com/office/officeart/2005/8/layout/process1"/>
    <dgm:cxn modelId="{ED751488-07A6-48D5-9A28-A56721BC17AB}" type="presParOf" srcId="{70156B30-C68E-4A83-8864-47EB45A96630}" destId="{648BD01B-DF8B-4CA6-8FF9-725CE27CA371}" srcOrd="4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FA82B46-47E7-4BB8-843F-19614E56FFB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812F075-243A-4512-99C8-C5DFDE72F12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机床设置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6F34B73-B2A9-4C98-A4FF-871B0CD96A5E}" type="parTrans" cxnId="{584E0D4B-7892-42D4-9BEA-23DDBEABEABA}">
      <dgm:prSet/>
      <dgm:spPr/>
      <dgm:t>
        <a:bodyPr/>
        <a:lstStyle/>
        <a:p>
          <a:endParaRPr lang="zh-CN" altLang="en-US"/>
        </a:p>
      </dgm:t>
    </dgm:pt>
    <dgm:pt modelId="{0111272F-9A4D-42E3-9744-DF9F69F71390}" type="sibTrans" cxnId="{584E0D4B-7892-42D4-9BEA-23DDBEABEABA}">
      <dgm:prSet/>
      <dgm:spPr/>
      <dgm:t>
        <a:bodyPr/>
        <a:lstStyle/>
        <a:p>
          <a:endParaRPr lang="zh-CN" altLang="en-US"/>
        </a:p>
      </dgm:t>
    </dgm:pt>
    <dgm:pt modelId="{32FFF628-E4AE-4D65-AE5D-7BF35DA0C7BE}" type="pres">
      <dgm:prSet presAssocID="{7FA82B46-47E7-4BB8-843F-19614E56FFBF}" presName="Name0" presStyleCnt="0">
        <dgm:presLayoutVars>
          <dgm:dir/>
          <dgm:animLvl val="lvl"/>
          <dgm:resizeHandles val="exact"/>
        </dgm:presLayoutVars>
      </dgm:prSet>
      <dgm:spPr/>
    </dgm:pt>
    <dgm:pt modelId="{2970BDB3-8883-4CA0-94D6-919E53DBA3BF}" type="pres">
      <dgm:prSet presAssocID="{7FA82B46-47E7-4BB8-843F-19614E56FFBF}" presName="dummy" presStyleCnt="0"/>
      <dgm:spPr/>
    </dgm:pt>
    <dgm:pt modelId="{C16DE2C1-BF0A-454E-A6E8-7153F196D2A0}" type="pres">
      <dgm:prSet presAssocID="{7FA82B46-47E7-4BB8-843F-19614E56FFBF}" presName="linH" presStyleCnt="0"/>
      <dgm:spPr/>
    </dgm:pt>
    <dgm:pt modelId="{99AF7CCB-6BD8-407A-A46F-19C0CE58915E}" type="pres">
      <dgm:prSet presAssocID="{7FA82B46-47E7-4BB8-843F-19614E56FFBF}" presName="padding1" presStyleCnt="0"/>
      <dgm:spPr/>
    </dgm:pt>
    <dgm:pt modelId="{A6E8B129-C5CD-4550-8286-B6E93A5CD401}" type="pres">
      <dgm:prSet presAssocID="{0812F075-243A-4512-99C8-C5DFDE72F12F}" presName="linV" presStyleCnt="0"/>
      <dgm:spPr/>
    </dgm:pt>
    <dgm:pt modelId="{56B3716C-A65D-42F4-9375-B01B5BFF7270}" type="pres">
      <dgm:prSet presAssocID="{0812F075-243A-4512-99C8-C5DFDE72F12F}" presName="spVertical1" presStyleCnt="0"/>
      <dgm:spPr/>
    </dgm:pt>
    <dgm:pt modelId="{9A5C2CFF-E2BD-4457-9D75-7B868004A1CB}" type="pres">
      <dgm:prSet presAssocID="{0812F075-243A-4512-99C8-C5DFDE72F12F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4CD991-14F0-44EC-8EEC-6F4A43BF68BE}" type="pres">
      <dgm:prSet presAssocID="{0812F075-243A-4512-99C8-C5DFDE72F12F}" presName="spVertical2" presStyleCnt="0"/>
      <dgm:spPr/>
    </dgm:pt>
    <dgm:pt modelId="{B34B889E-0B3C-4019-9AE8-471F27C7203F}" type="pres">
      <dgm:prSet presAssocID="{0812F075-243A-4512-99C8-C5DFDE72F12F}" presName="spVertical3" presStyleCnt="0"/>
      <dgm:spPr/>
    </dgm:pt>
    <dgm:pt modelId="{7C53418C-7593-46B4-9FEC-747DEB225C30}" type="pres">
      <dgm:prSet presAssocID="{7FA82B46-47E7-4BB8-843F-19614E56FFBF}" presName="padding2" presStyleCnt="0"/>
      <dgm:spPr/>
    </dgm:pt>
    <dgm:pt modelId="{987AE693-C8B1-4CC3-961A-AAF0610E0C1F}" type="pres">
      <dgm:prSet presAssocID="{7FA82B46-47E7-4BB8-843F-19614E56FFBF}" presName="negArrow" presStyleCnt="0"/>
      <dgm:spPr/>
    </dgm:pt>
    <dgm:pt modelId="{7963C967-B16D-463F-A7F6-702FE08B84DB}" type="pres">
      <dgm:prSet presAssocID="{7FA82B46-47E7-4BB8-843F-19614E56FFBF}" presName="backgroundArrow" presStyleLbl="node1" presStyleIdx="0" presStyleCnt="1"/>
      <dgm:spPr/>
    </dgm:pt>
  </dgm:ptLst>
  <dgm:cxnLst>
    <dgm:cxn modelId="{1A33044A-DB5E-4A2E-BE54-E3F5564A2F28}" type="presOf" srcId="{0812F075-243A-4512-99C8-C5DFDE72F12F}" destId="{9A5C2CFF-E2BD-4457-9D75-7B868004A1CB}" srcOrd="0" destOrd="0" presId="urn:microsoft.com/office/officeart/2005/8/layout/hProcess3"/>
    <dgm:cxn modelId="{36ACEB37-39A5-4340-A817-B7888716FD13}" type="presOf" srcId="{7FA82B46-47E7-4BB8-843F-19614E56FFBF}" destId="{32FFF628-E4AE-4D65-AE5D-7BF35DA0C7BE}" srcOrd="0" destOrd="0" presId="urn:microsoft.com/office/officeart/2005/8/layout/hProcess3"/>
    <dgm:cxn modelId="{584E0D4B-7892-42D4-9BEA-23DDBEABEABA}" srcId="{7FA82B46-47E7-4BB8-843F-19614E56FFBF}" destId="{0812F075-243A-4512-99C8-C5DFDE72F12F}" srcOrd="0" destOrd="0" parTransId="{B6F34B73-B2A9-4C98-A4FF-871B0CD96A5E}" sibTransId="{0111272F-9A4D-42E3-9744-DF9F69F71390}"/>
    <dgm:cxn modelId="{71D3E563-27DD-4113-B662-2B5DD78E65CB}" type="presParOf" srcId="{32FFF628-E4AE-4D65-AE5D-7BF35DA0C7BE}" destId="{2970BDB3-8883-4CA0-94D6-919E53DBA3BF}" srcOrd="0" destOrd="0" presId="urn:microsoft.com/office/officeart/2005/8/layout/hProcess3"/>
    <dgm:cxn modelId="{4EE25CD6-94F2-4E2A-846D-B434EF208DFF}" type="presParOf" srcId="{32FFF628-E4AE-4D65-AE5D-7BF35DA0C7BE}" destId="{C16DE2C1-BF0A-454E-A6E8-7153F196D2A0}" srcOrd="1" destOrd="0" presId="urn:microsoft.com/office/officeart/2005/8/layout/hProcess3"/>
    <dgm:cxn modelId="{5FCBF457-E19D-45D0-9AC0-5C61EC9E7146}" type="presParOf" srcId="{C16DE2C1-BF0A-454E-A6E8-7153F196D2A0}" destId="{99AF7CCB-6BD8-407A-A46F-19C0CE58915E}" srcOrd="0" destOrd="0" presId="urn:microsoft.com/office/officeart/2005/8/layout/hProcess3"/>
    <dgm:cxn modelId="{F13C42A6-B658-435E-83CE-701EC633652B}" type="presParOf" srcId="{C16DE2C1-BF0A-454E-A6E8-7153F196D2A0}" destId="{A6E8B129-C5CD-4550-8286-B6E93A5CD401}" srcOrd="1" destOrd="0" presId="urn:microsoft.com/office/officeart/2005/8/layout/hProcess3"/>
    <dgm:cxn modelId="{49B9EB82-569A-4922-8F2A-04163FD92244}" type="presParOf" srcId="{A6E8B129-C5CD-4550-8286-B6E93A5CD401}" destId="{56B3716C-A65D-42F4-9375-B01B5BFF7270}" srcOrd="0" destOrd="0" presId="urn:microsoft.com/office/officeart/2005/8/layout/hProcess3"/>
    <dgm:cxn modelId="{02223CBF-914D-4307-9208-CEBCE3717742}" type="presParOf" srcId="{A6E8B129-C5CD-4550-8286-B6E93A5CD401}" destId="{9A5C2CFF-E2BD-4457-9D75-7B868004A1CB}" srcOrd="1" destOrd="0" presId="urn:microsoft.com/office/officeart/2005/8/layout/hProcess3"/>
    <dgm:cxn modelId="{2D78BCE4-F25B-4FC4-B138-87FDC7B32422}" type="presParOf" srcId="{A6E8B129-C5CD-4550-8286-B6E93A5CD401}" destId="{0D4CD991-14F0-44EC-8EEC-6F4A43BF68BE}" srcOrd="2" destOrd="0" presId="urn:microsoft.com/office/officeart/2005/8/layout/hProcess3"/>
    <dgm:cxn modelId="{31C168D4-59E1-491A-AF9D-3CD963EEDE99}" type="presParOf" srcId="{A6E8B129-C5CD-4550-8286-B6E93A5CD401}" destId="{B34B889E-0B3C-4019-9AE8-471F27C7203F}" srcOrd="3" destOrd="0" presId="urn:microsoft.com/office/officeart/2005/8/layout/hProcess3"/>
    <dgm:cxn modelId="{0C8DB16D-9FE4-44B1-B51A-7F20C2279421}" type="presParOf" srcId="{C16DE2C1-BF0A-454E-A6E8-7153F196D2A0}" destId="{7C53418C-7593-46B4-9FEC-747DEB225C30}" srcOrd="2" destOrd="0" presId="urn:microsoft.com/office/officeart/2005/8/layout/hProcess3"/>
    <dgm:cxn modelId="{02B742C5-1C28-4E3A-9E10-E4FD6B2C44B4}" type="presParOf" srcId="{C16DE2C1-BF0A-454E-A6E8-7153F196D2A0}" destId="{987AE693-C8B1-4CC3-961A-AAF0610E0C1F}" srcOrd="3" destOrd="0" presId="urn:microsoft.com/office/officeart/2005/8/layout/hProcess3"/>
    <dgm:cxn modelId="{797BF426-2834-44F4-9F0B-240CFF9A4135}" type="presParOf" srcId="{C16DE2C1-BF0A-454E-A6E8-7153F196D2A0}" destId="{7963C967-B16D-463F-A7F6-702FE08B84DB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B54CB29-F708-4070-AA01-5EE1B0D6324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1D2169E-71C2-49AE-9AAD-309DD634B8B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加工中心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5882D40-30D3-4241-8F41-53B481949998}" type="parTrans" cxnId="{D2F4A308-3510-4A96-AC30-6E4974FC2BC3}">
      <dgm:prSet/>
      <dgm:spPr/>
      <dgm:t>
        <a:bodyPr/>
        <a:lstStyle/>
        <a:p>
          <a:endParaRPr lang="zh-CN" altLang="en-US"/>
        </a:p>
      </dgm:t>
    </dgm:pt>
    <dgm:pt modelId="{920101E3-449E-48F6-BB17-E0D3E1540B62}" type="sibTrans" cxnId="{D2F4A308-3510-4A96-AC30-6E4974FC2BC3}">
      <dgm:prSet/>
      <dgm:spPr/>
      <dgm:t>
        <a:bodyPr/>
        <a:lstStyle/>
        <a:p>
          <a:endParaRPr lang="zh-CN" altLang="en-US"/>
        </a:p>
      </dgm:t>
    </dgm:pt>
    <dgm:pt modelId="{7439513D-8B0C-47AA-B08C-95B988549DC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铣削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DBBDFA0-37B6-4C4C-AFA4-F4A7DDA3FE25}" type="parTrans" cxnId="{D3FE068C-3BED-4D88-B32E-106BE1AB7251}">
      <dgm:prSet/>
      <dgm:spPr/>
      <dgm:t>
        <a:bodyPr/>
        <a:lstStyle/>
        <a:p>
          <a:endParaRPr lang="zh-CN" altLang="en-US"/>
        </a:p>
      </dgm:t>
    </dgm:pt>
    <dgm:pt modelId="{9210DC86-0688-4171-9569-9A5477876423}" type="sibTrans" cxnId="{D3FE068C-3BED-4D88-B32E-106BE1AB7251}">
      <dgm:prSet/>
      <dgm:spPr/>
      <dgm:t>
        <a:bodyPr/>
        <a:lstStyle/>
        <a:p>
          <a:endParaRPr lang="zh-CN" altLang="en-US"/>
        </a:p>
      </dgm:t>
    </dgm:pt>
    <dgm:pt modelId="{0A33BB80-982E-430C-A27E-23C10DCF4279}" type="pres">
      <dgm:prSet presAssocID="{CB54CB29-F708-4070-AA01-5EE1B0D63248}" presName="Name0" presStyleCnt="0">
        <dgm:presLayoutVars>
          <dgm:dir/>
          <dgm:resizeHandles val="exact"/>
        </dgm:presLayoutVars>
      </dgm:prSet>
      <dgm:spPr/>
    </dgm:pt>
    <dgm:pt modelId="{2852EE26-8B05-4E72-BA79-439C1E9DF665}" type="pres">
      <dgm:prSet presAssocID="{01D2169E-71C2-49AE-9AAD-309DD634B8B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AF939-2B0C-4EE0-8FE3-51D1F50D2E22}" type="pres">
      <dgm:prSet presAssocID="{920101E3-449E-48F6-BB17-E0D3E1540B62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58B9F5E3-63BF-47B4-AEC6-3B595A2F7A34}" type="pres">
      <dgm:prSet presAssocID="{920101E3-449E-48F6-BB17-E0D3E1540B62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62574142-D7C3-4114-81D4-FA23FB8E6953}" type="pres">
      <dgm:prSet presAssocID="{7439513D-8B0C-47AA-B08C-95B988549DC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7066A5-34AE-4C88-B0E2-D857BCBB2044}" type="presOf" srcId="{CB54CB29-F708-4070-AA01-5EE1B0D63248}" destId="{0A33BB80-982E-430C-A27E-23C10DCF4279}" srcOrd="0" destOrd="0" presId="urn:microsoft.com/office/officeart/2005/8/layout/process1"/>
    <dgm:cxn modelId="{DF16C08D-A46F-456C-B920-66FB6784ACC0}" type="presOf" srcId="{7439513D-8B0C-47AA-B08C-95B988549DC2}" destId="{62574142-D7C3-4114-81D4-FA23FB8E6953}" srcOrd="0" destOrd="0" presId="urn:microsoft.com/office/officeart/2005/8/layout/process1"/>
    <dgm:cxn modelId="{D2F4A308-3510-4A96-AC30-6E4974FC2BC3}" srcId="{CB54CB29-F708-4070-AA01-5EE1B0D63248}" destId="{01D2169E-71C2-49AE-9AAD-309DD634B8BE}" srcOrd="0" destOrd="0" parTransId="{95882D40-30D3-4241-8F41-53B481949998}" sibTransId="{920101E3-449E-48F6-BB17-E0D3E1540B62}"/>
    <dgm:cxn modelId="{A75F997E-4E3B-41BE-AB54-C351740B2263}" type="presOf" srcId="{920101E3-449E-48F6-BB17-E0D3E1540B62}" destId="{58B9F5E3-63BF-47B4-AEC6-3B595A2F7A34}" srcOrd="1" destOrd="0" presId="urn:microsoft.com/office/officeart/2005/8/layout/process1"/>
    <dgm:cxn modelId="{450352CE-C998-4677-93D7-CCAD32BB61DA}" type="presOf" srcId="{920101E3-449E-48F6-BB17-E0D3E1540B62}" destId="{514AF939-2B0C-4EE0-8FE3-51D1F50D2E22}" srcOrd="0" destOrd="0" presId="urn:microsoft.com/office/officeart/2005/8/layout/process1"/>
    <dgm:cxn modelId="{FC7A343B-AF98-4C41-ACD5-22084030420A}" type="presOf" srcId="{01D2169E-71C2-49AE-9AAD-309DD634B8BE}" destId="{2852EE26-8B05-4E72-BA79-439C1E9DF665}" srcOrd="0" destOrd="0" presId="urn:microsoft.com/office/officeart/2005/8/layout/process1"/>
    <dgm:cxn modelId="{D3FE068C-3BED-4D88-B32E-106BE1AB7251}" srcId="{CB54CB29-F708-4070-AA01-5EE1B0D63248}" destId="{7439513D-8B0C-47AA-B08C-95B988549DC2}" srcOrd="1" destOrd="0" parTransId="{1DBBDFA0-37B6-4C4C-AFA4-F4A7DDA3FE25}" sibTransId="{9210DC86-0688-4171-9569-9A5477876423}"/>
    <dgm:cxn modelId="{B367DBC5-3D3F-4AB4-AA68-1A65924D9D72}" type="presParOf" srcId="{0A33BB80-982E-430C-A27E-23C10DCF4279}" destId="{2852EE26-8B05-4E72-BA79-439C1E9DF665}" srcOrd="0" destOrd="0" presId="urn:microsoft.com/office/officeart/2005/8/layout/process1"/>
    <dgm:cxn modelId="{27206DF0-E79D-4296-98FC-78D53EDABB87}" type="presParOf" srcId="{0A33BB80-982E-430C-A27E-23C10DCF4279}" destId="{514AF939-2B0C-4EE0-8FE3-51D1F50D2E22}" srcOrd="1" destOrd="0" presId="urn:microsoft.com/office/officeart/2005/8/layout/process1"/>
    <dgm:cxn modelId="{764DD04E-82A4-4E75-9E76-8181966280E9}" type="presParOf" srcId="{514AF939-2B0C-4EE0-8FE3-51D1F50D2E22}" destId="{58B9F5E3-63BF-47B4-AEC6-3B595A2F7A34}" srcOrd="0" destOrd="0" presId="urn:microsoft.com/office/officeart/2005/8/layout/process1"/>
    <dgm:cxn modelId="{A48D166C-2C18-4ECA-AC2B-2EA8B880A140}" type="presParOf" srcId="{0A33BB80-982E-430C-A27E-23C10DCF4279}" destId="{62574142-D7C3-4114-81D4-FA23FB8E6953}" srcOrd="2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C898645-7CF4-41B6-8696-127992A8DDC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2AF40CF-F1A6-4689-AAD6-C42F8C07692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轴数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B3B3AE9-2783-4BE1-A6F7-AEB6A7CC5E2C}" type="parTrans" cxnId="{698A23EC-A88E-44A0-8485-02745D395CD0}">
      <dgm:prSet/>
      <dgm:spPr/>
      <dgm:t>
        <a:bodyPr/>
        <a:lstStyle/>
        <a:p>
          <a:endParaRPr lang="zh-CN" altLang="en-US"/>
        </a:p>
      </dgm:t>
    </dgm:pt>
    <dgm:pt modelId="{BAAF2A0F-6699-4770-8A01-241F44D6F3B0}" type="sibTrans" cxnId="{698A23EC-A88E-44A0-8485-02745D395CD0}">
      <dgm:prSet/>
      <dgm:spPr/>
      <dgm:t>
        <a:bodyPr/>
        <a:lstStyle/>
        <a:p>
          <a:endParaRPr lang="zh-CN" altLang="en-US"/>
        </a:p>
      </dgm:t>
    </dgm:pt>
    <dgm:pt modelId="{08B939F1-7E0B-4709-BFB3-F5F21C48C0A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参数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C445F1E-4266-4D4D-A206-5E382376C116}" type="parTrans" cxnId="{598D25BE-351D-4D83-9CBE-D328B852B970}">
      <dgm:prSet/>
      <dgm:spPr/>
      <dgm:t>
        <a:bodyPr/>
        <a:lstStyle/>
        <a:p>
          <a:endParaRPr lang="zh-CN" altLang="en-US"/>
        </a:p>
      </dgm:t>
    </dgm:pt>
    <dgm:pt modelId="{0723B12E-BCC0-4F11-8C61-9C9CCB8E13D5}" type="sibTrans" cxnId="{598D25BE-351D-4D83-9CBE-D328B852B970}">
      <dgm:prSet/>
      <dgm:spPr/>
      <dgm:t>
        <a:bodyPr/>
        <a:lstStyle/>
        <a:p>
          <a:endParaRPr lang="zh-CN" altLang="en-US"/>
        </a:p>
      </dgm:t>
    </dgm:pt>
    <dgm:pt modelId="{862EC6C2-8D3B-427F-8EDE-C02580596EF7}" type="pres">
      <dgm:prSet presAssocID="{6C898645-7CF4-41B6-8696-127992A8DDCB}" presName="Name0" presStyleCnt="0">
        <dgm:presLayoutVars>
          <dgm:dir/>
          <dgm:resizeHandles val="exact"/>
        </dgm:presLayoutVars>
      </dgm:prSet>
      <dgm:spPr/>
    </dgm:pt>
    <dgm:pt modelId="{B48F4FB8-C09A-4D00-A22D-175600BE6F69}" type="pres">
      <dgm:prSet presAssocID="{82AF40CF-F1A6-4689-AAD6-C42F8C07692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942A9D-3089-492B-AFB2-2B8AE14E626D}" type="pres">
      <dgm:prSet presAssocID="{BAAF2A0F-6699-4770-8A01-241F44D6F3B0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75224C7-EAD6-403D-A72F-630787E509E0}" type="pres">
      <dgm:prSet presAssocID="{BAAF2A0F-6699-4770-8A01-241F44D6F3B0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B3002711-258B-45E5-88D6-DB7E44885753}" type="pres">
      <dgm:prSet presAssocID="{08B939F1-7E0B-4709-BFB3-F5F21C48C0A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62EFCE-8A8E-46AD-B037-00628672CA5F}" type="presOf" srcId="{BAAF2A0F-6699-4770-8A01-241F44D6F3B0}" destId="{875224C7-EAD6-403D-A72F-630787E509E0}" srcOrd="1" destOrd="0" presId="urn:microsoft.com/office/officeart/2005/8/layout/process1"/>
    <dgm:cxn modelId="{698A23EC-A88E-44A0-8485-02745D395CD0}" srcId="{6C898645-7CF4-41B6-8696-127992A8DDCB}" destId="{82AF40CF-F1A6-4689-AAD6-C42F8C07692E}" srcOrd="0" destOrd="0" parTransId="{AB3B3AE9-2783-4BE1-A6F7-AEB6A7CC5E2C}" sibTransId="{BAAF2A0F-6699-4770-8A01-241F44D6F3B0}"/>
    <dgm:cxn modelId="{8E43FA3E-283E-4B4F-9FE6-FB1CCB00E682}" type="presOf" srcId="{6C898645-7CF4-41B6-8696-127992A8DDCB}" destId="{862EC6C2-8D3B-427F-8EDE-C02580596EF7}" srcOrd="0" destOrd="0" presId="urn:microsoft.com/office/officeart/2005/8/layout/process1"/>
    <dgm:cxn modelId="{DC6C8328-5FBF-4ED3-BEE2-F53FFE585222}" type="presOf" srcId="{BAAF2A0F-6699-4770-8A01-241F44D6F3B0}" destId="{0B942A9D-3089-492B-AFB2-2B8AE14E626D}" srcOrd="0" destOrd="0" presId="urn:microsoft.com/office/officeart/2005/8/layout/process1"/>
    <dgm:cxn modelId="{49A97F19-6F21-4895-A9DA-8CDAC3525561}" type="presOf" srcId="{82AF40CF-F1A6-4689-AAD6-C42F8C07692E}" destId="{B48F4FB8-C09A-4D00-A22D-175600BE6F69}" srcOrd="0" destOrd="0" presId="urn:microsoft.com/office/officeart/2005/8/layout/process1"/>
    <dgm:cxn modelId="{DE4C8896-1AE8-4AEB-8248-02487298ADB5}" type="presOf" srcId="{08B939F1-7E0B-4709-BFB3-F5F21C48C0A1}" destId="{B3002711-258B-45E5-88D6-DB7E44885753}" srcOrd="0" destOrd="0" presId="urn:microsoft.com/office/officeart/2005/8/layout/process1"/>
    <dgm:cxn modelId="{598D25BE-351D-4D83-9CBE-D328B852B970}" srcId="{6C898645-7CF4-41B6-8696-127992A8DDCB}" destId="{08B939F1-7E0B-4709-BFB3-F5F21C48C0A1}" srcOrd="1" destOrd="0" parTransId="{7C445F1E-4266-4D4D-A206-5E382376C116}" sibTransId="{0723B12E-BCC0-4F11-8C61-9C9CCB8E13D5}"/>
    <dgm:cxn modelId="{4C9F1AA0-D8DC-4B2C-9D7B-9E01CCDFFF41}" type="presParOf" srcId="{862EC6C2-8D3B-427F-8EDE-C02580596EF7}" destId="{B48F4FB8-C09A-4D00-A22D-175600BE6F69}" srcOrd="0" destOrd="0" presId="urn:microsoft.com/office/officeart/2005/8/layout/process1"/>
    <dgm:cxn modelId="{06DFCD8A-0D74-420C-91FA-458DBE02FF30}" type="presParOf" srcId="{862EC6C2-8D3B-427F-8EDE-C02580596EF7}" destId="{0B942A9D-3089-492B-AFB2-2B8AE14E626D}" srcOrd="1" destOrd="0" presId="urn:microsoft.com/office/officeart/2005/8/layout/process1"/>
    <dgm:cxn modelId="{749A0289-F6B0-4EC7-8239-4B129E6BE54E}" type="presParOf" srcId="{0B942A9D-3089-492B-AFB2-2B8AE14E626D}" destId="{875224C7-EAD6-403D-A72F-630787E509E0}" srcOrd="0" destOrd="0" presId="urn:microsoft.com/office/officeart/2005/8/layout/process1"/>
    <dgm:cxn modelId="{97910016-3649-4E2E-88D7-3926E114B7E4}" type="presParOf" srcId="{862EC6C2-8D3B-427F-8EDE-C02580596EF7}" destId="{B3002711-258B-45E5-88D6-DB7E44885753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3" Type="http://schemas.openxmlformats.org/officeDocument/2006/relationships/diagramData" Target="../diagrams/data14.xml"/><Relationship Id="rId7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3" Type="http://schemas.openxmlformats.org/officeDocument/2006/relationships/diagramData" Target="../diagrams/data16.xml"/><Relationship Id="rId7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9.xml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19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9.xml"/><Relationship Id="rId5" Type="http://schemas.openxmlformats.org/officeDocument/2006/relationships/diagramData" Target="../diagrams/data19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3" Type="http://schemas.openxmlformats.org/officeDocument/2006/relationships/diagramData" Target="../diagrams/data21.xml"/><Relationship Id="rId7" Type="http://schemas.openxmlformats.org/officeDocument/2006/relationships/diagramData" Target="../diagrams/data2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10" Type="http://schemas.openxmlformats.org/officeDocument/2006/relationships/diagramColors" Target="../diagrams/colors22.xml"/><Relationship Id="rId4" Type="http://schemas.openxmlformats.org/officeDocument/2006/relationships/diagramLayout" Target="../diagrams/layout21.xml"/><Relationship Id="rId9" Type="http://schemas.openxmlformats.org/officeDocument/2006/relationships/diagramQuickStyle" Target="../diagrams/quickStyle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Data" Target="../diagrams/data29.xml"/><Relationship Id="rId7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39.png"/><Relationship Id="rId5" Type="http://schemas.openxmlformats.org/officeDocument/2006/relationships/diagramColors" Target="../diagrams/colors31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4.xml"/><Relationship Id="rId3" Type="http://schemas.openxmlformats.org/officeDocument/2006/relationships/diagramData" Target="../diagrams/data33.xml"/><Relationship Id="rId7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11" Type="http://schemas.openxmlformats.org/officeDocument/2006/relationships/diagramColors" Target="../diagrams/colors34.xml"/><Relationship Id="rId5" Type="http://schemas.openxmlformats.org/officeDocument/2006/relationships/diagramQuickStyle" Target="../diagrams/quickStyle33.xml"/><Relationship Id="rId10" Type="http://schemas.openxmlformats.org/officeDocument/2006/relationships/diagramQuickStyle" Target="../diagrams/quickStyle34.xml"/><Relationship Id="rId4" Type="http://schemas.openxmlformats.org/officeDocument/2006/relationships/diagramLayout" Target="../diagrams/layout33.xml"/><Relationship Id="rId9" Type="http://schemas.openxmlformats.org/officeDocument/2006/relationships/diagramLayout" Target="../diagrams/layout3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6.xml"/><Relationship Id="rId3" Type="http://schemas.openxmlformats.org/officeDocument/2006/relationships/diagramData" Target="../diagrams/data35.xml"/><Relationship Id="rId7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11" Type="http://schemas.openxmlformats.org/officeDocument/2006/relationships/diagramColors" Target="../diagrams/colors36.xml"/><Relationship Id="rId5" Type="http://schemas.openxmlformats.org/officeDocument/2006/relationships/diagramQuickStyle" Target="../diagrams/quickStyle35.xml"/><Relationship Id="rId10" Type="http://schemas.openxmlformats.org/officeDocument/2006/relationships/diagramQuickStyle" Target="../diagrams/quickStyle36.xml"/><Relationship Id="rId4" Type="http://schemas.openxmlformats.org/officeDocument/2006/relationships/diagramLayout" Target="../diagrams/layout35.xml"/><Relationship Id="rId9" Type="http://schemas.openxmlformats.org/officeDocument/2006/relationships/diagramLayout" Target="../diagrams/layout3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13" Type="http://schemas.openxmlformats.org/officeDocument/2006/relationships/diagramQuickStyle" Target="../diagrams/quickStyle39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diagramLayout" Target="../diagrams/layout39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diagramData" Target="../diagrams/data39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Relationship Id="rId14" Type="http://schemas.openxmlformats.org/officeDocument/2006/relationships/diagramColors" Target="../diagrams/colors3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1.xml"/><Relationship Id="rId13" Type="http://schemas.openxmlformats.org/officeDocument/2006/relationships/diagramLayout" Target="../diagrams/layout42.xml"/><Relationship Id="rId3" Type="http://schemas.openxmlformats.org/officeDocument/2006/relationships/diagramLayout" Target="../diagrams/layout40.xml"/><Relationship Id="rId7" Type="http://schemas.openxmlformats.org/officeDocument/2006/relationships/diagramData" Target="../diagrams/data41.xml"/><Relationship Id="rId12" Type="http://schemas.openxmlformats.org/officeDocument/2006/relationships/diagramData" Target="../diagrams/data42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46.png"/><Relationship Id="rId5" Type="http://schemas.openxmlformats.org/officeDocument/2006/relationships/diagramColors" Target="../diagrams/colors40.xml"/><Relationship Id="rId15" Type="http://schemas.openxmlformats.org/officeDocument/2006/relationships/diagramColors" Target="../diagrams/colors42.xml"/><Relationship Id="rId10" Type="http://schemas.openxmlformats.org/officeDocument/2006/relationships/diagramColors" Target="../diagrams/colors41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Relationship Id="rId14" Type="http://schemas.openxmlformats.org/officeDocument/2006/relationships/diagramQuickStyle" Target="../diagrams/quickStyle4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4.xml"/><Relationship Id="rId3" Type="http://schemas.openxmlformats.org/officeDocument/2006/relationships/diagramData" Target="../diagrams/data43.xml"/><Relationship Id="rId7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3.xml"/><Relationship Id="rId11" Type="http://schemas.openxmlformats.org/officeDocument/2006/relationships/diagramColors" Target="../diagrams/colors44.xml"/><Relationship Id="rId5" Type="http://schemas.openxmlformats.org/officeDocument/2006/relationships/diagramQuickStyle" Target="../diagrams/quickStyle43.xml"/><Relationship Id="rId10" Type="http://schemas.openxmlformats.org/officeDocument/2006/relationships/diagramQuickStyle" Target="../diagrams/quickStyle44.xml"/><Relationship Id="rId4" Type="http://schemas.openxmlformats.org/officeDocument/2006/relationships/diagramLayout" Target="../diagrams/layout43.xml"/><Relationship Id="rId9" Type="http://schemas.openxmlformats.org/officeDocument/2006/relationships/diagramLayout" Target="../diagrams/layout4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3" Type="http://schemas.openxmlformats.org/officeDocument/2006/relationships/diagramData" Target="../diagrams/data45.xml"/><Relationship Id="rId7" Type="http://schemas.openxmlformats.org/officeDocument/2006/relationships/diagramData" Target="../diagrams/data46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10" Type="http://schemas.openxmlformats.org/officeDocument/2006/relationships/diagramColors" Target="../diagrams/colors46.xml"/><Relationship Id="rId4" Type="http://schemas.openxmlformats.org/officeDocument/2006/relationships/diagramLayout" Target="../diagrams/layout45.xml"/><Relationship Id="rId9" Type="http://schemas.openxmlformats.org/officeDocument/2006/relationships/diagramQuickStyle" Target="../diagrams/quickStyle4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8.xml"/><Relationship Id="rId3" Type="http://schemas.openxmlformats.org/officeDocument/2006/relationships/diagramData" Target="../diagrams/data47.xml"/><Relationship Id="rId7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7.xml"/><Relationship Id="rId11" Type="http://schemas.openxmlformats.org/officeDocument/2006/relationships/diagramColors" Target="../diagrams/colors48.xml"/><Relationship Id="rId5" Type="http://schemas.openxmlformats.org/officeDocument/2006/relationships/diagramQuickStyle" Target="../diagrams/quickStyle47.xml"/><Relationship Id="rId10" Type="http://schemas.openxmlformats.org/officeDocument/2006/relationships/diagramQuickStyle" Target="../diagrams/quickStyle48.xml"/><Relationship Id="rId4" Type="http://schemas.openxmlformats.org/officeDocument/2006/relationships/diagramLayout" Target="../diagrams/layout47.xml"/><Relationship Id="rId9" Type="http://schemas.openxmlformats.org/officeDocument/2006/relationships/diagramLayout" Target="../diagrams/layout4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Data" Target="../diagrams/data5.xml"/><Relationship Id="rId7" Type="http://schemas.openxmlformats.org/officeDocument/2006/relationships/diagramData" Target="../diagrams/data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diagramColors" Target="../diagrams/colors6.xml"/><Relationship Id="rId4" Type="http://schemas.openxmlformats.org/officeDocument/2006/relationships/diagramLayout" Target="../diagrams/layout5.xml"/><Relationship Id="rId9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3" Type="http://schemas.openxmlformats.org/officeDocument/2006/relationships/diagramData" Target="../diagrams/data12.xml"/><Relationship Id="rId7" Type="http://schemas.openxmlformats.org/officeDocument/2006/relationships/image" Target="../media/image17.png"/><Relationship Id="rId12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3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第十四章 </a:t>
            </a:r>
            <a:r>
              <a:rPr lang="en-US" dirty="0" smtClean="0">
                <a:latin typeface="黑体" pitchFamily="49" charset="-122"/>
                <a:ea typeface="黑体" pitchFamily="49" charset="-122"/>
              </a:rPr>
              <a:t>NC</a:t>
            </a:r>
            <a:r>
              <a:rPr dirty="0" smtClean="0">
                <a:latin typeface="黑体" pitchFamily="49" charset="-122"/>
                <a:ea typeface="黑体" pitchFamily="49" charset="-122"/>
              </a:rPr>
              <a:t>加工初步</a:t>
            </a:r>
            <a:endParaRPr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3384063"/>
          </a:xfrm>
        </p:spPr>
        <p:txBody>
          <a:bodyPr>
            <a:normAutofit/>
          </a:bodyPr>
          <a:lstStyle/>
          <a:p>
            <a:pPr algn="l"/>
            <a:r>
              <a:rPr dirty="0" smtClean="0"/>
              <a:t>本章内容包括：</a:t>
            </a:r>
          </a:p>
          <a:p>
            <a:r>
              <a:rPr dirty="0" smtClean="0"/>
              <a:t>        ▲ </a:t>
            </a:r>
            <a:r>
              <a:rPr lang="en-US" dirty="0" smtClean="0"/>
              <a:t>Pro/NC</a:t>
            </a:r>
            <a:r>
              <a:rPr dirty="0" smtClean="0"/>
              <a:t>加工设计流程</a:t>
            </a:r>
          </a:p>
          <a:p>
            <a:r>
              <a:rPr lang="en-US" dirty="0" smtClean="0"/>
              <a:t> </a:t>
            </a:r>
            <a:r>
              <a:rPr dirty="0" smtClean="0"/>
              <a:t>▲ </a:t>
            </a:r>
            <a:r>
              <a:rPr lang="en-US" dirty="0" smtClean="0"/>
              <a:t>NC</a:t>
            </a:r>
            <a:r>
              <a:rPr dirty="0" smtClean="0"/>
              <a:t>加工实例操作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endParaRPr lang="zh-CN" altLang="en-US" sz="24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14290"/>
            <a:ext cx="1785950" cy="326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1285860"/>
          <a:ext cx="454819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214686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14.4  </a:t>
            </a:r>
            <a:r>
              <a:rPr lang="zh-CN" altLang="en-US" sz="3200" dirty="0" smtClean="0"/>
              <a:t>加工工艺设置</a:t>
            </a:r>
            <a:endParaRPr lang="en-US" altLang="zh-CN" sz="3200" dirty="0" smtClean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3786190"/>
            <a:ext cx="2445494" cy="226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071802" y="4572008"/>
          <a:ext cx="1476364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715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57166"/>
            <a:ext cx="4857784" cy="2911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1428736"/>
          <a:ext cx="2000264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3143248"/>
            <a:ext cx="2786082" cy="34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3857620" y="4429132"/>
          <a:ext cx="4476760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57166"/>
            <a:ext cx="4714908" cy="259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285852" y="2214554"/>
            <a:ext cx="1643074" cy="500066"/>
          </a:xfrm>
          <a:prstGeom prst="wedgeRoundRectCallout">
            <a:avLst>
              <a:gd name="adj1" fmla="val 42000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出现坐标系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000372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：退刀设置。</a:t>
            </a:r>
            <a:endParaRPr lang="zh-CN" altLang="en-US" sz="2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429000"/>
            <a:ext cx="5143536" cy="297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箭头连接符 8"/>
          <p:cNvCxnSpPr/>
          <p:nvPr/>
        </p:nvCxnSpPr>
        <p:spPr>
          <a:xfrm>
            <a:off x="5857884" y="4214818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图示 12"/>
          <p:cNvGraphicFramePr/>
          <p:nvPr/>
        </p:nvGraphicFramePr>
        <p:xfrm>
          <a:off x="1357290" y="4143380"/>
          <a:ext cx="1976430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929090" cy="253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00042"/>
            <a:ext cx="3643338" cy="2435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1714480" y="3214686"/>
            <a:ext cx="2000264" cy="357190"/>
          </a:xfrm>
          <a:prstGeom prst="wedgeRoundRectCallout">
            <a:avLst>
              <a:gd name="adj1" fmla="val -40003"/>
              <a:gd name="adj2" fmla="val -1728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选取工件上表面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357950" y="3071810"/>
            <a:ext cx="1571636" cy="428628"/>
          </a:xfrm>
          <a:prstGeom prst="wedgeRoundRectCallout">
            <a:avLst>
              <a:gd name="adj1" fmla="val -46170"/>
              <a:gd name="adj2" fmla="val -1198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建立退刀面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3786190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：夹具设置。</a:t>
            </a:r>
            <a:endParaRPr lang="zh-CN" altLang="en-US" sz="24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143380"/>
            <a:ext cx="3500462" cy="217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2643174" y="4786322"/>
          <a:ext cx="2119306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785794"/>
            <a:ext cx="496784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857224" y="1857364"/>
          <a:ext cx="2190744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785918" y="4214818"/>
            <a:ext cx="1785950" cy="714380"/>
          </a:xfrm>
          <a:prstGeom prst="wedgeRoundRectCallout">
            <a:avLst>
              <a:gd name="adj1" fmla="val 38625"/>
              <a:gd name="adj2" fmla="val -1150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装配夹具</a:t>
            </a:r>
            <a:r>
              <a:rPr lang="en-US" dirty="0" smtClean="0"/>
              <a:t>fixture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5072074"/>
            <a:ext cx="8786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：单击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按钮</a:t>
            </a:r>
            <a:r>
              <a:rPr lang="en-US" sz="2400" dirty="0" smtClean="0"/>
              <a:t>        </a:t>
            </a:r>
            <a:r>
              <a:rPr lang="zh-CN" altLang="en-US" sz="2400" dirty="0" smtClean="0"/>
              <a:t>，完成工艺设置。</a:t>
            </a:r>
            <a:endParaRPr lang="zh-CN" altLang="en-US" sz="24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496" y="5072074"/>
            <a:ext cx="4191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14.5   </a:t>
            </a:r>
            <a:r>
              <a:rPr lang="zh-CN" altLang="en-US" dirty="0" smtClean="0"/>
              <a:t>设计加工程序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8366608" cy="94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929058" y="857232"/>
          <a:ext cx="1904992" cy="1103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21468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具体步骤如下：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：创建铣削体积块。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</a:p>
        </p:txBody>
      </p:sp>
      <p:graphicFrame>
        <p:nvGraphicFramePr>
          <p:cNvPr id="7" name="图示 6"/>
          <p:cNvGraphicFramePr/>
          <p:nvPr/>
        </p:nvGraphicFramePr>
        <p:xfrm>
          <a:off x="1714480" y="4214818"/>
          <a:ext cx="4762512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5720" y="5143512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）采用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拉伸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命令，以草绘方式创建铣削体积块。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14290"/>
            <a:ext cx="4214842" cy="2827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428728" y="2428868"/>
            <a:ext cx="2143140" cy="428628"/>
          </a:xfrm>
          <a:prstGeom prst="wedgeRoundRectCallout">
            <a:avLst>
              <a:gd name="adj1" fmla="val 58306"/>
              <a:gd name="adj2" fmla="val -1611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生成体积块的方向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071810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643042" y="3214686"/>
          <a:ext cx="5786478" cy="500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3929066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3929066"/>
            <a:ext cx="3071834" cy="229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500034" y="4500570"/>
          <a:ext cx="4405322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3571868" y="6000768"/>
            <a:ext cx="2000264" cy="571480"/>
          </a:xfrm>
          <a:prstGeom prst="wedgeRoundRectCallout">
            <a:avLst>
              <a:gd name="adj1" fmla="val 46264"/>
              <a:gd name="adj2" fmla="val -107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创建切削实体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9286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：设置体积块粗加工。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928670"/>
            <a:ext cx="2891244" cy="2805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928662" y="1857364"/>
          <a:ext cx="3905256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3857628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4929198"/>
            <a:ext cx="6926683" cy="738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2428860" y="4214818"/>
          <a:ext cx="476251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4143372" y="6000768"/>
            <a:ext cx="1857388" cy="571480"/>
          </a:xfrm>
          <a:prstGeom prst="wedgeRoundRectCallout">
            <a:avLst>
              <a:gd name="adj1" fmla="val -58947"/>
              <a:gd name="adj2" fmla="val -1233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输入</a:t>
            </a:r>
            <a:r>
              <a:rPr lang="en-US" dirty="0" smtClean="0"/>
              <a:t>NC</a:t>
            </a:r>
            <a:r>
              <a:rPr lang="zh-CN" altLang="en-US" dirty="0" smtClean="0"/>
              <a:t>序列名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428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428604"/>
          <a:ext cx="597695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285860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1214422"/>
            <a:ext cx="2643206" cy="538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428596" y="3000372"/>
          <a:ext cx="4548198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14290"/>
            <a:ext cx="1765994" cy="577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71604" y="785794"/>
          <a:ext cx="392909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2500306"/>
            <a:ext cx="3357586" cy="32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500034" y="3071810"/>
          <a:ext cx="1262050" cy="2389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71438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14.1   </a:t>
            </a:r>
            <a:r>
              <a:rPr lang="en-US" dirty="0" smtClean="0"/>
              <a:t>Pro/NC</a:t>
            </a:r>
            <a:r>
              <a:rPr lang="zh-CN" altLang="en-US" dirty="0" smtClean="0"/>
              <a:t>加工设计流程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3357554" y="1214422"/>
          <a:ext cx="4714908" cy="5430564"/>
        </p:xfrm>
        <a:graphic>
          <a:graphicData uri="http://schemas.openxmlformats.org/presentationml/2006/ole">
            <p:oleObj spid="_x0000_s39937" name="Picture" r:id="rId3" imgW="3372612" imgH="3877056" progId="Word.Picture.8">
              <p:embed/>
            </p:oleObj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1285852" y="5429264"/>
            <a:ext cx="3000396" cy="500066"/>
          </a:xfrm>
          <a:prstGeom prst="wedgeRoundRectCallout">
            <a:avLst>
              <a:gd name="adj1" fmla="val 42085"/>
              <a:gd name="adj2" fmla="val -1911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Pro/NC</a:t>
            </a:r>
            <a:r>
              <a:rPr lang="zh-CN" altLang="en-US" dirty="0" smtClean="0"/>
              <a:t>的加工设计流程图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192882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14.6  </a:t>
            </a:r>
            <a:r>
              <a:rPr lang="zh-CN" altLang="en-US" dirty="0" smtClean="0"/>
              <a:t>演示刀具加工路径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在设计好刀具与工序后，接下来可以动态观察加工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路径及其效果，具体步骤如下：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643174" y="1785926"/>
          <a:ext cx="2047868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2786058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2786058"/>
            <a:ext cx="2946609" cy="228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357290" y="3286124"/>
          <a:ext cx="3976694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85852" y="3992639"/>
            <a:ext cx="1571636" cy="2865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3500430" y="6072206"/>
            <a:ext cx="2428892" cy="500066"/>
          </a:xfrm>
          <a:prstGeom prst="wedgeRoundRectCallout">
            <a:avLst>
              <a:gd name="adj1" fmla="val -67588"/>
              <a:gd name="adj2" fmla="val -2147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选择特征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14290"/>
            <a:ext cx="1643074" cy="436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14414" y="1142984"/>
          <a:ext cx="4572032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000504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00166" y="4319002"/>
            <a:ext cx="3714776" cy="253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5453058" y="5214950"/>
          <a:ext cx="3333784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290"/>
            <a:ext cx="3429024" cy="279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428728" y="1000108"/>
          <a:ext cx="2262182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1500174"/>
            <a:ext cx="35719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3143240" y="2786058"/>
            <a:ext cx="2143140" cy="428628"/>
          </a:xfrm>
          <a:prstGeom prst="wedgeRoundRectCallout">
            <a:avLst>
              <a:gd name="adj1" fmla="val 45231"/>
              <a:gd name="adj2" fmla="val -1405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演示刀具加工路径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286124"/>
            <a:ext cx="85725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播放路径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对话框中单击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按钮，关闭对话框并且结束演示。</a:t>
            </a:r>
            <a:endParaRPr lang="en-US" altLang="zh-CN" sz="2400" dirty="0" smtClean="0"/>
          </a:p>
          <a:p>
            <a:r>
              <a:rPr lang="en-US" altLang="zh-CN" sz="3200" dirty="0" smtClean="0"/>
              <a:t>14.7    </a:t>
            </a:r>
            <a:r>
              <a:rPr lang="zh-CN" altLang="en-US" sz="3200" dirty="0" smtClean="0"/>
              <a:t>输出</a:t>
            </a:r>
            <a:r>
              <a:rPr lang="en-US" sz="3200" dirty="0" smtClean="0"/>
              <a:t>CL</a:t>
            </a:r>
            <a:r>
              <a:rPr lang="zh-CN" altLang="en-US" sz="3200" dirty="0" smtClean="0"/>
              <a:t>加工数据及过切检查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     当对路径轨迹等结果满意后，就可以将它作为路径文件保存下来，并进行过切检查。</a:t>
            </a:r>
            <a:endParaRPr lang="en-US" altLang="zh-CN" sz="2400" dirty="0" smtClean="0"/>
          </a:p>
          <a:p>
            <a:r>
              <a:rPr lang="zh-CN" altLang="en-US" sz="2400" dirty="0" smtClean="0"/>
              <a:t>具体过程如下：</a:t>
            </a:r>
            <a:endParaRPr lang="en-US" altLang="zh-CN" sz="2400" dirty="0" smtClean="0"/>
          </a:p>
          <a:p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    </a:t>
            </a:r>
            <a:endParaRPr lang="zh-CN" altLang="en-US" sz="2400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2143108" y="5929330"/>
          <a:ext cx="4857784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500166" y="500042"/>
          <a:ext cx="519114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285860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1285860"/>
            <a:ext cx="1396093" cy="511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3428992" y="2500306"/>
          <a:ext cx="1904992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7158" y="4786322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428596" y="5715016"/>
          <a:ext cx="554833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1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357290" y="357166"/>
          <a:ext cx="607223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1428736"/>
            <a:ext cx="5500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：过切检查。</a:t>
            </a:r>
            <a:endParaRPr lang="en-US" altLang="zh-CN" sz="2400" dirty="0" smtClean="0"/>
          </a:p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1643050"/>
            <a:ext cx="1928826" cy="216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1857356" y="2214554"/>
          <a:ext cx="326231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3643314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71670" y="2967377"/>
            <a:ext cx="1428760" cy="3890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4357686" y="5072074"/>
          <a:ext cx="271464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14290"/>
            <a:ext cx="1714512" cy="3604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857620" y="357166"/>
          <a:ext cx="2119306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214810" y="3071810"/>
            <a:ext cx="1571636" cy="500066"/>
          </a:xfrm>
          <a:prstGeom prst="wedgeRoundRectCallout">
            <a:avLst>
              <a:gd name="adj1" fmla="val 41102"/>
              <a:gd name="adj2" fmla="val -1763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完成选择后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3786190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480" y="1857364"/>
            <a:ext cx="1714512" cy="471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3786182" y="4000504"/>
          <a:ext cx="2262182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3929058" y="6143644"/>
            <a:ext cx="1785950" cy="428628"/>
          </a:xfrm>
          <a:prstGeom prst="wedgeRoundRectCallout">
            <a:avLst>
              <a:gd name="adj1" fmla="val -61297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运行过切检查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5000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28"/>
            <a:ext cx="3357586" cy="2707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785918" y="285728"/>
          <a:ext cx="2119306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571736" y="2714620"/>
            <a:ext cx="1928826" cy="357190"/>
          </a:xfrm>
          <a:prstGeom prst="wedgeRoundRectCallout">
            <a:avLst>
              <a:gd name="adj1" fmla="val 46454"/>
              <a:gd name="adj2" fmla="val -2141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过切检查结果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3286124"/>
            <a:ext cx="82868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14.8   </a:t>
            </a:r>
            <a:r>
              <a:rPr lang="en-US" sz="3200" dirty="0" smtClean="0"/>
              <a:t>CL</a:t>
            </a:r>
            <a:r>
              <a:rPr lang="zh-CN" altLang="en-US" sz="3200" dirty="0" smtClean="0"/>
              <a:t>加工数据后处理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   当整个</a:t>
            </a:r>
            <a:r>
              <a:rPr lang="en-US" sz="2400" dirty="0" smtClean="0"/>
              <a:t>CL</a:t>
            </a:r>
            <a:r>
              <a:rPr lang="zh-CN" altLang="en-US" sz="2400" dirty="0" smtClean="0"/>
              <a:t>生成并检查无误后，就可以将它输出到数控机床上进行加工，具体输出过程如下：</a:t>
            </a:r>
            <a:endParaRPr lang="en-US" altLang="zh-CN" sz="2400" dirty="0" smtClean="0"/>
          </a:p>
          <a:p>
            <a:r>
              <a:rPr lang="en-US" altLang="zh-CN" sz="2400" dirty="0" smtClean="0"/>
              <a:t>Step1:</a:t>
            </a:r>
            <a:endParaRPr lang="zh-CN" altLang="en-US" sz="2400" dirty="0" smtClean="0"/>
          </a:p>
        </p:txBody>
      </p:sp>
      <p:graphicFrame>
        <p:nvGraphicFramePr>
          <p:cNvPr id="8" name="图示 7"/>
          <p:cNvGraphicFramePr/>
          <p:nvPr/>
        </p:nvGraphicFramePr>
        <p:xfrm>
          <a:off x="1857356" y="4857760"/>
          <a:ext cx="6715172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14290"/>
            <a:ext cx="1928826" cy="276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571736" y="500042"/>
          <a:ext cx="2833686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4000496" y="2571744"/>
            <a:ext cx="1357322" cy="428628"/>
          </a:xfrm>
          <a:prstGeom prst="wedgeRoundRectCallout">
            <a:avLst>
              <a:gd name="adj1" fmla="val 53054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处理信息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3143248"/>
            <a:ext cx="5286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42" y="2015415"/>
            <a:ext cx="1285884" cy="484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3500430" y="4357694"/>
          <a:ext cx="464347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85794"/>
            <a:ext cx="637139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4429124" y="4786322"/>
            <a:ext cx="2000264" cy="428628"/>
          </a:xfrm>
          <a:prstGeom prst="wedgeRoundRectCallout">
            <a:avLst>
              <a:gd name="adj1" fmla="val -55487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显示相应信息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14.9   </a:t>
            </a:r>
            <a:r>
              <a:rPr lang="zh-CN" altLang="en-US" dirty="0" smtClean="0"/>
              <a:t>本 章 小 结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 本章详细地介绍了的</a:t>
            </a:r>
            <a:r>
              <a:rPr lang="en-US" sz="2400" dirty="0" smtClean="0"/>
              <a:t>NC</a:t>
            </a:r>
            <a:r>
              <a:rPr lang="zh-CN" altLang="en-US" sz="2400" dirty="0" smtClean="0"/>
              <a:t>模块，该模块可以设计产品的加工制造工艺，针对各类型的加工机床及加工方式，生成相应的加工控制数据。本章直接通过实例操作来介绍</a:t>
            </a:r>
            <a:r>
              <a:rPr lang="en-US" sz="2400" dirty="0" smtClean="0"/>
              <a:t>NC</a:t>
            </a:r>
            <a:r>
              <a:rPr lang="zh-CN" altLang="en-US" sz="2400" dirty="0" smtClean="0"/>
              <a:t>的部分功能和演示</a:t>
            </a:r>
            <a:r>
              <a:rPr lang="en-US" sz="2400" dirty="0" smtClean="0"/>
              <a:t>NC</a:t>
            </a:r>
            <a:r>
              <a:rPr lang="zh-CN" altLang="en-US" sz="2400" dirty="0" smtClean="0"/>
              <a:t>控制三轴铣床加工的方式。通过本章的学习，读者可以对的</a:t>
            </a:r>
            <a:r>
              <a:rPr lang="en-US" sz="2400" dirty="0" smtClean="0"/>
              <a:t>NC</a:t>
            </a:r>
            <a:r>
              <a:rPr lang="zh-CN" altLang="en-US" sz="2400" dirty="0" smtClean="0"/>
              <a:t>模块有一定的了解，同时能够掌握</a:t>
            </a:r>
            <a:r>
              <a:rPr lang="en-US" sz="2400" dirty="0" smtClean="0"/>
              <a:t>NC</a:t>
            </a:r>
            <a:r>
              <a:rPr lang="zh-CN" altLang="en-US" sz="2400" dirty="0" smtClean="0"/>
              <a:t>加工的最基本操作。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192882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14.2  </a:t>
            </a:r>
            <a:r>
              <a:rPr lang="zh-CN" altLang="en-US" dirty="0" smtClean="0"/>
              <a:t>创建加工模型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加工模型可以从已有零部件文件中选取，也可以直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接创建，具体创建步骤如下：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 1</a:t>
            </a:r>
            <a:r>
              <a:rPr lang="zh-CN" altLang="en-US" sz="2400" dirty="0" smtClean="0"/>
              <a:t>：</a:t>
            </a:r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785918" y="2071678"/>
          <a:ext cx="3833818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786058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2643182"/>
            <a:ext cx="3000396" cy="398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示 6"/>
          <p:cNvGraphicFramePr/>
          <p:nvPr/>
        </p:nvGraphicFramePr>
        <p:xfrm>
          <a:off x="714348" y="4000504"/>
          <a:ext cx="4691074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643865" cy="84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357422" y="642918"/>
          <a:ext cx="404813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2428868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7683" y="2643182"/>
            <a:ext cx="3800662" cy="323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2428860" y="3143248"/>
          <a:ext cx="2405058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6865" name="Picture 1" descr="a00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0"/>
            <a:ext cx="330768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1000108"/>
          <a:ext cx="4071966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214678" y="2428868"/>
            <a:ext cx="2214578" cy="571504"/>
          </a:xfrm>
          <a:prstGeom prst="wedgeRoundRectCallout">
            <a:avLst>
              <a:gd name="adj1" fmla="val 45764"/>
              <a:gd name="adj2" fmla="val -1233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参考模型</a:t>
            </a:r>
            <a:r>
              <a:rPr lang="en-US" dirty="0" smtClean="0"/>
              <a:t>reference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3286124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Step6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8" name="图示 7"/>
          <p:cNvGraphicFramePr/>
          <p:nvPr/>
        </p:nvGraphicFramePr>
        <p:xfrm>
          <a:off x="1785918" y="3357562"/>
          <a:ext cx="5762644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1472" y="4286256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Step7</a:t>
            </a:r>
            <a:r>
              <a:rPr lang="zh-CN" altLang="en-US" sz="2400" dirty="0" smtClean="0"/>
              <a:t>：在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打开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文件对话框中选择</a:t>
            </a:r>
            <a:r>
              <a:rPr lang="en-US" sz="2400" dirty="0" smtClean="0"/>
              <a:t>\</a:t>
            </a:r>
            <a:r>
              <a:rPr lang="en-US" sz="2400" dirty="0" err="1" smtClean="0"/>
              <a:t>nc</a:t>
            </a:r>
            <a:r>
              <a:rPr lang="en-US" sz="2400" dirty="0" smtClean="0"/>
              <a:t>\ </a:t>
            </a:r>
            <a:r>
              <a:rPr lang="en-US" sz="2400" dirty="0" err="1" smtClean="0"/>
              <a:t>nc­_workpiece.prt</a:t>
            </a:r>
            <a:r>
              <a:rPr lang="zh-CN" altLang="en-US" sz="2400" dirty="0" smtClean="0"/>
              <a:t>文件，打开工件</a:t>
            </a:r>
            <a:r>
              <a:rPr lang="en-US" sz="2400" dirty="0" err="1" smtClean="0"/>
              <a:t>nc_workpiece</a:t>
            </a:r>
            <a:r>
              <a:rPr lang="zh-CN" altLang="en-US" sz="2400" dirty="0" smtClean="0"/>
              <a:t>，系统打开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元件放置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操控板。</a:t>
            </a:r>
            <a:endParaRPr lang="en-US" altLang="zh-CN" sz="2400" dirty="0" smtClean="0"/>
          </a:p>
          <a:p>
            <a:r>
              <a:rPr lang="en-US" altLang="zh-CN" sz="2400" dirty="0" smtClean="0"/>
              <a:t>Step8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a00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28"/>
            <a:ext cx="3571900" cy="2216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357422" y="1928802"/>
            <a:ext cx="1500198" cy="428628"/>
          </a:xfrm>
          <a:prstGeom prst="wedgeRoundRectCallout">
            <a:avLst>
              <a:gd name="adj1" fmla="val 60764"/>
              <a:gd name="adj2" fmla="val -19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装配零件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2546331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14.3  </a:t>
            </a:r>
            <a:r>
              <a:rPr lang="zh-CN" altLang="en-US" sz="2800" dirty="0" smtClean="0"/>
              <a:t>设计加工参数</a:t>
            </a:r>
            <a:endParaRPr lang="en-US" altLang="zh-CN" sz="2800" dirty="0" smtClean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714620"/>
            <a:ext cx="3286148" cy="387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图示 7"/>
          <p:cNvGraphicFramePr/>
          <p:nvPr/>
        </p:nvGraphicFramePr>
        <p:xfrm>
          <a:off x="2071670" y="3857628"/>
          <a:ext cx="2738284" cy="1464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928694"/>
          </a:xfrm>
        </p:spPr>
        <p:txBody>
          <a:bodyPr/>
          <a:lstStyle/>
          <a:p>
            <a:pPr>
              <a:buNone/>
            </a:pPr>
            <a:r>
              <a:rPr lang="zh-CN" altLang="en-US" sz="2400" dirty="0" smtClean="0"/>
              <a:t>具体过程如下：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Step1:</a:t>
            </a:r>
            <a:r>
              <a:rPr lang="zh-CN" altLang="en-US" sz="2400" dirty="0" smtClean="0"/>
              <a:t>选择机床。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85728"/>
            <a:ext cx="3643338" cy="434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1857364"/>
          <a:ext cx="3476628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643446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4857760"/>
            <a:ext cx="4500594" cy="145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857224" y="5500702"/>
          <a:ext cx="2833686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357298"/>
            <a:ext cx="5791698" cy="97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3428992" y="285728"/>
          <a:ext cx="1833554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2500306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</a:t>
            </a:r>
            <a:endParaRPr lang="zh-CN" altLang="en-US" sz="2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2442466"/>
            <a:ext cx="3286148" cy="4415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571604" y="3786190"/>
          <a:ext cx="3476628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endParaRPr lang="zh-CN" altLang="en-US" sz="2400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57166"/>
            <a:ext cx="2143140" cy="181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3214678" y="785794"/>
          <a:ext cx="1785950" cy="1135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2285992"/>
            <a:ext cx="3351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●</a:t>
            </a:r>
            <a:endParaRPr lang="zh-CN" altLang="en-US" sz="24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2500306"/>
            <a:ext cx="2786082" cy="3562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1500166" y="3429000"/>
          <a:ext cx="2976562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86050" y="3929066"/>
            <a:ext cx="381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477</TotalTime>
  <Words>724</Words>
  <PresentationFormat>全屏显示(4:3)</PresentationFormat>
  <Paragraphs>184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凤舞九天</vt:lpstr>
      <vt:lpstr>Picture</vt:lpstr>
      <vt:lpstr>第十四章 NC加工初步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19</cp:revision>
  <dcterms:created xsi:type="dcterms:W3CDTF">2014-03-23T14:10:41Z</dcterms:created>
  <dcterms:modified xsi:type="dcterms:W3CDTF">2014-03-31T12:12:52Z</dcterms:modified>
</cp:coreProperties>
</file>