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4"/>
  </p:handoutMasterIdLst>
  <p:sldIdLst>
    <p:sldId id="370" r:id="rId4"/>
    <p:sldId id="371" r:id="rId6"/>
    <p:sldId id="379" r:id="rId7"/>
    <p:sldId id="380" r:id="rId8"/>
    <p:sldId id="416" r:id="rId9"/>
    <p:sldId id="417" r:id="rId10"/>
    <p:sldId id="383" r:id="rId11"/>
    <p:sldId id="385" r:id="rId12"/>
    <p:sldId id="384" r:id="rId13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57408" y="3552761"/>
            <a:ext cx="66732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任务4.1表格的制作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通过对表格命令的学习，在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CAD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中生成下列表格。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8920" y="3172460"/>
            <a:ext cx="6314440" cy="1584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表格绘制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在菜单栏中选择“绘图”→“表格”命令。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单击“绘图”面板上的“表格”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在命令行中输入“</a:t>
            </a: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table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”，按“</a:t>
            </a:r>
            <a:r>
              <a:rPr lang="en-US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”键。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5190" y="4008755"/>
            <a:ext cx="378460" cy="31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自制表格</a:t>
            </a:r>
            <a:endParaRPr lang="en-US" altLang="zh-CN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37080" y="2370455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列数，设置列宽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6"/>
          <p:cNvSpPr txBox="1"/>
          <p:nvPr/>
        </p:nvSpPr>
        <p:spPr>
          <a:xfrm>
            <a:off x="2036445" y="434594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设置单元样式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6"/>
          <p:cNvSpPr txBox="1"/>
          <p:nvPr/>
        </p:nvSpPr>
        <p:spPr>
          <a:xfrm>
            <a:off x="2036445" y="3336925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输入行数，设置行高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链接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表格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37080" y="2370455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自数据链接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6"/>
          <p:cNvSpPr txBox="1"/>
          <p:nvPr/>
        </p:nvSpPr>
        <p:spPr>
          <a:xfrm>
            <a:off x="2036445" y="434594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指定链接文件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6"/>
          <p:cNvSpPr txBox="1"/>
          <p:nvPr/>
        </p:nvSpPr>
        <p:spPr>
          <a:xfrm>
            <a:off x="2036445" y="3336925"/>
            <a:ext cx="826071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创建新的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数据链接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420" y="2257425"/>
            <a:ext cx="9342120" cy="2345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插入表格命令的激活方法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381116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自制表格的方法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CAD</a:t>
            </a: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中链接</a:t>
            </a:r>
            <a:r>
              <a:rPr lang="en-US" alt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的方法</a:t>
            </a:r>
            <a:endParaRPr lang="zh-CN" altLang="en-US" sz="16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29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3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3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32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</Words>
  <Application>WPS 演示</Application>
  <PresentationFormat>自定义</PresentationFormat>
  <Paragraphs>81</Paragraphs>
  <Slides>9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Calibri</vt:lpstr>
      <vt:lpstr>Arial Unicode MS</vt:lpstr>
      <vt:lpstr>华文黑体</vt:lpstr>
      <vt:lpstr>Charlemagne Std</vt:lpstr>
      <vt:lpstr>方正兰亭黑_GBK</vt:lpstr>
      <vt:lpstr>Times New Roman</vt:lpstr>
      <vt:lpstr>方正兰亭纤黑简体</vt:lpstr>
      <vt:lpstr>TeXGyreAdventor</vt:lpstr>
      <vt:lpstr>黑体</vt:lpstr>
      <vt:lpstr>Colonna MT</vt:lpstr>
      <vt:lpstr>AMGDT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刘yy</cp:lastModifiedBy>
  <cp:revision>263</cp:revision>
  <dcterms:created xsi:type="dcterms:W3CDTF">2015-04-23T03:04:00Z</dcterms:created>
  <dcterms:modified xsi:type="dcterms:W3CDTF">2017-12-19T12:27:35Z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