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custShowLst>
    <p:custShow name="我的放映" id="0">
      <p:sldLst>
        <p:sld r:id="rId8"/>
        <p:sld r:id="rId3"/>
        <p:sld r:id="rId4"/>
        <p:sld r:id="rId6"/>
        <p:sld r:id="rId7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60"/>
  </p:normalViewPr>
  <p:slideViewPr>
    <p:cSldViewPr>
      <p:cViewPr varScale="1">
        <p:scale>
          <a:sx n="49" d="100"/>
          <a:sy n="49" d="100"/>
        </p:scale>
        <p:origin x="-62" y="-38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56.47059" units="1/cm"/>
          <inkml:channelProperty channel="Y" name="resolution" value="56.84211" units="1/cm"/>
        </inkml:channelProperties>
      </inkml:inkSource>
      <inkml:timestamp xml:id="ts0" timeString="2014-06-03T10:01:21.88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9596 10513,'17'0,"1"0,-18-18,17 18,1 0,0-18,-1-17,1 35,0-17,-1 17,-17-18,18 0,0 1,-1-1,1 18,-1 0,1-18,0 1,-1-1,1 18,0 0,-1 0,1 0,-18-18,18 18,-1 0,1 0,0 0,-18 18,0 0,17-18,-17 17,18-17,-18 18,17-18,1 0,0 18,-1-18,1 0,0 0,-1 0,1 0,0 0,-1 0,1 0,-1 0,1 0,0 0,-1 0,1 0,0 0,-1-18,1 0,17 1,-35-1,35 18,1-18,-1 1,-17-1,-1 18,1 0,0 0,-1 0,-17 18,18-18,-18 17,0 1,35-18,-35 18,18-18,-1 0,1 0,17 0,-17 0,0 0,17 0,18 0,0 0,-36 0,1-18,0 18,-1 0,1 0,0-18,-1 18,1 0,-1 0,1 0,0-17,17 17,-17-18,-1 18,1-17,0 17,-1 0,1 0,-18 17,0 1,18-18,-1 0,18 0,-17 0,0 0,-1-18,1 18,17-17,-17 17,0-18,34 18,-34-18,0 1,-1 17,-17-18,36 18,-36-18,17 1,1 17,0 0,-1-18,1 0,-18 1,35 17,-35-18,35-17,-35 17,18 18,0-17,-1-1,-17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动作按钮: 第一张 6">
            <a:hlinkClick r:id="rId2" action="ppaction://hlinksldjump" highlightClick="1"/>
          </p:cNvPr>
          <p:cNvSpPr/>
          <p:nvPr userDrawn="1"/>
        </p:nvSpPr>
        <p:spPr>
          <a:xfrm>
            <a:off x="3059832" y="5733256"/>
            <a:ext cx="504056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3672376" y="5733256"/>
            <a:ext cx="576064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4499992" y="5733256"/>
            <a:ext cx="576064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A080F83-E3A7-42FE-B10E-727F7EA36AAA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C13978E1-A81E-41CA-8A86-5E1DAD4FF5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ea typeface="黑体" pitchFamily="2" charset="-122"/>
              </a:rPr>
              <a:t>网络安全培训系列之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zh-CN" altLang="en-US" sz="2000" dirty="0" smtClean="0"/>
              <a:t>入侵检测系统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60577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6"/>
    </mc:Choice>
    <mc:Fallback xmlns="">
      <p:transition spd="slow" advTm="625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入侵检测系统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/>
              <a:t>入侵</a:t>
            </a:r>
            <a:r>
              <a:rPr lang="zh-CN" altLang="en-US" sz="2800" dirty="0"/>
              <a:t>检测系统的基本模型</a:t>
            </a:r>
            <a:endParaRPr lang="en-US" altLang="zh-CN" sz="2800" dirty="0"/>
          </a:p>
          <a:p>
            <a:r>
              <a:rPr lang="zh-CN" altLang="en-US" sz="2800" dirty="0"/>
              <a:t>入侵检测系统的工作模式</a:t>
            </a:r>
          </a:p>
          <a:p>
            <a:r>
              <a:rPr lang="zh-CN" altLang="en-US" sz="2800" dirty="0">
                <a:hlinkClick r:id="rId2" action="ppaction://hlinksldjump"/>
              </a:rPr>
              <a:t>入侵检测系统的分类</a:t>
            </a:r>
            <a:endParaRPr lang="zh-CN" altLang="en-US" sz="2800" dirty="0"/>
          </a:p>
          <a:p>
            <a:r>
              <a:rPr lang="zh-CN" altLang="en-US" sz="2800" dirty="0"/>
              <a:t>入侵检测系统的构架</a:t>
            </a:r>
          </a:p>
          <a:p>
            <a:r>
              <a:rPr lang="zh-CN" altLang="en-US" sz="2800" dirty="0"/>
              <a:t>入侵检测系统的部署</a:t>
            </a:r>
          </a:p>
          <a:p>
            <a:endParaRPr lang="zh-CN" alt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墨迹 3"/>
              <p14:cNvContentPartPr/>
              <p14:nvPr/>
            </p14:nvContentPartPr>
            <p14:xfrm>
              <a:off x="3454560" y="3581280"/>
              <a:ext cx="812880" cy="203760"/>
            </p14:xfrm>
          </p:contentPart>
        </mc:Choice>
        <mc:Fallback xmlns="">
          <p:pic>
            <p:nvPicPr>
              <p:cNvPr id="4" name="墨迹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45200" y="3571920"/>
                <a:ext cx="831600" cy="222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6940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21"/>
    </mc:Choice>
    <mc:Fallback xmlns="">
      <p:transition spd="slow" advTm="522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入侵检测系统的基本模型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>
                <a:latin typeface="+mn-ea"/>
              </a:rPr>
              <a:t>通用入侵检测模型（</a:t>
            </a:r>
            <a:r>
              <a:rPr lang="en-US" altLang="zh-CN" sz="2800" dirty="0">
                <a:latin typeface="+mn-ea"/>
              </a:rPr>
              <a:t>Denning</a:t>
            </a:r>
            <a:r>
              <a:rPr lang="zh-CN" altLang="en-US" sz="2800" dirty="0">
                <a:latin typeface="+mn-ea"/>
              </a:rPr>
              <a:t>模型</a:t>
            </a:r>
            <a:r>
              <a:rPr lang="zh-CN" altLang="en-US" sz="2800" dirty="0" smtClean="0">
                <a:latin typeface="+mn-ea"/>
              </a:rPr>
              <a:t>）</a:t>
            </a:r>
            <a:endParaRPr lang="zh-CN" altLang="en-US" sz="2800" dirty="0">
              <a:latin typeface="+mn-ea"/>
            </a:endParaRPr>
          </a:p>
          <a:p>
            <a:r>
              <a:rPr lang="zh-CN" altLang="en-US" sz="2800" dirty="0">
                <a:latin typeface="+mn-ea"/>
              </a:rPr>
              <a:t>层次化入侵检测模型（</a:t>
            </a:r>
            <a:r>
              <a:rPr lang="en-US" altLang="zh-CN" sz="2800" dirty="0">
                <a:latin typeface="+mn-ea"/>
              </a:rPr>
              <a:t>IDM</a:t>
            </a:r>
            <a:r>
              <a:rPr lang="en-US" altLang="zh-CN" sz="2800" dirty="0" smtClean="0">
                <a:latin typeface="+mn-ea"/>
              </a:rPr>
              <a:t>）</a:t>
            </a:r>
            <a:endParaRPr lang="en-US" altLang="zh-CN" sz="2800" dirty="0">
              <a:latin typeface="+mn-ea"/>
            </a:endParaRPr>
          </a:p>
          <a:p>
            <a:r>
              <a:rPr lang="zh-CN" altLang="en-US" sz="2800" dirty="0">
                <a:latin typeface="+mn-ea"/>
              </a:rPr>
              <a:t>管理式入侵检测模型（</a:t>
            </a:r>
            <a:r>
              <a:rPr lang="en-US" altLang="zh-CN" sz="2800" dirty="0">
                <a:latin typeface="+mn-ea"/>
              </a:rPr>
              <a:t>SNMP-IDSM）</a:t>
            </a:r>
            <a:r>
              <a:rPr lang="zh-CN" altLang="en-US" sz="2800" dirty="0">
                <a:latin typeface="+mn-ea"/>
              </a:rPr>
              <a:t>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461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入侵检测系统的分类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052736"/>
            <a:ext cx="7520940" cy="3579849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zh-CN" altLang="en-US" sz="2800" dirty="0">
                <a:latin typeface="+mn-ea"/>
              </a:rPr>
              <a:t>根据系统各个模块运行的分布方式 ：</a:t>
            </a:r>
          </a:p>
          <a:p>
            <a:pPr algn="just">
              <a:lnSpc>
                <a:spcPct val="90000"/>
              </a:lnSpc>
            </a:pPr>
            <a:r>
              <a:rPr lang="zh-CN" altLang="en-US" sz="2800" dirty="0">
                <a:latin typeface="+mn-ea"/>
              </a:rPr>
              <a:t>集中式入侵检测系统</a:t>
            </a:r>
            <a:r>
              <a:rPr lang="zh-CN" altLang="en-US" sz="2800" dirty="0" smtClean="0">
                <a:latin typeface="+mn-ea"/>
              </a:rPr>
              <a:t>。</a:t>
            </a:r>
            <a:endParaRPr lang="en-US" altLang="zh-CN" sz="2800" dirty="0" smtClean="0">
              <a:latin typeface="+mn-ea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800" dirty="0" smtClean="0">
                <a:latin typeface="+mn-ea"/>
              </a:rPr>
              <a:t>分布式</a:t>
            </a:r>
            <a:r>
              <a:rPr lang="zh-CN" altLang="en-US" sz="2800" dirty="0">
                <a:latin typeface="+mn-ea"/>
              </a:rPr>
              <a:t>入侵检测系统</a:t>
            </a:r>
            <a:r>
              <a:rPr lang="zh-CN" altLang="en-US" dirty="0" smtClean="0">
                <a:latin typeface="宋体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563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58"/>
    </mc:Choice>
    <mc:Fallback xmlns="">
      <p:transition spd="slow" advTm="6458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入侵检测系统的部署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68000"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latin typeface="宋体" charset="-122"/>
              </a:rPr>
              <a:t>对于入侵检测系统来说，其类型不同、应用环境不同，部署方案也就会有所差别。对于基于主机的入侵检测系统来说，它一般是用于保护关键主机或服务器，因此只要将它部署到这些关键主机或服务器中即可。但是对于基于网络的入侵检测系统来说，根据网络环境的不同，其部署方案也就会有所不同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26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85"/>
    </mc:Choice>
    <mc:Fallback xmlns="">
      <p:transition spd="slow" advTm="5985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b="1" dirty="0">
                <a:solidFill>
                  <a:schemeClr val="tx2"/>
                </a:solidFill>
                <a:latin typeface="Tahoma" pitchFamily="34" charset="0"/>
              </a:rPr>
              <a:t>蓝盾入侵检测系统典型应用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339552"/>
              </p:ext>
            </p:extLst>
          </p:nvPr>
        </p:nvGraphicFramePr>
        <p:xfrm>
          <a:off x="899592" y="1196752"/>
          <a:ext cx="6840760" cy="36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位图图像" r:id="rId3" imgW="5095238" imgH="5428571" progId="PBrush">
                  <p:embed/>
                </p:oleObj>
              </mc:Choice>
              <mc:Fallback>
                <p:oleObj name="位图图像" r:id="rId3" imgW="5095238" imgH="5428571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196752"/>
                        <a:ext cx="6840760" cy="36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146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40"/>
    </mc:Choice>
    <mc:Fallback xmlns="">
      <p:transition spd="slow" advTm="594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2960" y="1100629"/>
            <a:ext cx="6773376" cy="2760420"/>
          </a:xfrm>
        </p:spPr>
        <p:txBody>
          <a:bodyPr/>
          <a:lstStyle/>
          <a:p>
            <a:r>
              <a:rPr lang="zh-CN" altLang="en-US" sz="2400" dirty="0">
                <a:latin typeface="+mn-ea"/>
              </a:rPr>
              <a:t>入侵检测系统的基本模型</a:t>
            </a:r>
            <a:endParaRPr lang="en-US" altLang="zh-CN" sz="2400" dirty="0">
              <a:latin typeface="+mn-ea"/>
            </a:endParaRPr>
          </a:p>
          <a:p>
            <a:r>
              <a:rPr lang="zh-CN" altLang="en-US" sz="2400" dirty="0">
                <a:latin typeface="+mn-ea"/>
              </a:rPr>
              <a:t>入侵检测系统的工作模式</a:t>
            </a:r>
          </a:p>
          <a:p>
            <a:r>
              <a:rPr lang="zh-CN" altLang="en-US" sz="2400" dirty="0">
                <a:latin typeface="+mn-ea"/>
              </a:rPr>
              <a:t>入侵检测系统的分类</a:t>
            </a:r>
          </a:p>
          <a:p>
            <a:r>
              <a:rPr lang="zh-CN" altLang="en-US" sz="2400" dirty="0">
                <a:latin typeface="+mn-ea"/>
              </a:rPr>
              <a:t>入侵检测系统的构架</a:t>
            </a:r>
          </a:p>
          <a:p>
            <a:r>
              <a:rPr lang="zh-CN" altLang="en-US" sz="2400" dirty="0">
                <a:latin typeface="+mn-ea"/>
              </a:rPr>
              <a:t>入侵检测系统的部署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961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96"/>
    </mc:Choice>
    <mc:Fallback xmlns="">
      <p:transition spd="slow" advTm="5996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角度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角度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角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48</TotalTime>
  <Words>211</Words>
  <Application>Microsoft Office PowerPoint</Application>
  <PresentationFormat>全屏显示(4:3)</PresentationFormat>
  <Paragraphs>25</Paragraphs>
  <Slides>7</Slides>
  <Notes>0</Notes>
  <HiddenSlides>1</HiddenSlides>
  <MMClips>0</MMClips>
  <ScaleCrop>false</ScaleCrop>
  <HeadingPairs>
    <vt:vector size="8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  <vt:variant>
        <vt:lpstr>自定义放映</vt:lpstr>
      </vt:variant>
      <vt:variant>
        <vt:i4>1</vt:i4>
      </vt:variant>
    </vt:vector>
  </HeadingPairs>
  <TitlesOfParts>
    <vt:vector size="10" baseType="lpstr">
      <vt:lpstr>角度</vt:lpstr>
      <vt:lpstr>位图图像</vt:lpstr>
      <vt:lpstr>网络安全培训系列之</vt:lpstr>
      <vt:lpstr>入侵检测系统</vt:lpstr>
      <vt:lpstr>入侵检测系统的基本模型</vt:lpstr>
      <vt:lpstr>入侵检测系统的分类</vt:lpstr>
      <vt:lpstr>入侵检测系统的部署</vt:lpstr>
      <vt:lpstr>蓝盾入侵检测系统典型应用</vt:lpstr>
      <vt:lpstr>小结</vt:lpstr>
      <vt:lpstr>我的放映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网络安全培训系列之</dc:title>
  <dc:creator>钱英军</dc:creator>
  <cp:lastModifiedBy>钱英军</cp:lastModifiedBy>
  <cp:revision>6</cp:revision>
  <dcterms:created xsi:type="dcterms:W3CDTF">2014-06-02T07:29:51Z</dcterms:created>
  <dcterms:modified xsi:type="dcterms:W3CDTF">2014-06-03T10:29:10Z</dcterms:modified>
</cp:coreProperties>
</file>