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9" r:id="rId2"/>
  </p:sldMasterIdLst>
  <p:sldIdLst>
    <p:sldId id="256" r:id="rId3"/>
    <p:sldId id="257" r:id="rId4"/>
    <p:sldId id="258" r:id="rId5"/>
    <p:sldId id="259" r:id="rId6"/>
    <p:sldId id="261" r:id="rId7"/>
    <p:sldId id="262" r:id="rId8"/>
    <p:sldId id="263" r:id="rId9"/>
    <p:sldId id="264" r:id="rId10"/>
    <p:sldId id="298" r:id="rId11"/>
    <p:sldId id="300" r:id="rId12"/>
    <p:sldId id="301" r:id="rId13"/>
    <p:sldId id="302" r:id="rId14"/>
    <p:sldId id="265" r:id="rId15"/>
    <p:sldId id="303" r:id="rId16"/>
    <p:sldId id="304" r:id="rId17"/>
    <p:sldId id="305" r:id="rId18"/>
    <p:sldId id="306" r:id="rId19"/>
    <p:sldId id="307" r:id="rId20"/>
    <p:sldId id="308" r:id="rId21"/>
    <p:sldId id="309" r:id="rId22"/>
    <p:sldId id="310" r:id="rId23"/>
    <p:sldId id="311" r:id="rId24"/>
    <p:sldId id="312" r:id="rId25"/>
    <p:sldId id="314" r:id="rId26"/>
    <p:sldId id="313" r:id="rId27"/>
    <p:sldId id="315" r:id="rId28"/>
    <p:sldId id="316" r:id="rId29"/>
    <p:sldId id="317" r:id="rId30"/>
    <p:sldId id="318" r:id="rId31"/>
    <p:sldId id="319" r:id="rId32"/>
    <p:sldId id="322" r:id="rId33"/>
    <p:sldId id="323" r:id="rId34"/>
    <p:sldId id="321" r:id="rId35"/>
    <p:sldId id="324" r:id="rId36"/>
    <p:sldId id="325" r:id="rId37"/>
    <p:sldId id="326" r:id="rId38"/>
    <p:sldId id="327" r:id="rId39"/>
    <p:sldId id="329" r:id="rId40"/>
    <p:sldId id="328" r:id="rId41"/>
    <p:sldId id="330" r:id="rId42"/>
    <p:sldId id="331" r:id="rId43"/>
    <p:sldId id="332" r:id="rId44"/>
    <p:sldId id="333" r:id="rId45"/>
    <p:sldId id="334" r:id="rId46"/>
    <p:sldId id="335" r:id="rId4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129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Freeform 64"/>
          <p:cNvSpPr>
            <a:spLocks/>
          </p:cNvSpPr>
          <p:nvPr/>
        </p:nvSpPr>
        <p:spPr bwMode="gray">
          <a:xfrm>
            <a:off x="0" y="0"/>
            <a:ext cx="9131300" cy="825500"/>
          </a:xfrm>
          <a:custGeom>
            <a:avLst/>
            <a:gdLst>
              <a:gd name="T0" fmla="*/ 0 w 5752"/>
              <a:gd name="T1" fmla="*/ 432 h 520"/>
              <a:gd name="T2" fmla="*/ 0 w 5752"/>
              <a:gd name="T3" fmla="*/ 0 h 520"/>
              <a:gd name="T4" fmla="*/ 5752 w 5752"/>
              <a:gd name="T5" fmla="*/ 0 h 520"/>
              <a:gd name="T6" fmla="*/ 5752 w 5752"/>
              <a:gd name="T7" fmla="*/ 520 h 520"/>
              <a:gd name="T8" fmla="*/ 3960 w 5752"/>
              <a:gd name="T9" fmla="*/ 520 h 520"/>
              <a:gd name="T10" fmla="*/ 3672 w 5752"/>
              <a:gd name="T11" fmla="*/ 232 h 520"/>
              <a:gd name="T12" fmla="*/ 80 w 5752"/>
              <a:gd name="T13" fmla="*/ 232 h 520"/>
              <a:gd name="T14" fmla="*/ 80 w 5752"/>
              <a:gd name="T15" fmla="*/ 432 h 520"/>
              <a:gd name="T16" fmla="*/ 0 w 5752"/>
              <a:gd name="T17" fmla="*/ 43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52" h="520">
                <a:moveTo>
                  <a:pt x="0" y="432"/>
                </a:moveTo>
                <a:lnTo>
                  <a:pt x="0" y="0"/>
                </a:lnTo>
                <a:lnTo>
                  <a:pt x="5752" y="0"/>
                </a:lnTo>
                <a:lnTo>
                  <a:pt x="5752" y="520"/>
                </a:lnTo>
                <a:lnTo>
                  <a:pt x="3960" y="520"/>
                </a:lnTo>
                <a:lnTo>
                  <a:pt x="3672" y="232"/>
                </a:lnTo>
                <a:lnTo>
                  <a:pt x="80" y="232"/>
                </a:lnTo>
                <a:lnTo>
                  <a:pt x="80" y="432"/>
                </a:lnTo>
                <a:lnTo>
                  <a:pt x="0" y="432"/>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5" name="Group 136"/>
          <p:cNvGrpSpPr>
            <a:grpSpLocks/>
          </p:cNvGrpSpPr>
          <p:nvPr/>
        </p:nvGrpSpPr>
        <p:grpSpPr bwMode="auto">
          <a:xfrm>
            <a:off x="9525" y="3165475"/>
            <a:ext cx="9136063" cy="2705100"/>
            <a:chOff x="5" y="2002"/>
            <a:chExt cx="5755" cy="1704"/>
          </a:xfrm>
        </p:grpSpPr>
        <p:sp>
          <p:nvSpPr>
            <p:cNvPr id="6" name="Rectangle 137"/>
            <p:cNvSpPr>
              <a:spLocks noChangeArrowheads="1"/>
            </p:cNvSpPr>
            <p:nvPr/>
          </p:nvSpPr>
          <p:spPr bwMode="gray">
            <a:xfrm>
              <a:off x="5" y="2002"/>
              <a:ext cx="5755" cy="1703"/>
            </a:xfrm>
            <a:prstGeom prst="rect">
              <a:avLst/>
            </a:prstGeom>
            <a:gradFill rotWithShape="1">
              <a:gsLst>
                <a:gs pos="0">
                  <a:schemeClr val="hlink"/>
                </a:gs>
                <a:gs pos="50000">
                  <a:schemeClr val="tx2"/>
                </a:gs>
                <a:gs pos="100000">
                  <a:schemeClr val="hlink"/>
                </a:gs>
              </a:gsLst>
              <a:lin ang="5400000" scaled="1"/>
            </a:gradFill>
            <a:ln>
              <a:noFill/>
            </a:ln>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a:endParaRPr lang="ko-KR" altLang="en-US">
                <a:ea typeface="Gulim" panose="020B0600000101010101" pitchFamily="34" charset="-127"/>
              </a:endParaRPr>
            </a:p>
          </p:txBody>
        </p:sp>
        <p:grpSp>
          <p:nvGrpSpPr>
            <p:cNvPr id="7" name="Group 138"/>
            <p:cNvGrpSpPr>
              <a:grpSpLocks/>
            </p:cNvGrpSpPr>
            <p:nvPr/>
          </p:nvGrpSpPr>
          <p:grpSpPr bwMode="auto">
            <a:xfrm>
              <a:off x="194" y="2003"/>
              <a:ext cx="5305" cy="1703"/>
              <a:chOff x="194" y="2003"/>
              <a:chExt cx="5305" cy="1703"/>
            </a:xfrm>
          </p:grpSpPr>
          <p:sp>
            <p:nvSpPr>
              <p:cNvPr id="8" name="Rectangle 139"/>
              <p:cNvSpPr>
                <a:spLocks noChangeArrowheads="1"/>
              </p:cNvSpPr>
              <p:nvPr/>
            </p:nvSpPr>
            <p:spPr bwMode="gray">
              <a:xfrm>
                <a:off x="19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9" name="Rectangle 140"/>
              <p:cNvSpPr>
                <a:spLocks noChangeArrowheads="1"/>
              </p:cNvSpPr>
              <p:nvPr/>
            </p:nvSpPr>
            <p:spPr bwMode="gray">
              <a:xfrm>
                <a:off x="49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0" name="Rectangle 141"/>
              <p:cNvSpPr>
                <a:spLocks noChangeArrowheads="1"/>
              </p:cNvSpPr>
              <p:nvPr/>
            </p:nvSpPr>
            <p:spPr bwMode="gray">
              <a:xfrm>
                <a:off x="85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1" name="Rectangle 142"/>
              <p:cNvSpPr>
                <a:spLocks noChangeArrowheads="1"/>
              </p:cNvSpPr>
              <p:nvPr/>
            </p:nvSpPr>
            <p:spPr bwMode="gray">
              <a:xfrm>
                <a:off x="115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 name="Rectangle 143"/>
              <p:cNvSpPr>
                <a:spLocks noChangeArrowheads="1"/>
              </p:cNvSpPr>
              <p:nvPr/>
            </p:nvSpPr>
            <p:spPr bwMode="gray">
              <a:xfrm>
                <a:off x="150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3" name="Rectangle 144"/>
              <p:cNvSpPr>
                <a:spLocks noChangeArrowheads="1"/>
              </p:cNvSpPr>
              <p:nvPr/>
            </p:nvSpPr>
            <p:spPr bwMode="gray">
              <a:xfrm>
                <a:off x="180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4" name="Rectangle 145"/>
              <p:cNvSpPr>
                <a:spLocks noChangeArrowheads="1"/>
              </p:cNvSpPr>
              <p:nvPr/>
            </p:nvSpPr>
            <p:spPr bwMode="gray">
              <a:xfrm>
                <a:off x="216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5" name="Rectangle 146"/>
              <p:cNvSpPr>
                <a:spLocks noChangeArrowheads="1"/>
              </p:cNvSpPr>
              <p:nvPr/>
            </p:nvSpPr>
            <p:spPr bwMode="gray">
              <a:xfrm>
                <a:off x="2462"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6" name="Rectangle 147"/>
              <p:cNvSpPr>
                <a:spLocks noChangeArrowheads="1"/>
              </p:cNvSpPr>
              <p:nvPr/>
            </p:nvSpPr>
            <p:spPr bwMode="gray">
              <a:xfrm>
                <a:off x="2818"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7" name="Rectangle 148"/>
              <p:cNvSpPr>
                <a:spLocks noChangeArrowheads="1"/>
              </p:cNvSpPr>
              <p:nvPr/>
            </p:nvSpPr>
            <p:spPr bwMode="gray">
              <a:xfrm>
                <a:off x="3118"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8" name="Rectangle 149"/>
              <p:cNvSpPr>
                <a:spLocks noChangeArrowheads="1"/>
              </p:cNvSpPr>
              <p:nvPr/>
            </p:nvSpPr>
            <p:spPr bwMode="gray">
              <a:xfrm>
                <a:off x="347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9" name="Rectangle 150"/>
              <p:cNvSpPr>
                <a:spLocks noChangeArrowheads="1"/>
              </p:cNvSpPr>
              <p:nvPr/>
            </p:nvSpPr>
            <p:spPr bwMode="gray">
              <a:xfrm>
                <a:off x="377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0" name="Rectangle 151"/>
              <p:cNvSpPr>
                <a:spLocks noChangeArrowheads="1"/>
              </p:cNvSpPr>
              <p:nvPr/>
            </p:nvSpPr>
            <p:spPr bwMode="gray">
              <a:xfrm>
                <a:off x="413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1" name="Rectangle 152"/>
              <p:cNvSpPr>
                <a:spLocks noChangeArrowheads="1"/>
              </p:cNvSpPr>
              <p:nvPr/>
            </p:nvSpPr>
            <p:spPr bwMode="gray">
              <a:xfrm>
                <a:off x="443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2" name="Rectangle 153"/>
              <p:cNvSpPr>
                <a:spLocks noChangeArrowheads="1"/>
              </p:cNvSpPr>
              <p:nvPr/>
            </p:nvSpPr>
            <p:spPr bwMode="gray">
              <a:xfrm>
                <a:off x="478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3" name="Rectangle 154"/>
              <p:cNvSpPr>
                <a:spLocks noChangeArrowheads="1"/>
              </p:cNvSpPr>
              <p:nvPr/>
            </p:nvSpPr>
            <p:spPr bwMode="gray">
              <a:xfrm>
                <a:off x="508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4" name="Rectangle 155"/>
              <p:cNvSpPr>
                <a:spLocks noChangeArrowheads="1"/>
              </p:cNvSpPr>
              <p:nvPr/>
            </p:nvSpPr>
            <p:spPr bwMode="gray">
              <a:xfrm>
                <a:off x="544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grpSp>
        <p:nvGrpSpPr>
          <p:cNvPr id="25" name="Group 156"/>
          <p:cNvGrpSpPr>
            <a:grpSpLocks/>
          </p:cNvGrpSpPr>
          <p:nvPr/>
        </p:nvGrpSpPr>
        <p:grpSpPr bwMode="auto">
          <a:xfrm>
            <a:off x="3571875" y="5175250"/>
            <a:ext cx="1365250" cy="1365250"/>
            <a:chOff x="2249" y="3268"/>
            <a:chExt cx="860" cy="860"/>
          </a:xfrm>
        </p:grpSpPr>
        <p:sp>
          <p:nvSpPr>
            <p:cNvPr id="26" name="Oval 157"/>
            <p:cNvSpPr>
              <a:spLocks noChangeArrowheads="1"/>
            </p:cNvSpPr>
            <p:nvPr/>
          </p:nvSpPr>
          <p:spPr bwMode="gray">
            <a:xfrm>
              <a:off x="2249" y="3268"/>
              <a:ext cx="860" cy="860"/>
            </a:xfrm>
            <a:prstGeom prst="ellipse">
              <a:avLst/>
            </a:prstGeom>
            <a:solidFill>
              <a:schemeClr val="hlink"/>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7" name="Oval 158"/>
            <p:cNvSpPr>
              <a:spLocks noChangeArrowheads="1"/>
            </p:cNvSpPr>
            <p:nvPr/>
          </p:nvSpPr>
          <p:spPr bwMode="gray">
            <a:xfrm>
              <a:off x="2486" y="3545"/>
              <a:ext cx="476" cy="476"/>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8" name="Oval 159"/>
            <p:cNvSpPr>
              <a:spLocks noChangeArrowheads="1"/>
            </p:cNvSpPr>
            <p:nvPr/>
          </p:nvSpPr>
          <p:spPr bwMode="gray">
            <a:xfrm rot="-2566439">
              <a:off x="2321" y="3401"/>
              <a:ext cx="362" cy="200"/>
            </a:xfrm>
            <a:prstGeom prst="ellipse">
              <a:avLst/>
            </a:prstGeom>
            <a:gradFill rotWithShape="1">
              <a:gsLst>
                <a:gs pos="0">
                  <a:schemeClr val="bg1"/>
                </a:gs>
                <a:gs pos="100000">
                  <a:schemeClr val="hlink"/>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nvGrpSpPr>
          <p:cNvPr id="29" name="Group 160"/>
          <p:cNvGrpSpPr>
            <a:grpSpLocks/>
          </p:cNvGrpSpPr>
          <p:nvPr/>
        </p:nvGrpSpPr>
        <p:grpSpPr bwMode="auto">
          <a:xfrm>
            <a:off x="5046663" y="4230688"/>
            <a:ext cx="1949450" cy="1949450"/>
            <a:chOff x="3178" y="2673"/>
            <a:chExt cx="1228" cy="1228"/>
          </a:xfrm>
        </p:grpSpPr>
        <p:sp>
          <p:nvSpPr>
            <p:cNvPr id="30" name="Oval 161"/>
            <p:cNvSpPr>
              <a:spLocks noChangeArrowheads="1"/>
            </p:cNvSpPr>
            <p:nvPr/>
          </p:nvSpPr>
          <p:spPr bwMode="gray">
            <a:xfrm>
              <a:off x="3178" y="2673"/>
              <a:ext cx="1228" cy="1228"/>
            </a:xfrm>
            <a:prstGeom prst="ellipse">
              <a:avLst/>
            </a:prstGeom>
            <a:solidFill>
              <a:schemeClr val="accent2"/>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1" name="Oval 162"/>
            <p:cNvSpPr>
              <a:spLocks noChangeArrowheads="1"/>
            </p:cNvSpPr>
            <p:nvPr/>
          </p:nvSpPr>
          <p:spPr bwMode="gray">
            <a:xfrm>
              <a:off x="3517" y="3068"/>
              <a:ext cx="678" cy="680"/>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2" name="Oval 163"/>
            <p:cNvSpPr>
              <a:spLocks noChangeArrowheads="1"/>
            </p:cNvSpPr>
            <p:nvPr/>
          </p:nvSpPr>
          <p:spPr bwMode="gray">
            <a:xfrm rot="-2566439">
              <a:off x="3282" y="2862"/>
              <a:ext cx="516" cy="286"/>
            </a:xfrm>
            <a:prstGeom prst="ellipse">
              <a:avLst/>
            </a:prstGeom>
            <a:gradFill rotWithShape="1">
              <a:gsLst>
                <a:gs pos="0">
                  <a:schemeClr val="bg1"/>
                </a:gs>
                <a:gs pos="100000">
                  <a:schemeClr val="accent2"/>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
        <p:nvSpPr>
          <p:cNvPr id="33" name="Oval 164"/>
          <p:cNvSpPr>
            <a:spLocks noChangeArrowheads="1"/>
          </p:cNvSpPr>
          <p:nvPr/>
        </p:nvSpPr>
        <p:spPr bwMode="gray">
          <a:xfrm>
            <a:off x="7489825" y="3582988"/>
            <a:ext cx="1655763" cy="1655762"/>
          </a:xfrm>
          <a:prstGeom prst="ellipse">
            <a:avLst/>
          </a:prstGeom>
          <a:solidFill>
            <a:schemeClr val="tx1"/>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4" name="Oval 165"/>
          <p:cNvSpPr>
            <a:spLocks noChangeArrowheads="1"/>
          </p:cNvSpPr>
          <p:nvPr/>
        </p:nvSpPr>
        <p:spPr bwMode="black">
          <a:xfrm>
            <a:off x="5643563" y="2386013"/>
            <a:ext cx="1873250" cy="1873250"/>
          </a:xfrm>
          <a:prstGeom prst="ellipse">
            <a:avLst/>
          </a:prstGeom>
          <a:solidFill>
            <a:schemeClr val="bg1"/>
          </a:solidFill>
          <a:ln>
            <a:noFill/>
          </a:ln>
          <a:effectLst>
            <a:outerShdw dist="35921" dir="2700000" algn="ctr" rotWithShape="0">
              <a:schemeClr val="bg2">
                <a:alpha val="50000"/>
              </a:schemeClr>
            </a:outerShdw>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latinLnBrk="1"/>
            <a:endParaRPr kumimoji="1" lang="ko-KR" altLang="en-US">
              <a:solidFill>
                <a:schemeClr val="bg1"/>
              </a:solidFill>
              <a:latin typeface="Gulim" panose="020B0600000101010101" pitchFamily="34" charset="-127"/>
              <a:ea typeface="Gulim" panose="020B0600000101010101" pitchFamily="34" charset="-127"/>
            </a:endParaRPr>
          </a:p>
        </p:txBody>
      </p:sp>
      <p:sp>
        <p:nvSpPr>
          <p:cNvPr id="13333" name="Rectangle 21"/>
          <p:cNvSpPr>
            <a:spLocks noGrp="1" noChangeArrowheads="1"/>
          </p:cNvSpPr>
          <p:nvPr>
            <p:ph type="ctrTitle" sz="quarter"/>
          </p:nvPr>
        </p:nvSpPr>
        <p:spPr bwMode="black">
          <a:xfrm>
            <a:off x="685800" y="1447800"/>
            <a:ext cx="8153400" cy="669925"/>
          </a:xfrm>
        </p:spPr>
        <p:txBody>
          <a:bodyPr/>
          <a:lstStyle>
            <a:lvl1pPr algn="ctr">
              <a:defRPr sz="3600"/>
            </a:lvl1pPr>
          </a:lstStyle>
          <a:p>
            <a:pPr lvl="0"/>
            <a:r>
              <a:rPr lang="zh-CN" altLang="en-US" noProof="0" smtClean="0"/>
              <a:t>单击此处编辑母版标题样式</a:t>
            </a:r>
            <a:endParaRPr lang="en-US" altLang="ko-KR" noProof="0" smtClean="0"/>
          </a:p>
        </p:txBody>
      </p:sp>
      <p:sp>
        <p:nvSpPr>
          <p:cNvPr id="13334" name="Rectangle 22"/>
          <p:cNvSpPr>
            <a:spLocks noGrp="1" noChangeArrowheads="1"/>
          </p:cNvSpPr>
          <p:nvPr>
            <p:ph type="subTitle" sz="quarter" idx="1"/>
          </p:nvPr>
        </p:nvSpPr>
        <p:spPr>
          <a:xfrm>
            <a:off x="1600200" y="2209800"/>
            <a:ext cx="6400800" cy="533400"/>
          </a:xfrm>
        </p:spPr>
        <p:txBody>
          <a:bodyPr/>
          <a:lstStyle>
            <a:lvl1pPr marL="0" indent="0" algn="ctr">
              <a:buFont typeface="WingDings" pitchFamily="2" charset="2"/>
              <a:buNone/>
              <a:defRPr sz="2000" b="0">
                <a:solidFill>
                  <a:schemeClr val="tx1"/>
                </a:solidFill>
              </a:defRPr>
            </a:lvl1pPr>
          </a:lstStyle>
          <a:p>
            <a:pPr lvl="0"/>
            <a:r>
              <a:rPr lang="zh-CN" altLang="en-US" noProof="0" smtClean="0"/>
              <a:t>单击此处编辑母版副标题样式</a:t>
            </a:r>
            <a:endParaRPr lang="en-US" altLang="ko-KR" noProof="0" smtClean="0"/>
          </a:p>
        </p:txBody>
      </p:sp>
      <p:sp>
        <p:nvSpPr>
          <p:cNvPr id="35" name="Rectangle 23"/>
          <p:cNvSpPr>
            <a:spLocks noGrp="1" noChangeArrowheads="1"/>
          </p:cNvSpPr>
          <p:nvPr>
            <p:ph type="dt" sz="quarter" idx="10"/>
          </p:nvPr>
        </p:nvSpPr>
        <p:spPr bwMode="auto">
          <a:xfrm>
            <a:off x="457200" y="6553200"/>
            <a:ext cx="2133600" cy="152400"/>
          </a:xfrm>
          <a:prstGeom prst="rect">
            <a:avLst/>
          </a:prstGeom>
          <a:ex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6" name="Rectangle 24"/>
          <p:cNvSpPr>
            <a:spLocks noGrp="1" noChangeArrowheads="1"/>
          </p:cNvSpPr>
          <p:nvPr>
            <p:ph type="ftr" sz="quarter" idx="11"/>
          </p:nvPr>
        </p:nvSpPr>
        <p:spPr bwMode="auto">
          <a:xfrm>
            <a:off x="3124200" y="6553200"/>
            <a:ext cx="2895600" cy="152400"/>
          </a:xfrm>
          <a:prstGeom prst="rect">
            <a:avLst/>
          </a:prstGeom>
          <a:ex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7" name="Rectangle 25"/>
          <p:cNvSpPr>
            <a:spLocks noGrp="1" noChangeArrowheads="1"/>
          </p:cNvSpPr>
          <p:nvPr>
            <p:ph type="sldNum" sz="quarter" idx="12"/>
          </p:nvPr>
        </p:nvSpPr>
        <p:spPr>
          <a:xfrm>
            <a:off x="6553200" y="6553200"/>
            <a:ext cx="2133600" cy="152400"/>
          </a:xfrm>
        </p:spPr>
        <p:txBody>
          <a:bodyPr/>
          <a:lstStyle>
            <a:lvl1pPr algn="r">
              <a:defRPr sz="1400">
                <a:latin typeface="Times New Roman" panose="02020603050405020304" pitchFamily="18" charset="0"/>
              </a:defRPr>
            </a:lvl1pPr>
          </a:lstStyle>
          <a:p>
            <a:fld id="{BB9DB11C-AD49-4E83-B7CF-BED2FAFDA6C7}" type="slidenum">
              <a:rPr lang="zh-CN" altLang="en-US"/>
              <a:pPr/>
              <a:t>‹#›</a:t>
            </a:fld>
            <a:endParaRPr lang="en-US" altLang="zh-CN"/>
          </a:p>
        </p:txBody>
      </p:sp>
      <p:pic>
        <p:nvPicPr>
          <p:cNvPr id="38" name="图片 3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3670479" cy="894154"/>
          </a:xfrm>
          <a:prstGeom prst="rect">
            <a:avLst/>
          </a:prstGeom>
        </p:spPr>
      </p:pic>
    </p:spTree>
    <p:extLst>
      <p:ext uri="{BB962C8B-B14F-4D97-AF65-F5344CB8AC3E}">
        <p14:creationId xmlns:p14="http://schemas.microsoft.com/office/powerpoint/2010/main" val="170588142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DC4A6ED3-10C9-4240-9114-039410B22E43}" type="slidenum">
              <a:rPr lang="zh-CN" altLang="en-US"/>
              <a:pPr/>
              <a:t>‹#›</a:t>
            </a:fld>
            <a:endParaRPr lang="en-US" altLang="zh-CN"/>
          </a:p>
        </p:txBody>
      </p:sp>
    </p:spTree>
    <p:extLst>
      <p:ext uri="{BB962C8B-B14F-4D97-AF65-F5344CB8AC3E}">
        <p14:creationId xmlns:p14="http://schemas.microsoft.com/office/powerpoint/2010/main" val="427862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048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74A156E0-0C10-4BA0-B2FA-0F24646AC086}" type="slidenum">
              <a:rPr lang="zh-CN" altLang="en-US"/>
              <a:pPr/>
              <a:t>‹#›</a:t>
            </a:fld>
            <a:endParaRPr lang="en-US" altLang="zh-CN"/>
          </a:p>
        </p:txBody>
      </p:sp>
    </p:spTree>
    <p:extLst>
      <p:ext uri="{BB962C8B-B14F-4D97-AF65-F5344CB8AC3E}">
        <p14:creationId xmlns:p14="http://schemas.microsoft.com/office/powerpoint/2010/main" val="352762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04800"/>
            <a:ext cx="8229600" cy="6019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32EF1BA6-8175-4975-97B7-C0211F0D309D}" type="slidenum">
              <a:rPr lang="zh-CN" altLang="en-US"/>
              <a:pPr/>
              <a:t>‹#›</a:t>
            </a:fld>
            <a:endParaRPr lang="en-US" altLang="zh-CN"/>
          </a:p>
        </p:txBody>
      </p:sp>
    </p:spTree>
    <p:extLst>
      <p:ext uri="{BB962C8B-B14F-4D97-AF65-F5344CB8AC3E}">
        <p14:creationId xmlns:p14="http://schemas.microsoft.com/office/powerpoint/2010/main" val="20985779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Freeform 64"/>
          <p:cNvSpPr>
            <a:spLocks/>
          </p:cNvSpPr>
          <p:nvPr/>
        </p:nvSpPr>
        <p:spPr bwMode="gray">
          <a:xfrm>
            <a:off x="0" y="0"/>
            <a:ext cx="9131300" cy="825500"/>
          </a:xfrm>
          <a:custGeom>
            <a:avLst/>
            <a:gdLst>
              <a:gd name="T0" fmla="*/ 0 w 5752"/>
              <a:gd name="T1" fmla="*/ 432 h 520"/>
              <a:gd name="T2" fmla="*/ 0 w 5752"/>
              <a:gd name="T3" fmla="*/ 0 h 520"/>
              <a:gd name="T4" fmla="*/ 5752 w 5752"/>
              <a:gd name="T5" fmla="*/ 0 h 520"/>
              <a:gd name="T6" fmla="*/ 5752 w 5752"/>
              <a:gd name="T7" fmla="*/ 520 h 520"/>
              <a:gd name="T8" fmla="*/ 3960 w 5752"/>
              <a:gd name="T9" fmla="*/ 520 h 520"/>
              <a:gd name="T10" fmla="*/ 3672 w 5752"/>
              <a:gd name="T11" fmla="*/ 232 h 520"/>
              <a:gd name="T12" fmla="*/ 80 w 5752"/>
              <a:gd name="T13" fmla="*/ 232 h 520"/>
              <a:gd name="T14" fmla="*/ 80 w 5752"/>
              <a:gd name="T15" fmla="*/ 432 h 520"/>
              <a:gd name="T16" fmla="*/ 0 w 5752"/>
              <a:gd name="T17" fmla="*/ 43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52" h="520">
                <a:moveTo>
                  <a:pt x="0" y="432"/>
                </a:moveTo>
                <a:lnTo>
                  <a:pt x="0" y="0"/>
                </a:lnTo>
                <a:lnTo>
                  <a:pt x="5752" y="0"/>
                </a:lnTo>
                <a:lnTo>
                  <a:pt x="5752" y="520"/>
                </a:lnTo>
                <a:lnTo>
                  <a:pt x="3960" y="520"/>
                </a:lnTo>
                <a:lnTo>
                  <a:pt x="3672" y="232"/>
                </a:lnTo>
                <a:lnTo>
                  <a:pt x="80" y="232"/>
                </a:lnTo>
                <a:lnTo>
                  <a:pt x="80" y="432"/>
                </a:lnTo>
                <a:lnTo>
                  <a:pt x="0" y="432"/>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5" name="Group 136"/>
          <p:cNvGrpSpPr>
            <a:grpSpLocks/>
          </p:cNvGrpSpPr>
          <p:nvPr/>
        </p:nvGrpSpPr>
        <p:grpSpPr bwMode="auto">
          <a:xfrm>
            <a:off x="9525" y="3165475"/>
            <a:ext cx="9136063" cy="2705100"/>
            <a:chOff x="5" y="2002"/>
            <a:chExt cx="5755" cy="1704"/>
          </a:xfrm>
        </p:grpSpPr>
        <p:sp>
          <p:nvSpPr>
            <p:cNvPr id="6" name="Rectangle 137"/>
            <p:cNvSpPr>
              <a:spLocks noChangeArrowheads="1"/>
            </p:cNvSpPr>
            <p:nvPr/>
          </p:nvSpPr>
          <p:spPr bwMode="gray">
            <a:xfrm>
              <a:off x="5" y="2002"/>
              <a:ext cx="5755" cy="1703"/>
            </a:xfrm>
            <a:prstGeom prst="rect">
              <a:avLst/>
            </a:prstGeom>
            <a:gradFill rotWithShape="1">
              <a:gsLst>
                <a:gs pos="0">
                  <a:schemeClr val="hlink"/>
                </a:gs>
                <a:gs pos="50000">
                  <a:schemeClr val="tx2"/>
                </a:gs>
                <a:gs pos="100000">
                  <a:schemeClr val="hlink"/>
                </a:gs>
              </a:gsLst>
              <a:lin ang="5400000" scaled="1"/>
            </a:gradFill>
            <a:ln>
              <a:noFill/>
            </a:ln>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a:endParaRPr lang="ko-KR" altLang="en-US">
                <a:ea typeface="Gulim" panose="020B0600000101010101" pitchFamily="34" charset="-127"/>
              </a:endParaRPr>
            </a:p>
          </p:txBody>
        </p:sp>
        <p:grpSp>
          <p:nvGrpSpPr>
            <p:cNvPr id="7" name="Group 138"/>
            <p:cNvGrpSpPr>
              <a:grpSpLocks/>
            </p:cNvGrpSpPr>
            <p:nvPr/>
          </p:nvGrpSpPr>
          <p:grpSpPr bwMode="auto">
            <a:xfrm>
              <a:off x="194" y="2003"/>
              <a:ext cx="5305" cy="1703"/>
              <a:chOff x="194" y="2003"/>
              <a:chExt cx="5305" cy="1703"/>
            </a:xfrm>
          </p:grpSpPr>
          <p:sp>
            <p:nvSpPr>
              <p:cNvPr id="8" name="Rectangle 139"/>
              <p:cNvSpPr>
                <a:spLocks noChangeArrowheads="1"/>
              </p:cNvSpPr>
              <p:nvPr/>
            </p:nvSpPr>
            <p:spPr bwMode="gray">
              <a:xfrm>
                <a:off x="19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9" name="Rectangle 140"/>
              <p:cNvSpPr>
                <a:spLocks noChangeArrowheads="1"/>
              </p:cNvSpPr>
              <p:nvPr/>
            </p:nvSpPr>
            <p:spPr bwMode="gray">
              <a:xfrm>
                <a:off x="49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0" name="Rectangle 141"/>
              <p:cNvSpPr>
                <a:spLocks noChangeArrowheads="1"/>
              </p:cNvSpPr>
              <p:nvPr/>
            </p:nvSpPr>
            <p:spPr bwMode="gray">
              <a:xfrm>
                <a:off x="85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1" name="Rectangle 142"/>
              <p:cNvSpPr>
                <a:spLocks noChangeArrowheads="1"/>
              </p:cNvSpPr>
              <p:nvPr/>
            </p:nvSpPr>
            <p:spPr bwMode="gray">
              <a:xfrm>
                <a:off x="115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 name="Rectangle 143"/>
              <p:cNvSpPr>
                <a:spLocks noChangeArrowheads="1"/>
              </p:cNvSpPr>
              <p:nvPr/>
            </p:nvSpPr>
            <p:spPr bwMode="gray">
              <a:xfrm>
                <a:off x="150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3" name="Rectangle 144"/>
              <p:cNvSpPr>
                <a:spLocks noChangeArrowheads="1"/>
              </p:cNvSpPr>
              <p:nvPr/>
            </p:nvSpPr>
            <p:spPr bwMode="gray">
              <a:xfrm>
                <a:off x="180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4" name="Rectangle 145"/>
              <p:cNvSpPr>
                <a:spLocks noChangeArrowheads="1"/>
              </p:cNvSpPr>
              <p:nvPr/>
            </p:nvSpPr>
            <p:spPr bwMode="gray">
              <a:xfrm>
                <a:off x="216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5" name="Rectangle 146"/>
              <p:cNvSpPr>
                <a:spLocks noChangeArrowheads="1"/>
              </p:cNvSpPr>
              <p:nvPr/>
            </p:nvSpPr>
            <p:spPr bwMode="gray">
              <a:xfrm>
                <a:off x="2462"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6" name="Rectangle 147"/>
              <p:cNvSpPr>
                <a:spLocks noChangeArrowheads="1"/>
              </p:cNvSpPr>
              <p:nvPr/>
            </p:nvSpPr>
            <p:spPr bwMode="gray">
              <a:xfrm>
                <a:off x="2818"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7" name="Rectangle 148"/>
              <p:cNvSpPr>
                <a:spLocks noChangeArrowheads="1"/>
              </p:cNvSpPr>
              <p:nvPr/>
            </p:nvSpPr>
            <p:spPr bwMode="gray">
              <a:xfrm>
                <a:off x="3118"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8" name="Rectangle 149"/>
              <p:cNvSpPr>
                <a:spLocks noChangeArrowheads="1"/>
              </p:cNvSpPr>
              <p:nvPr/>
            </p:nvSpPr>
            <p:spPr bwMode="gray">
              <a:xfrm>
                <a:off x="347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9" name="Rectangle 150"/>
              <p:cNvSpPr>
                <a:spLocks noChangeArrowheads="1"/>
              </p:cNvSpPr>
              <p:nvPr/>
            </p:nvSpPr>
            <p:spPr bwMode="gray">
              <a:xfrm>
                <a:off x="377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0" name="Rectangle 151"/>
              <p:cNvSpPr>
                <a:spLocks noChangeArrowheads="1"/>
              </p:cNvSpPr>
              <p:nvPr/>
            </p:nvSpPr>
            <p:spPr bwMode="gray">
              <a:xfrm>
                <a:off x="413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1" name="Rectangle 152"/>
              <p:cNvSpPr>
                <a:spLocks noChangeArrowheads="1"/>
              </p:cNvSpPr>
              <p:nvPr/>
            </p:nvSpPr>
            <p:spPr bwMode="gray">
              <a:xfrm>
                <a:off x="443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2" name="Rectangle 153"/>
              <p:cNvSpPr>
                <a:spLocks noChangeArrowheads="1"/>
              </p:cNvSpPr>
              <p:nvPr/>
            </p:nvSpPr>
            <p:spPr bwMode="gray">
              <a:xfrm>
                <a:off x="478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3" name="Rectangle 154"/>
              <p:cNvSpPr>
                <a:spLocks noChangeArrowheads="1"/>
              </p:cNvSpPr>
              <p:nvPr/>
            </p:nvSpPr>
            <p:spPr bwMode="gray">
              <a:xfrm>
                <a:off x="508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4" name="Rectangle 155"/>
              <p:cNvSpPr>
                <a:spLocks noChangeArrowheads="1"/>
              </p:cNvSpPr>
              <p:nvPr/>
            </p:nvSpPr>
            <p:spPr bwMode="gray">
              <a:xfrm>
                <a:off x="544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grpSp>
        <p:nvGrpSpPr>
          <p:cNvPr id="25" name="Group 156"/>
          <p:cNvGrpSpPr>
            <a:grpSpLocks/>
          </p:cNvGrpSpPr>
          <p:nvPr/>
        </p:nvGrpSpPr>
        <p:grpSpPr bwMode="auto">
          <a:xfrm>
            <a:off x="3571875" y="5175250"/>
            <a:ext cx="1365250" cy="1365250"/>
            <a:chOff x="2249" y="3268"/>
            <a:chExt cx="860" cy="860"/>
          </a:xfrm>
        </p:grpSpPr>
        <p:sp>
          <p:nvSpPr>
            <p:cNvPr id="26" name="Oval 157"/>
            <p:cNvSpPr>
              <a:spLocks noChangeArrowheads="1"/>
            </p:cNvSpPr>
            <p:nvPr/>
          </p:nvSpPr>
          <p:spPr bwMode="gray">
            <a:xfrm>
              <a:off x="2249" y="3268"/>
              <a:ext cx="860" cy="860"/>
            </a:xfrm>
            <a:prstGeom prst="ellipse">
              <a:avLst/>
            </a:prstGeom>
            <a:solidFill>
              <a:schemeClr val="hlink"/>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7" name="Oval 158"/>
            <p:cNvSpPr>
              <a:spLocks noChangeArrowheads="1"/>
            </p:cNvSpPr>
            <p:nvPr/>
          </p:nvSpPr>
          <p:spPr bwMode="gray">
            <a:xfrm>
              <a:off x="2486" y="3545"/>
              <a:ext cx="476" cy="476"/>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8" name="Oval 159"/>
            <p:cNvSpPr>
              <a:spLocks noChangeArrowheads="1"/>
            </p:cNvSpPr>
            <p:nvPr/>
          </p:nvSpPr>
          <p:spPr bwMode="gray">
            <a:xfrm rot="-2566439">
              <a:off x="2321" y="3401"/>
              <a:ext cx="362" cy="200"/>
            </a:xfrm>
            <a:prstGeom prst="ellipse">
              <a:avLst/>
            </a:prstGeom>
            <a:gradFill rotWithShape="1">
              <a:gsLst>
                <a:gs pos="0">
                  <a:schemeClr val="bg1"/>
                </a:gs>
                <a:gs pos="100000">
                  <a:schemeClr val="hlink"/>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nvGrpSpPr>
          <p:cNvPr id="29" name="Group 160"/>
          <p:cNvGrpSpPr>
            <a:grpSpLocks/>
          </p:cNvGrpSpPr>
          <p:nvPr/>
        </p:nvGrpSpPr>
        <p:grpSpPr bwMode="auto">
          <a:xfrm>
            <a:off x="5046663" y="4230688"/>
            <a:ext cx="1949450" cy="1949450"/>
            <a:chOff x="3178" y="2673"/>
            <a:chExt cx="1228" cy="1228"/>
          </a:xfrm>
        </p:grpSpPr>
        <p:sp>
          <p:nvSpPr>
            <p:cNvPr id="30" name="Oval 161"/>
            <p:cNvSpPr>
              <a:spLocks noChangeArrowheads="1"/>
            </p:cNvSpPr>
            <p:nvPr/>
          </p:nvSpPr>
          <p:spPr bwMode="gray">
            <a:xfrm>
              <a:off x="3178" y="2673"/>
              <a:ext cx="1228" cy="1228"/>
            </a:xfrm>
            <a:prstGeom prst="ellipse">
              <a:avLst/>
            </a:prstGeom>
            <a:solidFill>
              <a:schemeClr val="accent2"/>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1" name="Oval 162"/>
            <p:cNvSpPr>
              <a:spLocks noChangeArrowheads="1"/>
            </p:cNvSpPr>
            <p:nvPr/>
          </p:nvSpPr>
          <p:spPr bwMode="gray">
            <a:xfrm>
              <a:off x="3517" y="3068"/>
              <a:ext cx="678" cy="680"/>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2" name="Oval 163"/>
            <p:cNvSpPr>
              <a:spLocks noChangeArrowheads="1"/>
            </p:cNvSpPr>
            <p:nvPr/>
          </p:nvSpPr>
          <p:spPr bwMode="gray">
            <a:xfrm rot="-2566439">
              <a:off x="3282" y="2862"/>
              <a:ext cx="516" cy="286"/>
            </a:xfrm>
            <a:prstGeom prst="ellipse">
              <a:avLst/>
            </a:prstGeom>
            <a:gradFill rotWithShape="1">
              <a:gsLst>
                <a:gs pos="0">
                  <a:schemeClr val="bg1"/>
                </a:gs>
                <a:gs pos="100000">
                  <a:schemeClr val="accent2"/>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
        <p:nvSpPr>
          <p:cNvPr id="33" name="Oval 164"/>
          <p:cNvSpPr>
            <a:spLocks noChangeArrowheads="1"/>
          </p:cNvSpPr>
          <p:nvPr/>
        </p:nvSpPr>
        <p:spPr bwMode="gray">
          <a:xfrm>
            <a:off x="7489825" y="3582988"/>
            <a:ext cx="1655763" cy="1655762"/>
          </a:xfrm>
          <a:prstGeom prst="ellipse">
            <a:avLst/>
          </a:prstGeom>
          <a:solidFill>
            <a:schemeClr val="tx1"/>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4" name="Oval 165"/>
          <p:cNvSpPr>
            <a:spLocks noChangeArrowheads="1"/>
          </p:cNvSpPr>
          <p:nvPr/>
        </p:nvSpPr>
        <p:spPr bwMode="black">
          <a:xfrm>
            <a:off x="5643563" y="2386013"/>
            <a:ext cx="1873250" cy="1873250"/>
          </a:xfrm>
          <a:prstGeom prst="ellipse">
            <a:avLst/>
          </a:prstGeom>
          <a:solidFill>
            <a:schemeClr val="bg1"/>
          </a:solidFill>
          <a:ln>
            <a:noFill/>
          </a:ln>
          <a:effectLst>
            <a:outerShdw dist="35921" dir="2700000" algn="ctr" rotWithShape="0">
              <a:schemeClr val="bg2">
                <a:alpha val="50000"/>
              </a:schemeClr>
            </a:outerShdw>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latinLnBrk="1"/>
            <a:endParaRPr kumimoji="1" lang="ko-KR" altLang="en-US">
              <a:solidFill>
                <a:schemeClr val="bg1"/>
              </a:solidFill>
              <a:latin typeface="Gulim" panose="020B0600000101010101" pitchFamily="34" charset="-127"/>
              <a:ea typeface="Gulim" panose="020B0600000101010101" pitchFamily="34" charset="-127"/>
            </a:endParaRPr>
          </a:p>
        </p:txBody>
      </p:sp>
      <p:sp>
        <p:nvSpPr>
          <p:cNvPr id="13333" name="Rectangle 21"/>
          <p:cNvSpPr>
            <a:spLocks noGrp="1" noChangeArrowheads="1"/>
          </p:cNvSpPr>
          <p:nvPr>
            <p:ph type="ctrTitle" sz="quarter"/>
          </p:nvPr>
        </p:nvSpPr>
        <p:spPr bwMode="black">
          <a:xfrm>
            <a:off x="685800" y="1447800"/>
            <a:ext cx="8153400" cy="669925"/>
          </a:xfrm>
        </p:spPr>
        <p:txBody>
          <a:bodyPr/>
          <a:lstStyle>
            <a:lvl1pPr algn="ctr">
              <a:defRPr sz="3600"/>
            </a:lvl1pPr>
          </a:lstStyle>
          <a:p>
            <a:pPr lvl="0"/>
            <a:r>
              <a:rPr lang="zh-CN" altLang="en-US" noProof="0" smtClean="0"/>
              <a:t>单击此处编辑母版标题样式</a:t>
            </a:r>
            <a:endParaRPr lang="en-US" altLang="ko-KR" noProof="0" smtClean="0"/>
          </a:p>
        </p:txBody>
      </p:sp>
      <p:sp>
        <p:nvSpPr>
          <p:cNvPr id="13334" name="Rectangle 22"/>
          <p:cNvSpPr>
            <a:spLocks noGrp="1" noChangeArrowheads="1"/>
          </p:cNvSpPr>
          <p:nvPr>
            <p:ph type="subTitle" sz="quarter" idx="1"/>
          </p:nvPr>
        </p:nvSpPr>
        <p:spPr>
          <a:xfrm>
            <a:off x="1600200" y="2209800"/>
            <a:ext cx="6400800" cy="533400"/>
          </a:xfrm>
        </p:spPr>
        <p:txBody>
          <a:bodyPr/>
          <a:lstStyle>
            <a:lvl1pPr marL="0" indent="0" algn="ctr">
              <a:buFont typeface="WingDings" pitchFamily="2" charset="2"/>
              <a:buNone/>
              <a:defRPr sz="2000" b="0">
                <a:solidFill>
                  <a:schemeClr val="tx1"/>
                </a:solidFill>
              </a:defRPr>
            </a:lvl1pPr>
          </a:lstStyle>
          <a:p>
            <a:pPr lvl="0"/>
            <a:r>
              <a:rPr lang="zh-CN" altLang="en-US" noProof="0" smtClean="0"/>
              <a:t>单击此处编辑母版副标题样式</a:t>
            </a:r>
            <a:endParaRPr lang="en-US" altLang="ko-KR" noProof="0" smtClean="0"/>
          </a:p>
        </p:txBody>
      </p:sp>
      <p:sp>
        <p:nvSpPr>
          <p:cNvPr id="35" name="Rectangle 23"/>
          <p:cNvSpPr>
            <a:spLocks noGrp="1" noChangeArrowheads="1"/>
          </p:cNvSpPr>
          <p:nvPr>
            <p:ph type="dt" sz="quarter" idx="10"/>
          </p:nvPr>
        </p:nvSpPr>
        <p:spPr bwMode="auto">
          <a:xfrm>
            <a:off x="457200" y="6553200"/>
            <a:ext cx="2133600" cy="152400"/>
          </a:xfrm>
          <a:prstGeom prst="rect">
            <a:avLst/>
          </a:prstGeom>
          <a:ex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6" name="Rectangle 24"/>
          <p:cNvSpPr>
            <a:spLocks noGrp="1" noChangeArrowheads="1"/>
          </p:cNvSpPr>
          <p:nvPr>
            <p:ph type="ftr" sz="quarter" idx="11"/>
          </p:nvPr>
        </p:nvSpPr>
        <p:spPr bwMode="auto">
          <a:xfrm>
            <a:off x="3124200" y="6553200"/>
            <a:ext cx="2895600" cy="152400"/>
          </a:xfrm>
          <a:prstGeom prst="rect">
            <a:avLst/>
          </a:prstGeom>
          <a:ex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7" name="Rectangle 25"/>
          <p:cNvSpPr>
            <a:spLocks noGrp="1" noChangeArrowheads="1"/>
          </p:cNvSpPr>
          <p:nvPr>
            <p:ph type="sldNum" sz="quarter" idx="12"/>
          </p:nvPr>
        </p:nvSpPr>
        <p:spPr>
          <a:xfrm>
            <a:off x="6553200" y="6553200"/>
            <a:ext cx="2133600" cy="152400"/>
          </a:xfrm>
        </p:spPr>
        <p:txBody>
          <a:bodyPr/>
          <a:lstStyle>
            <a:lvl1pPr algn="r">
              <a:defRPr sz="1400">
                <a:latin typeface="Times New Roman" panose="02020603050405020304" pitchFamily="18" charset="0"/>
              </a:defRPr>
            </a:lvl1pPr>
          </a:lstStyle>
          <a:p>
            <a:fld id="{C4685C41-2A61-454B-8EB0-F5952B806B7A}" type="slidenum">
              <a:rPr lang="zh-CN" altLang="en-US"/>
              <a:pPr/>
              <a:t>‹#›</a:t>
            </a:fld>
            <a:endParaRPr lang="en-US" altLang="zh-CN"/>
          </a:p>
        </p:txBody>
      </p:sp>
    </p:spTree>
    <p:extLst>
      <p:ext uri="{BB962C8B-B14F-4D97-AF65-F5344CB8AC3E}">
        <p14:creationId xmlns:p14="http://schemas.microsoft.com/office/powerpoint/2010/main" val="231076727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6B893BA4-CF91-466F-8690-2E0CA4C0799A}" type="slidenum">
              <a:rPr lang="zh-CN" altLang="en-US"/>
              <a:pPr/>
              <a:t>‹#›</a:t>
            </a:fld>
            <a:endParaRPr lang="en-US" altLang="zh-CN"/>
          </a:p>
        </p:txBody>
      </p:sp>
    </p:spTree>
    <p:extLst>
      <p:ext uri="{BB962C8B-B14F-4D97-AF65-F5344CB8AC3E}">
        <p14:creationId xmlns:p14="http://schemas.microsoft.com/office/powerpoint/2010/main" val="1731300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sldNum" sz="quarter" idx="10"/>
          </p:nvPr>
        </p:nvSpPr>
        <p:spPr>
          <a:ln/>
        </p:spPr>
        <p:txBody>
          <a:bodyPr/>
          <a:lstStyle>
            <a:lvl1pPr>
              <a:defRPr/>
            </a:lvl1pPr>
          </a:lstStyle>
          <a:p>
            <a:fld id="{879E0315-DB25-49A6-9667-F4251533C566}" type="slidenum">
              <a:rPr lang="zh-CN" altLang="en-US"/>
              <a:pPr/>
              <a:t>‹#›</a:t>
            </a:fld>
            <a:endParaRPr lang="en-US" altLang="zh-CN"/>
          </a:p>
        </p:txBody>
      </p:sp>
    </p:spTree>
    <p:extLst>
      <p:ext uri="{BB962C8B-B14F-4D97-AF65-F5344CB8AC3E}">
        <p14:creationId xmlns:p14="http://schemas.microsoft.com/office/powerpoint/2010/main" val="6324390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sldNum" sz="quarter" idx="10"/>
          </p:nvPr>
        </p:nvSpPr>
        <p:spPr>
          <a:ln/>
        </p:spPr>
        <p:txBody>
          <a:bodyPr/>
          <a:lstStyle>
            <a:lvl1pPr>
              <a:defRPr/>
            </a:lvl1pPr>
          </a:lstStyle>
          <a:p>
            <a:fld id="{C91B5268-440E-47FF-91EA-E58B094A4FEA}" type="slidenum">
              <a:rPr lang="zh-CN" altLang="en-US"/>
              <a:pPr/>
              <a:t>‹#›</a:t>
            </a:fld>
            <a:endParaRPr lang="en-US" altLang="zh-CN"/>
          </a:p>
        </p:txBody>
      </p:sp>
    </p:spTree>
    <p:extLst>
      <p:ext uri="{BB962C8B-B14F-4D97-AF65-F5344CB8AC3E}">
        <p14:creationId xmlns:p14="http://schemas.microsoft.com/office/powerpoint/2010/main" val="16458545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sldNum" sz="quarter" idx="10"/>
          </p:nvPr>
        </p:nvSpPr>
        <p:spPr>
          <a:ln/>
        </p:spPr>
        <p:txBody>
          <a:bodyPr/>
          <a:lstStyle>
            <a:lvl1pPr>
              <a:defRPr/>
            </a:lvl1pPr>
          </a:lstStyle>
          <a:p>
            <a:fld id="{3B854E65-52D6-4B2C-9F45-498A5D0C05F4}" type="slidenum">
              <a:rPr lang="zh-CN" altLang="en-US"/>
              <a:pPr/>
              <a:t>‹#›</a:t>
            </a:fld>
            <a:endParaRPr lang="en-US" altLang="zh-CN"/>
          </a:p>
        </p:txBody>
      </p:sp>
    </p:spTree>
    <p:extLst>
      <p:ext uri="{BB962C8B-B14F-4D97-AF65-F5344CB8AC3E}">
        <p14:creationId xmlns:p14="http://schemas.microsoft.com/office/powerpoint/2010/main" val="28539400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10512DFB-FAB6-4A07-8966-2C27F87DC6F5}" type="slidenum">
              <a:rPr lang="zh-CN" altLang="en-US"/>
              <a:pPr/>
              <a:t>‹#›</a:t>
            </a:fld>
            <a:endParaRPr lang="en-US" altLang="zh-CN"/>
          </a:p>
        </p:txBody>
      </p:sp>
    </p:spTree>
    <p:extLst>
      <p:ext uri="{BB962C8B-B14F-4D97-AF65-F5344CB8AC3E}">
        <p14:creationId xmlns:p14="http://schemas.microsoft.com/office/powerpoint/2010/main" val="2185055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sldNum" sz="quarter" idx="10"/>
          </p:nvPr>
        </p:nvSpPr>
        <p:spPr>
          <a:ln/>
        </p:spPr>
        <p:txBody>
          <a:bodyPr/>
          <a:lstStyle>
            <a:lvl1pPr>
              <a:defRPr/>
            </a:lvl1pPr>
          </a:lstStyle>
          <a:p>
            <a:fld id="{9C0F95B6-0389-413D-861C-1E01E79F2F5B}" type="slidenum">
              <a:rPr lang="zh-CN" altLang="en-US"/>
              <a:pPr/>
              <a:t>‹#›</a:t>
            </a:fld>
            <a:endParaRPr lang="en-US" altLang="zh-CN"/>
          </a:p>
        </p:txBody>
      </p:sp>
    </p:spTree>
    <p:extLst>
      <p:ext uri="{BB962C8B-B14F-4D97-AF65-F5344CB8AC3E}">
        <p14:creationId xmlns:p14="http://schemas.microsoft.com/office/powerpoint/2010/main" val="1971116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8029D422-41E2-4C29-B763-D6FEBBA43132}" type="slidenum">
              <a:rPr lang="zh-CN" altLang="en-US"/>
              <a:pPr/>
              <a:t>‹#›</a:t>
            </a:fld>
            <a:endParaRPr lang="en-US" altLang="zh-CN"/>
          </a:p>
        </p:txBody>
      </p:sp>
    </p:spTree>
    <p:extLst>
      <p:ext uri="{BB962C8B-B14F-4D97-AF65-F5344CB8AC3E}">
        <p14:creationId xmlns:p14="http://schemas.microsoft.com/office/powerpoint/2010/main" val="232313657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3172FF3D-281D-41CB-87BF-796564D6242E}" type="slidenum">
              <a:rPr lang="zh-CN" altLang="en-US"/>
              <a:pPr/>
              <a:t>‹#›</a:t>
            </a:fld>
            <a:endParaRPr lang="en-US" altLang="zh-CN"/>
          </a:p>
        </p:txBody>
      </p:sp>
    </p:spTree>
    <p:extLst>
      <p:ext uri="{BB962C8B-B14F-4D97-AF65-F5344CB8AC3E}">
        <p14:creationId xmlns:p14="http://schemas.microsoft.com/office/powerpoint/2010/main" val="8755891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1E44A3B4-AE47-46EE-8D29-E209AD960412}" type="slidenum">
              <a:rPr lang="zh-CN" altLang="en-US"/>
              <a:pPr/>
              <a:t>‹#›</a:t>
            </a:fld>
            <a:endParaRPr lang="en-US" altLang="zh-CN"/>
          </a:p>
        </p:txBody>
      </p:sp>
    </p:spTree>
    <p:extLst>
      <p:ext uri="{BB962C8B-B14F-4D97-AF65-F5344CB8AC3E}">
        <p14:creationId xmlns:p14="http://schemas.microsoft.com/office/powerpoint/2010/main" val="2599467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C6360D20-C836-4278-AC5B-F97382AFBE4B}" type="slidenum">
              <a:rPr lang="zh-CN" altLang="en-US"/>
              <a:pPr/>
              <a:t>‹#›</a:t>
            </a:fld>
            <a:endParaRPr lang="en-US" altLang="zh-CN"/>
          </a:p>
        </p:txBody>
      </p:sp>
    </p:spTree>
    <p:extLst>
      <p:ext uri="{BB962C8B-B14F-4D97-AF65-F5344CB8AC3E}">
        <p14:creationId xmlns:p14="http://schemas.microsoft.com/office/powerpoint/2010/main" val="3598663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048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EF364040-860D-46E8-B715-8A71EEC484E9}" type="slidenum">
              <a:rPr lang="zh-CN" altLang="en-US"/>
              <a:pPr/>
              <a:t>‹#›</a:t>
            </a:fld>
            <a:endParaRPr lang="en-US" altLang="zh-CN"/>
          </a:p>
        </p:txBody>
      </p:sp>
    </p:spTree>
    <p:extLst>
      <p:ext uri="{BB962C8B-B14F-4D97-AF65-F5344CB8AC3E}">
        <p14:creationId xmlns:p14="http://schemas.microsoft.com/office/powerpoint/2010/main" val="34007504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04800"/>
            <a:ext cx="8229600" cy="6019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B5F2247E-9A18-404E-BABD-29DEABAE2CBA}" type="slidenum">
              <a:rPr lang="zh-CN" altLang="en-US"/>
              <a:pPr/>
              <a:t>‹#›</a:t>
            </a:fld>
            <a:endParaRPr lang="en-US" altLang="zh-CN"/>
          </a:p>
        </p:txBody>
      </p:sp>
    </p:spTree>
    <p:extLst>
      <p:ext uri="{BB962C8B-B14F-4D97-AF65-F5344CB8AC3E}">
        <p14:creationId xmlns:p14="http://schemas.microsoft.com/office/powerpoint/2010/main" val="1032633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灯片编号占位符 3"/>
          <p:cNvSpPr>
            <a:spLocks noGrp="1"/>
          </p:cNvSpPr>
          <p:nvPr>
            <p:ph type="sldNum" sz="quarter" idx="10"/>
          </p:nvPr>
        </p:nvSpPr>
        <p:spPr>
          <a:xfrm>
            <a:off x="3276600" y="6477000"/>
            <a:ext cx="2133600" cy="304800"/>
          </a:xfrm>
        </p:spPr>
        <p:txBody>
          <a:bodyPr/>
          <a:lstStyle>
            <a:lvl1pPr>
              <a:defRPr/>
            </a:lvl1pPr>
          </a:lstStyle>
          <a:p>
            <a:fld id="{05A7BCD3-3354-4F2C-8438-18E549B855DE}" type="slidenum">
              <a:rPr lang="zh-CN" altLang="en-US"/>
              <a:pPr/>
              <a:t>‹#›</a:t>
            </a:fld>
            <a:endParaRPr lang="en-US" altLang="zh-CN"/>
          </a:p>
        </p:txBody>
      </p:sp>
    </p:spTree>
    <p:extLst>
      <p:ext uri="{BB962C8B-B14F-4D97-AF65-F5344CB8AC3E}">
        <p14:creationId xmlns:p14="http://schemas.microsoft.com/office/powerpoint/2010/main" val="1295577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sldNum" sz="quarter" idx="10"/>
          </p:nvPr>
        </p:nvSpPr>
        <p:spPr>
          <a:ln/>
        </p:spPr>
        <p:txBody>
          <a:bodyPr/>
          <a:lstStyle>
            <a:lvl1pPr>
              <a:defRPr/>
            </a:lvl1pPr>
          </a:lstStyle>
          <a:p>
            <a:fld id="{8765E329-DD32-4A97-B93E-35B5FED3BB01}" type="slidenum">
              <a:rPr lang="zh-CN" altLang="en-US"/>
              <a:pPr/>
              <a:t>‹#›</a:t>
            </a:fld>
            <a:endParaRPr lang="en-US" altLang="zh-CN"/>
          </a:p>
        </p:txBody>
      </p:sp>
    </p:spTree>
    <p:extLst>
      <p:ext uri="{BB962C8B-B14F-4D97-AF65-F5344CB8AC3E}">
        <p14:creationId xmlns:p14="http://schemas.microsoft.com/office/powerpoint/2010/main" val="17404038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sldNum" sz="quarter" idx="10"/>
          </p:nvPr>
        </p:nvSpPr>
        <p:spPr>
          <a:ln/>
        </p:spPr>
        <p:txBody>
          <a:bodyPr/>
          <a:lstStyle>
            <a:lvl1pPr>
              <a:defRPr/>
            </a:lvl1pPr>
          </a:lstStyle>
          <a:p>
            <a:fld id="{AC48208B-9E19-4871-A20F-422E8428E634}" type="slidenum">
              <a:rPr lang="zh-CN" altLang="en-US"/>
              <a:pPr/>
              <a:t>‹#›</a:t>
            </a:fld>
            <a:endParaRPr lang="en-US" altLang="zh-CN"/>
          </a:p>
        </p:txBody>
      </p:sp>
    </p:spTree>
    <p:extLst>
      <p:ext uri="{BB962C8B-B14F-4D97-AF65-F5344CB8AC3E}">
        <p14:creationId xmlns:p14="http://schemas.microsoft.com/office/powerpoint/2010/main" val="2000212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sldNum" sz="quarter" idx="10"/>
          </p:nvPr>
        </p:nvSpPr>
        <p:spPr>
          <a:ln/>
        </p:spPr>
        <p:txBody>
          <a:bodyPr/>
          <a:lstStyle>
            <a:lvl1pPr>
              <a:defRPr/>
            </a:lvl1pPr>
          </a:lstStyle>
          <a:p>
            <a:fld id="{F5B64884-D348-491A-9775-5B7D9DBACB7B}" type="slidenum">
              <a:rPr lang="zh-CN" altLang="en-US"/>
              <a:pPr/>
              <a:t>‹#›</a:t>
            </a:fld>
            <a:endParaRPr lang="en-US" altLang="zh-CN"/>
          </a:p>
        </p:txBody>
      </p:sp>
    </p:spTree>
    <p:extLst>
      <p:ext uri="{BB962C8B-B14F-4D97-AF65-F5344CB8AC3E}">
        <p14:creationId xmlns:p14="http://schemas.microsoft.com/office/powerpoint/2010/main" val="4120437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0BEC2E70-DF7A-43E8-99B8-D0860426B32F}" type="slidenum">
              <a:rPr lang="zh-CN" altLang="en-US"/>
              <a:pPr/>
              <a:t>‹#›</a:t>
            </a:fld>
            <a:endParaRPr lang="en-US" altLang="zh-CN"/>
          </a:p>
        </p:txBody>
      </p:sp>
    </p:spTree>
    <p:extLst>
      <p:ext uri="{BB962C8B-B14F-4D97-AF65-F5344CB8AC3E}">
        <p14:creationId xmlns:p14="http://schemas.microsoft.com/office/powerpoint/2010/main" val="867430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sldNum" sz="quarter" idx="10"/>
          </p:nvPr>
        </p:nvSpPr>
        <p:spPr>
          <a:ln/>
        </p:spPr>
        <p:txBody>
          <a:bodyPr/>
          <a:lstStyle>
            <a:lvl1pPr>
              <a:defRPr/>
            </a:lvl1pPr>
          </a:lstStyle>
          <a:p>
            <a:fld id="{7EC3F652-A22C-470A-98A6-FD183CB8D635}" type="slidenum">
              <a:rPr lang="zh-CN" altLang="en-US"/>
              <a:pPr/>
              <a:t>‹#›</a:t>
            </a:fld>
            <a:endParaRPr lang="en-US" altLang="zh-CN"/>
          </a:p>
        </p:txBody>
      </p:sp>
    </p:spTree>
    <p:extLst>
      <p:ext uri="{BB962C8B-B14F-4D97-AF65-F5344CB8AC3E}">
        <p14:creationId xmlns:p14="http://schemas.microsoft.com/office/powerpoint/2010/main" val="1448340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A9FCCA1E-6734-4326-AB91-33728F673EB9}" type="slidenum">
              <a:rPr lang="zh-CN" altLang="en-US"/>
              <a:pPr/>
              <a:t>‹#›</a:t>
            </a:fld>
            <a:endParaRPr lang="en-US" altLang="zh-CN"/>
          </a:p>
        </p:txBody>
      </p:sp>
    </p:spTree>
    <p:extLst>
      <p:ext uri="{BB962C8B-B14F-4D97-AF65-F5344CB8AC3E}">
        <p14:creationId xmlns:p14="http://schemas.microsoft.com/office/powerpoint/2010/main" val="546356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EB10E794-C87A-458C-861C-B377796CADF5}" type="slidenum">
              <a:rPr lang="zh-CN" altLang="en-US"/>
              <a:pPr/>
              <a:t>‹#›</a:t>
            </a:fld>
            <a:endParaRPr lang="en-US" altLang="zh-CN"/>
          </a:p>
        </p:txBody>
      </p:sp>
    </p:spTree>
    <p:extLst>
      <p:ext uri="{BB962C8B-B14F-4D97-AF65-F5344CB8AC3E}">
        <p14:creationId xmlns:p14="http://schemas.microsoft.com/office/powerpoint/2010/main" val="3655847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65" name="Freeform 77"/>
          <p:cNvSpPr>
            <a:spLocks/>
          </p:cNvSpPr>
          <p:nvPr/>
        </p:nvSpPr>
        <p:spPr bwMode="auto">
          <a:xfrm flipV="1">
            <a:off x="2438400" y="671830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12366" name="Rectangle 78"/>
          <p:cNvSpPr>
            <a:spLocks noChangeArrowheads="1"/>
          </p:cNvSpPr>
          <p:nvPr/>
        </p:nvSpPr>
        <p:spPr bwMode="auto">
          <a:xfrm flipH="1">
            <a:off x="7820025" y="6705600"/>
            <a:ext cx="1308100" cy="174625"/>
          </a:xfrm>
          <a:prstGeom prst="rect">
            <a:avLst/>
          </a:prstGeom>
          <a:noFill/>
          <a:ln>
            <a:noFill/>
          </a:ln>
          <a:effectLst/>
          <a:extLst/>
        </p:spPr>
        <p:txBody>
          <a:bodyPr lIns="18000" tIns="10800" rIns="18000" bIns="10800">
            <a:spAutoFit/>
          </a:bodyPr>
          <a:lstStyle/>
          <a:p>
            <a:pPr algn="r">
              <a:defRPr/>
            </a:pPr>
            <a:r>
              <a:rPr lang="en-US" altLang="ko-KR" sz="1000">
                <a:solidFill>
                  <a:schemeClr val="tx2"/>
                </a:solidFill>
                <a:latin typeface="Verdana" pitchFamily="34" charset="0"/>
                <a:ea typeface="굴림" pitchFamily="34" charset="-127"/>
                <a:cs typeface="+mn-cs"/>
              </a:rPr>
              <a:t>YOUR SITE HERE</a:t>
            </a:r>
          </a:p>
        </p:txBody>
      </p:sp>
      <p:sp>
        <p:nvSpPr>
          <p:cNvPr id="12323" name="Freeform 35"/>
          <p:cNvSpPr>
            <a:spLocks/>
          </p:cNvSpPr>
          <p:nvPr/>
        </p:nvSpPr>
        <p:spPr bwMode="gray">
          <a:xfrm>
            <a:off x="0" y="0"/>
            <a:ext cx="9144000" cy="1397000"/>
          </a:xfrm>
          <a:custGeom>
            <a:avLst/>
            <a:gdLst>
              <a:gd name="T0" fmla="*/ 0 w 5760"/>
              <a:gd name="T1" fmla="*/ 856 h 880"/>
              <a:gd name="T2" fmla="*/ 72 w 5760"/>
              <a:gd name="T3" fmla="*/ 856 h 880"/>
              <a:gd name="T4" fmla="*/ 72 w 5760"/>
              <a:gd name="T5" fmla="*/ 576 h 880"/>
              <a:gd name="T6" fmla="*/ 4584 w 5760"/>
              <a:gd name="T7" fmla="*/ 576 h 880"/>
              <a:gd name="T8" fmla="*/ 4888 w 5760"/>
              <a:gd name="T9" fmla="*/ 880 h 880"/>
              <a:gd name="T10" fmla="*/ 5760 w 5760"/>
              <a:gd name="T11" fmla="*/ 880 h 880"/>
              <a:gd name="T12" fmla="*/ 5760 w 5760"/>
              <a:gd name="T13" fmla="*/ 0 h 880"/>
              <a:gd name="T14" fmla="*/ 0 w 5760"/>
              <a:gd name="T15" fmla="*/ 0 h 880"/>
              <a:gd name="T16" fmla="*/ 0 w 5760"/>
              <a:gd name="T17" fmla="*/ 8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0" h="880">
                <a:moveTo>
                  <a:pt x="0" y="856"/>
                </a:moveTo>
                <a:lnTo>
                  <a:pt x="72" y="856"/>
                </a:lnTo>
                <a:lnTo>
                  <a:pt x="72" y="576"/>
                </a:lnTo>
                <a:lnTo>
                  <a:pt x="4584" y="576"/>
                </a:lnTo>
                <a:lnTo>
                  <a:pt x="4888" y="880"/>
                </a:lnTo>
                <a:lnTo>
                  <a:pt x="5760" y="880"/>
                </a:lnTo>
                <a:lnTo>
                  <a:pt x="5760" y="0"/>
                </a:lnTo>
                <a:lnTo>
                  <a:pt x="0" y="0"/>
                </a:lnTo>
                <a:lnTo>
                  <a:pt x="0" y="856"/>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25605" name="Rectangle 21"/>
          <p:cNvSpPr>
            <a:spLocks noGrp="1" noChangeArrowheads="1"/>
          </p:cNvSpPr>
          <p:nvPr>
            <p:ph type="title"/>
          </p:nvPr>
        </p:nvSpPr>
        <p:spPr bwMode="white">
          <a:xfrm>
            <a:off x="457200" y="304800"/>
            <a:ext cx="7848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ko-KR" smtClean="0"/>
          </a:p>
        </p:txBody>
      </p:sp>
      <p:sp>
        <p:nvSpPr>
          <p:cNvPr id="25606" name="Rectangle 22"/>
          <p:cNvSpPr>
            <a:spLocks noGrp="1" noChangeArrowheads="1"/>
          </p:cNvSpPr>
          <p:nvPr>
            <p:ph type="body" idx="1"/>
          </p:nvPr>
        </p:nvSpPr>
        <p:spPr bwMode="auto">
          <a:xfrm>
            <a:off x="457200" y="1371600"/>
            <a:ext cx="8229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ko-KR" smtClean="0"/>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200">
                <a:effectLst>
                  <a:outerShdw blurRad="38100" dist="38100" dir="2700000" algn="tl">
                    <a:srgbClr val="C0C0C0"/>
                  </a:outerShdw>
                </a:effectLst>
                <a:latin typeface="Verdana" panose="020B0604030504040204" pitchFamily="34" charset="0"/>
                <a:ea typeface="Gulim" panose="020B0600000101010101" pitchFamily="34" charset="-127"/>
              </a:defRPr>
            </a:lvl1pPr>
          </a:lstStyle>
          <a:p>
            <a:fld id="{9A9A6A0A-9B07-4950-BFB1-0B04595F6A68}" type="slidenum">
              <a:rPr lang="zh-CN" altLang="en-US"/>
              <a:pPr/>
              <a:t>‹#›</a:t>
            </a:fld>
            <a:endParaRPr lang="en-US" altLang="zh-CN"/>
          </a:p>
        </p:txBody>
      </p:sp>
      <p:sp>
        <p:nvSpPr>
          <p:cNvPr id="12325" name="Freeform 37"/>
          <p:cNvSpPr>
            <a:spLocks/>
          </p:cNvSpPr>
          <p:nvPr/>
        </p:nvSpPr>
        <p:spPr bwMode="ltGray">
          <a:xfrm>
            <a:off x="2438400" y="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tx2"/>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25609" name="Group 129"/>
          <p:cNvGrpSpPr>
            <a:grpSpLocks/>
          </p:cNvGrpSpPr>
          <p:nvPr/>
        </p:nvGrpSpPr>
        <p:grpSpPr bwMode="auto">
          <a:xfrm>
            <a:off x="2657475" y="4763"/>
            <a:ext cx="6351588" cy="134937"/>
            <a:chOff x="1674" y="3"/>
            <a:chExt cx="4001" cy="85"/>
          </a:xfrm>
        </p:grpSpPr>
        <p:sp>
          <p:nvSpPr>
            <p:cNvPr id="12375" name="Rectangle 87"/>
            <p:cNvSpPr>
              <a:spLocks noChangeArrowheads="1"/>
            </p:cNvSpPr>
            <p:nvPr/>
          </p:nvSpPr>
          <p:spPr bwMode="black">
            <a:xfrm>
              <a:off x="16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8" name="Rectangle 100"/>
            <p:cNvSpPr>
              <a:spLocks noChangeArrowheads="1"/>
            </p:cNvSpPr>
            <p:nvPr/>
          </p:nvSpPr>
          <p:spPr bwMode="black">
            <a:xfrm>
              <a:off x="18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9" name="Rectangle 101"/>
            <p:cNvSpPr>
              <a:spLocks noChangeArrowheads="1"/>
            </p:cNvSpPr>
            <p:nvPr/>
          </p:nvSpPr>
          <p:spPr bwMode="black">
            <a:xfrm>
              <a:off x="19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0" name="Rectangle 102"/>
            <p:cNvSpPr>
              <a:spLocks noChangeArrowheads="1"/>
            </p:cNvSpPr>
            <p:nvPr/>
          </p:nvSpPr>
          <p:spPr bwMode="black">
            <a:xfrm>
              <a:off x="20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1" name="Rectangle 103"/>
            <p:cNvSpPr>
              <a:spLocks noChangeArrowheads="1"/>
            </p:cNvSpPr>
            <p:nvPr/>
          </p:nvSpPr>
          <p:spPr bwMode="black">
            <a:xfrm>
              <a:off x="22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2" name="Rectangle 104"/>
            <p:cNvSpPr>
              <a:spLocks noChangeArrowheads="1"/>
            </p:cNvSpPr>
            <p:nvPr/>
          </p:nvSpPr>
          <p:spPr bwMode="black">
            <a:xfrm>
              <a:off x="235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3" name="Rectangle 105"/>
            <p:cNvSpPr>
              <a:spLocks noChangeArrowheads="1"/>
            </p:cNvSpPr>
            <p:nvPr/>
          </p:nvSpPr>
          <p:spPr bwMode="black">
            <a:xfrm>
              <a:off x="249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4" name="Rectangle 106"/>
            <p:cNvSpPr>
              <a:spLocks noChangeArrowheads="1"/>
            </p:cNvSpPr>
            <p:nvPr/>
          </p:nvSpPr>
          <p:spPr bwMode="black">
            <a:xfrm>
              <a:off x="262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5" name="Rectangle 107"/>
            <p:cNvSpPr>
              <a:spLocks noChangeArrowheads="1"/>
            </p:cNvSpPr>
            <p:nvPr/>
          </p:nvSpPr>
          <p:spPr bwMode="black">
            <a:xfrm>
              <a:off x="276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6" name="Rectangle 108"/>
            <p:cNvSpPr>
              <a:spLocks noChangeArrowheads="1"/>
            </p:cNvSpPr>
            <p:nvPr/>
          </p:nvSpPr>
          <p:spPr bwMode="black">
            <a:xfrm>
              <a:off x="289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7" name="Rectangle 109"/>
            <p:cNvSpPr>
              <a:spLocks noChangeArrowheads="1"/>
            </p:cNvSpPr>
            <p:nvPr/>
          </p:nvSpPr>
          <p:spPr bwMode="black">
            <a:xfrm>
              <a:off x="303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8" name="Rectangle 110"/>
            <p:cNvSpPr>
              <a:spLocks noChangeArrowheads="1"/>
            </p:cNvSpPr>
            <p:nvPr/>
          </p:nvSpPr>
          <p:spPr bwMode="black">
            <a:xfrm>
              <a:off x="317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9" name="Rectangle 111"/>
            <p:cNvSpPr>
              <a:spLocks noChangeArrowheads="1"/>
            </p:cNvSpPr>
            <p:nvPr/>
          </p:nvSpPr>
          <p:spPr bwMode="black">
            <a:xfrm>
              <a:off x="330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0" name="Rectangle 112"/>
            <p:cNvSpPr>
              <a:spLocks noChangeArrowheads="1"/>
            </p:cNvSpPr>
            <p:nvPr/>
          </p:nvSpPr>
          <p:spPr bwMode="black">
            <a:xfrm>
              <a:off x="344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1" name="Rectangle 113"/>
            <p:cNvSpPr>
              <a:spLocks noChangeArrowheads="1"/>
            </p:cNvSpPr>
            <p:nvPr/>
          </p:nvSpPr>
          <p:spPr bwMode="black">
            <a:xfrm>
              <a:off x="357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2" name="Rectangle 114"/>
            <p:cNvSpPr>
              <a:spLocks noChangeArrowheads="1"/>
            </p:cNvSpPr>
            <p:nvPr/>
          </p:nvSpPr>
          <p:spPr bwMode="black">
            <a:xfrm>
              <a:off x="371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3" name="Rectangle 115"/>
            <p:cNvSpPr>
              <a:spLocks noChangeArrowheads="1"/>
            </p:cNvSpPr>
            <p:nvPr/>
          </p:nvSpPr>
          <p:spPr bwMode="black">
            <a:xfrm>
              <a:off x="385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4" name="Rectangle 116"/>
            <p:cNvSpPr>
              <a:spLocks noChangeArrowheads="1"/>
            </p:cNvSpPr>
            <p:nvPr/>
          </p:nvSpPr>
          <p:spPr bwMode="black">
            <a:xfrm>
              <a:off x="398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5" name="Rectangle 117"/>
            <p:cNvSpPr>
              <a:spLocks noChangeArrowheads="1"/>
            </p:cNvSpPr>
            <p:nvPr/>
          </p:nvSpPr>
          <p:spPr bwMode="black">
            <a:xfrm>
              <a:off x="412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6" name="Rectangle 118"/>
            <p:cNvSpPr>
              <a:spLocks noChangeArrowheads="1"/>
            </p:cNvSpPr>
            <p:nvPr/>
          </p:nvSpPr>
          <p:spPr bwMode="black">
            <a:xfrm>
              <a:off x="425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7" name="Rectangle 119"/>
            <p:cNvSpPr>
              <a:spLocks noChangeArrowheads="1"/>
            </p:cNvSpPr>
            <p:nvPr/>
          </p:nvSpPr>
          <p:spPr bwMode="black">
            <a:xfrm>
              <a:off x="439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8" name="Rectangle 120"/>
            <p:cNvSpPr>
              <a:spLocks noChangeArrowheads="1"/>
            </p:cNvSpPr>
            <p:nvPr/>
          </p:nvSpPr>
          <p:spPr bwMode="black">
            <a:xfrm>
              <a:off x="453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9" name="Rectangle 121"/>
            <p:cNvSpPr>
              <a:spLocks noChangeArrowheads="1"/>
            </p:cNvSpPr>
            <p:nvPr/>
          </p:nvSpPr>
          <p:spPr bwMode="black">
            <a:xfrm>
              <a:off x="466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0" name="Rectangle 122"/>
            <p:cNvSpPr>
              <a:spLocks noChangeArrowheads="1"/>
            </p:cNvSpPr>
            <p:nvPr/>
          </p:nvSpPr>
          <p:spPr bwMode="black">
            <a:xfrm>
              <a:off x="480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1" name="Rectangle 123"/>
            <p:cNvSpPr>
              <a:spLocks noChangeArrowheads="1"/>
            </p:cNvSpPr>
            <p:nvPr/>
          </p:nvSpPr>
          <p:spPr bwMode="black">
            <a:xfrm>
              <a:off x="493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2" name="Rectangle 124"/>
            <p:cNvSpPr>
              <a:spLocks noChangeArrowheads="1"/>
            </p:cNvSpPr>
            <p:nvPr/>
          </p:nvSpPr>
          <p:spPr bwMode="black">
            <a:xfrm>
              <a:off x="50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3" name="Rectangle 125"/>
            <p:cNvSpPr>
              <a:spLocks noChangeArrowheads="1"/>
            </p:cNvSpPr>
            <p:nvPr/>
          </p:nvSpPr>
          <p:spPr bwMode="black">
            <a:xfrm>
              <a:off x="52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4" name="Rectangle 126"/>
            <p:cNvSpPr>
              <a:spLocks noChangeArrowheads="1"/>
            </p:cNvSpPr>
            <p:nvPr/>
          </p:nvSpPr>
          <p:spPr bwMode="black">
            <a:xfrm>
              <a:off x="53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5" name="Rectangle 127"/>
            <p:cNvSpPr>
              <a:spLocks noChangeArrowheads="1"/>
            </p:cNvSpPr>
            <p:nvPr/>
          </p:nvSpPr>
          <p:spPr bwMode="black">
            <a:xfrm>
              <a:off x="54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6" name="Rectangle 128"/>
            <p:cNvSpPr>
              <a:spLocks noChangeArrowheads="1"/>
            </p:cNvSpPr>
            <p:nvPr/>
          </p:nvSpPr>
          <p:spPr bwMode="black">
            <a:xfrm>
              <a:off x="56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Tree>
    <p:extLst>
      <p:ext uri="{BB962C8B-B14F-4D97-AF65-F5344CB8AC3E}">
        <p14:creationId xmlns:p14="http://schemas.microsoft.com/office/powerpoint/2010/main" val="388942970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iming>
    <p:tnLst>
      <p:par>
        <p:cTn id="1" dur="indefinite" restart="never" nodeType="tmRoot"/>
      </p:par>
    </p:tnLst>
  </p:timing>
  <p:txStyles>
    <p:titleStyle>
      <a:lvl1pPr algn="l" rtl="0" eaLnBrk="1" fontAlgn="base" hangingPunct="1">
        <a:spcBef>
          <a:spcPct val="0"/>
        </a:spcBef>
        <a:spcAft>
          <a:spcPct val="0"/>
        </a:spcAft>
        <a:defRPr sz="3200" b="1">
          <a:solidFill>
            <a:schemeClr val="tx1"/>
          </a:solidFill>
          <a:latin typeface="+mj-lt"/>
          <a:ea typeface="+mj-ea"/>
          <a:cs typeface="+mj-cs"/>
        </a:defRPr>
      </a:lvl1pPr>
      <a:lvl2pPr algn="l" rtl="0" eaLnBrk="1" fontAlgn="base" hangingPunct="1">
        <a:spcBef>
          <a:spcPct val="0"/>
        </a:spcBef>
        <a:spcAft>
          <a:spcPct val="0"/>
        </a:spcAft>
        <a:defRPr sz="3200" b="1">
          <a:solidFill>
            <a:schemeClr val="tx1"/>
          </a:solidFill>
          <a:latin typeface="Verdana" pitchFamily="34" charset="0"/>
        </a:defRPr>
      </a:lvl2pPr>
      <a:lvl3pPr algn="l" rtl="0" eaLnBrk="1" fontAlgn="base" hangingPunct="1">
        <a:spcBef>
          <a:spcPct val="0"/>
        </a:spcBef>
        <a:spcAft>
          <a:spcPct val="0"/>
        </a:spcAft>
        <a:defRPr sz="3200" b="1">
          <a:solidFill>
            <a:schemeClr val="tx1"/>
          </a:solidFill>
          <a:latin typeface="Verdana" pitchFamily="34" charset="0"/>
        </a:defRPr>
      </a:lvl3pPr>
      <a:lvl4pPr algn="l" rtl="0" eaLnBrk="1" fontAlgn="base" hangingPunct="1">
        <a:spcBef>
          <a:spcPct val="0"/>
        </a:spcBef>
        <a:spcAft>
          <a:spcPct val="0"/>
        </a:spcAft>
        <a:defRPr sz="3200" b="1">
          <a:solidFill>
            <a:schemeClr val="tx1"/>
          </a:solidFill>
          <a:latin typeface="Verdana" pitchFamily="34" charset="0"/>
        </a:defRPr>
      </a:lvl4pPr>
      <a:lvl5pPr algn="l" rtl="0" eaLnBrk="1" fontAlgn="base" hangingPunct="1">
        <a:spcBef>
          <a:spcPct val="0"/>
        </a:spcBef>
        <a:spcAft>
          <a:spcPct val="0"/>
        </a:spcAft>
        <a:defRPr sz="3200" b="1">
          <a:solidFill>
            <a:schemeClr val="tx1"/>
          </a:solidFill>
          <a:latin typeface="Verdana" pitchFamily="34" charset="0"/>
        </a:defRPr>
      </a:lvl5pPr>
      <a:lvl6pPr marL="457200" algn="l" rtl="0" eaLnBrk="1" fontAlgn="base" hangingPunct="1">
        <a:spcBef>
          <a:spcPct val="0"/>
        </a:spcBef>
        <a:spcAft>
          <a:spcPct val="0"/>
        </a:spcAft>
        <a:defRPr sz="3200" b="1">
          <a:solidFill>
            <a:schemeClr val="tx1"/>
          </a:solidFill>
          <a:latin typeface="Verdana" pitchFamily="34" charset="0"/>
        </a:defRPr>
      </a:lvl6pPr>
      <a:lvl7pPr marL="914400" algn="l" rtl="0" eaLnBrk="1" fontAlgn="base" hangingPunct="1">
        <a:spcBef>
          <a:spcPct val="0"/>
        </a:spcBef>
        <a:spcAft>
          <a:spcPct val="0"/>
        </a:spcAft>
        <a:defRPr sz="3200" b="1">
          <a:solidFill>
            <a:schemeClr val="tx1"/>
          </a:solidFill>
          <a:latin typeface="Verdana" pitchFamily="34" charset="0"/>
        </a:defRPr>
      </a:lvl7pPr>
      <a:lvl8pPr marL="1371600" algn="l" rtl="0" eaLnBrk="1" fontAlgn="base" hangingPunct="1">
        <a:spcBef>
          <a:spcPct val="0"/>
        </a:spcBef>
        <a:spcAft>
          <a:spcPct val="0"/>
        </a:spcAft>
        <a:defRPr sz="3200" b="1">
          <a:solidFill>
            <a:schemeClr val="tx1"/>
          </a:solidFill>
          <a:latin typeface="Verdana" pitchFamily="34" charset="0"/>
        </a:defRPr>
      </a:lvl8pPr>
      <a:lvl9pPr marL="1828800" algn="l"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eaLnBrk="1" fontAlgn="base" hangingPunct="1">
        <a:spcBef>
          <a:spcPct val="20000"/>
        </a:spcBef>
        <a:spcAft>
          <a:spcPct val="0"/>
        </a:spcAft>
        <a:buClr>
          <a:schemeClr val="tx1"/>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anose="05000000000000000000" pitchFamily="2" charset="2"/>
        <a:buChar char="n"/>
        <a:defRPr sz="2400">
          <a:solidFill>
            <a:schemeClr val="tx1"/>
          </a:solidFill>
          <a:latin typeface="+mn-lt"/>
        </a:defRPr>
      </a:lvl2pPr>
      <a:lvl3pPr marL="1143000" indent="-228600" algn="l" rtl="0" eaLnBrk="1" fontAlgn="base" hangingPunct="1">
        <a:spcBef>
          <a:spcPct val="20000"/>
        </a:spcBef>
        <a:spcAft>
          <a:spcPct val="0"/>
        </a:spcAft>
        <a:buClr>
          <a:schemeClr val="folHlink"/>
        </a:buClr>
        <a:buSzPct val="60000"/>
        <a:buFont typeface="Wingdings" panose="05000000000000000000"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0000"/>
        <a:buFont typeface="Wingdings" panose="05000000000000000000"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anose="05000000000000000000"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65" name="Freeform 77"/>
          <p:cNvSpPr>
            <a:spLocks/>
          </p:cNvSpPr>
          <p:nvPr/>
        </p:nvSpPr>
        <p:spPr bwMode="auto">
          <a:xfrm flipV="1">
            <a:off x="2438400" y="671830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12366" name="Rectangle 78"/>
          <p:cNvSpPr>
            <a:spLocks noChangeArrowheads="1"/>
          </p:cNvSpPr>
          <p:nvPr/>
        </p:nvSpPr>
        <p:spPr bwMode="auto">
          <a:xfrm flipH="1">
            <a:off x="7820025" y="6705600"/>
            <a:ext cx="1308100" cy="174625"/>
          </a:xfrm>
          <a:prstGeom prst="rect">
            <a:avLst/>
          </a:prstGeom>
          <a:noFill/>
          <a:ln>
            <a:noFill/>
          </a:ln>
          <a:effectLst/>
          <a:extLst/>
        </p:spPr>
        <p:txBody>
          <a:bodyPr lIns="18000" tIns="10800" rIns="18000" bIns="10800">
            <a:spAutoFit/>
          </a:bodyPr>
          <a:lstStyle/>
          <a:p>
            <a:pPr algn="r">
              <a:defRPr/>
            </a:pPr>
            <a:r>
              <a:rPr lang="en-US" altLang="ko-KR" sz="1000">
                <a:solidFill>
                  <a:schemeClr val="tx2"/>
                </a:solidFill>
                <a:latin typeface="Verdana" pitchFamily="34" charset="0"/>
                <a:ea typeface="굴림" pitchFamily="34" charset="-127"/>
                <a:cs typeface="+mn-cs"/>
              </a:rPr>
              <a:t>YOUR SITE HERE</a:t>
            </a:r>
          </a:p>
        </p:txBody>
      </p:sp>
      <p:sp>
        <p:nvSpPr>
          <p:cNvPr id="12323" name="Freeform 35"/>
          <p:cNvSpPr>
            <a:spLocks/>
          </p:cNvSpPr>
          <p:nvPr/>
        </p:nvSpPr>
        <p:spPr bwMode="gray">
          <a:xfrm>
            <a:off x="0" y="0"/>
            <a:ext cx="9144000" cy="1397000"/>
          </a:xfrm>
          <a:custGeom>
            <a:avLst/>
            <a:gdLst>
              <a:gd name="T0" fmla="*/ 0 w 5760"/>
              <a:gd name="T1" fmla="*/ 856 h 880"/>
              <a:gd name="T2" fmla="*/ 72 w 5760"/>
              <a:gd name="T3" fmla="*/ 856 h 880"/>
              <a:gd name="T4" fmla="*/ 72 w 5760"/>
              <a:gd name="T5" fmla="*/ 576 h 880"/>
              <a:gd name="T6" fmla="*/ 4584 w 5760"/>
              <a:gd name="T7" fmla="*/ 576 h 880"/>
              <a:gd name="T8" fmla="*/ 4888 w 5760"/>
              <a:gd name="T9" fmla="*/ 880 h 880"/>
              <a:gd name="T10" fmla="*/ 5760 w 5760"/>
              <a:gd name="T11" fmla="*/ 880 h 880"/>
              <a:gd name="T12" fmla="*/ 5760 w 5760"/>
              <a:gd name="T13" fmla="*/ 0 h 880"/>
              <a:gd name="T14" fmla="*/ 0 w 5760"/>
              <a:gd name="T15" fmla="*/ 0 h 880"/>
              <a:gd name="T16" fmla="*/ 0 w 5760"/>
              <a:gd name="T17" fmla="*/ 8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0" h="880">
                <a:moveTo>
                  <a:pt x="0" y="856"/>
                </a:moveTo>
                <a:lnTo>
                  <a:pt x="72" y="856"/>
                </a:lnTo>
                <a:lnTo>
                  <a:pt x="72" y="576"/>
                </a:lnTo>
                <a:lnTo>
                  <a:pt x="4584" y="576"/>
                </a:lnTo>
                <a:lnTo>
                  <a:pt x="4888" y="880"/>
                </a:lnTo>
                <a:lnTo>
                  <a:pt x="5760" y="880"/>
                </a:lnTo>
                <a:lnTo>
                  <a:pt x="5760" y="0"/>
                </a:lnTo>
                <a:lnTo>
                  <a:pt x="0" y="0"/>
                </a:lnTo>
                <a:lnTo>
                  <a:pt x="0" y="856"/>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38917" name="Rectangle 21"/>
          <p:cNvSpPr>
            <a:spLocks noGrp="1" noChangeArrowheads="1"/>
          </p:cNvSpPr>
          <p:nvPr>
            <p:ph type="title"/>
          </p:nvPr>
        </p:nvSpPr>
        <p:spPr bwMode="white">
          <a:xfrm>
            <a:off x="457200" y="304800"/>
            <a:ext cx="7848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ko-KR" smtClean="0"/>
          </a:p>
        </p:txBody>
      </p:sp>
      <p:sp>
        <p:nvSpPr>
          <p:cNvPr id="38918" name="Rectangle 22"/>
          <p:cNvSpPr>
            <a:spLocks noGrp="1" noChangeArrowheads="1"/>
          </p:cNvSpPr>
          <p:nvPr>
            <p:ph type="body" idx="1"/>
          </p:nvPr>
        </p:nvSpPr>
        <p:spPr bwMode="auto">
          <a:xfrm>
            <a:off x="457200" y="1371600"/>
            <a:ext cx="8229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ko-KR" smtClean="0"/>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200">
                <a:effectLst>
                  <a:outerShdw blurRad="38100" dist="38100" dir="2700000" algn="tl">
                    <a:srgbClr val="C0C0C0"/>
                  </a:outerShdw>
                </a:effectLst>
                <a:latin typeface="Verdana" panose="020B0604030504040204" pitchFamily="34" charset="0"/>
                <a:ea typeface="Gulim" panose="020B0600000101010101" pitchFamily="34" charset="-127"/>
              </a:defRPr>
            </a:lvl1pPr>
          </a:lstStyle>
          <a:p>
            <a:fld id="{E939F41C-DC1E-4FC6-AED7-4D14BA12ECFE}" type="slidenum">
              <a:rPr lang="zh-CN" altLang="en-US"/>
              <a:pPr/>
              <a:t>‹#›</a:t>
            </a:fld>
            <a:endParaRPr lang="en-US" altLang="zh-CN"/>
          </a:p>
        </p:txBody>
      </p:sp>
      <p:sp>
        <p:nvSpPr>
          <p:cNvPr id="12325" name="Freeform 37"/>
          <p:cNvSpPr>
            <a:spLocks/>
          </p:cNvSpPr>
          <p:nvPr/>
        </p:nvSpPr>
        <p:spPr bwMode="ltGray">
          <a:xfrm>
            <a:off x="2438400" y="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tx2"/>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38921" name="Group 129"/>
          <p:cNvGrpSpPr>
            <a:grpSpLocks/>
          </p:cNvGrpSpPr>
          <p:nvPr/>
        </p:nvGrpSpPr>
        <p:grpSpPr bwMode="auto">
          <a:xfrm>
            <a:off x="2657475" y="4763"/>
            <a:ext cx="6351588" cy="134937"/>
            <a:chOff x="1674" y="3"/>
            <a:chExt cx="4001" cy="85"/>
          </a:xfrm>
        </p:grpSpPr>
        <p:sp>
          <p:nvSpPr>
            <p:cNvPr id="12375" name="Rectangle 87"/>
            <p:cNvSpPr>
              <a:spLocks noChangeArrowheads="1"/>
            </p:cNvSpPr>
            <p:nvPr/>
          </p:nvSpPr>
          <p:spPr bwMode="black">
            <a:xfrm>
              <a:off x="16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8" name="Rectangle 100"/>
            <p:cNvSpPr>
              <a:spLocks noChangeArrowheads="1"/>
            </p:cNvSpPr>
            <p:nvPr/>
          </p:nvSpPr>
          <p:spPr bwMode="black">
            <a:xfrm>
              <a:off x="18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9" name="Rectangle 101"/>
            <p:cNvSpPr>
              <a:spLocks noChangeArrowheads="1"/>
            </p:cNvSpPr>
            <p:nvPr/>
          </p:nvSpPr>
          <p:spPr bwMode="black">
            <a:xfrm>
              <a:off x="19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0" name="Rectangle 102"/>
            <p:cNvSpPr>
              <a:spLocks noChangeArrowheads="1"/>
            </p:cNvSpPr>
            <p:nvPr/>
          </p:nvSpPr>
          <p:spPr bwMode="black">
            <a:xfrm>
              <a:off x="20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1" name="Rectangle 103"/>
            <p:cNvSpPr>
              <a:spLocks noChangeArrowheads="1"/>
            </p:cNvSpPr>
            <p:nvPr/>
          </p:nvSpPr>
          <p:spPr bwMode="black">
            <a:xfrm>
              <a:off x="22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2" name="Rectangle 104"/>
            <p:cNvSpPr>
              <a:spLocks noChangeArrowheads="1"/>
            </p:cNvSpPr>
            <p:nvPr/>
          </p:nvSpPr>
          <p:spPr bwMode="black">
            <a:xfrm>
              <a:off x="235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3" name="Rectangle 105"/>
            <p:cNvSpPr>
              <a:spLocks noChangeArrowheads="1"/>
            </p:cNvSpPr>
            <p:nvPr/>
          </p:nvSpPr>
          <p:spPr bwMode="black">
            <a:xfrm>
              <a:off x="249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4" name="Rectangle 106"/>
            <p:cNvSpPr>
              <a:spLocks noChangeArrowheads="1"/>
            </p:cNvSpPr>
            <p:nvPr/>
          </p:nvSpPr>
          <p:spPr bwMode="black">
            <a:xfrm>
              <a:off x="262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5" name="Rectangle 107"/>
            <p:cNvSpPr>
              <a:spLocks noChangeArrowheads="1"/>
            </p:cNvSpPr>
            <p:nvPr/>
          </p:nvSpPr>
          <p:spPr bwMode="black">
            <a:xfrm>
              <a:off x="276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6" name="Rectangle 108"/>
            <p:cNvSpPr>
              <a:spLocks noChangeArrowheads="1"/>
            </p:cNvSpPr>
            <p:nvPr/>
          </p:nvSpPr>
          <p:spPr bwMode="black">
            <a:xfrm>
              <a:off x="289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7" name="Rectangle 109"/>
            <p:cNvSpPr>
              <a:spLocks noChangeArrowheads="1"/>
            </p:cNvSpPr>
            <p:nvPr/>
          </p:nvSpPr>
          <p:spPr bwMode="black">
            <a:xfrm>
              <a:off x="303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8" name="Rectangle 110"/>
            <p:cNvSpPr>
              <a:spLocks noChangeArrowheads="1"/>
            </p:cNvSpPr>
            <p:nvPr/>
          </p:nvSpPr>
          <p:spPr bwMode="black">
            <a:xfrm>
              <a:off x="317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9" name="Rectangle 111"/>
            <p:cNvSpPr>
              <a:spLocks noChangeArrowheads="1"/>
            </p:cNvSpPr>
            <p:nvPr/>
          </p:nvSpPr>
          <p:spPr bwMode="black">
            <a:xfrm>
              <a:off x="330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0" name="Rectangle 112"/>
            <p:cNvSpPr>
              <a:spLocks noChangeArrowheads="1"/>
            </p:cNvSpPr>
            <p:nvPr/>
          </p:nvSpPr>
          <p:spPr bwMode="black">
            <a:xfrm>
              <a:off x="344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1" name="Rectangle 113"/>
            <p:cNvSpPr>
              <a:spLocks noChangeArrowheads="1"/>
            </p:cNvSpPr>
            <p:nvPr/>
          </p:nvSpPr>
          <p:spPr bwMode="black">
            <a:xfrm>
              <a:off x="357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2" name="Rectangle 114"/>
            <p:cNvSpPr>
              <a:spLocks noChangeArrowheads="1"/>
            </p:cNvSpPr>
            <p:nvPr/>
          </p:nvSpPr>
          <p:spPr bwMode="black">
            <a:xfrm>
              <a:off x="371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3" name="Rectangle 115"/>
            <p:cNvSpPr>
              <a:spLocks noChangeArrowheads="1"/>
            </p:cNvSpPr>
            <p:nvPr/>
          </p:nvSpPr>
          <p:spPr bwMode="black">
            <a:xfrm>
              <a:off x="385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4" name="Rectangle 116"/>
            <p:cNvSpPr>
              <a:spLocks noChangeArrowheads="1"/>
            </p:cNvSpPr>
            <p:nvPr/>
          </p:nvSpPr>
          <p:spPr bwMode="black">
            <a:xfrm>
              <a:off x="398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5" name="Rectangle 117"/>
            <p:cNvSpPr>
              <a:spLocks noChangeArrowheads="1"/>
            </p:cNvSpPr>
            <p:nvPr/>
          </p:nvSpPr>
          <p:spPr bwMode="black">
            <a:xfrm>
              <a:off x="412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6" name="Rectangle 118"/>
            <p:cNvSpPr>
              <a:spLocks noChangeArrowheads="1"/>
            </p:cNvSpPr>
            <p:nvPr/>
          </p:nvSpPr>
          <p:spPr bwMode="black">
            <a:xfrm>
              <a:off x="425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7" name="Rectangle 119"/>
            <p:cNvSpPr>
              <a:spLocks noChangeArrowheads="1"/>
            </p:cNvSpPr>
            <p:nvPr/>
          </p:nvSpPr>
          <p:spPr bwMode="black">
            <a:xfrm>
              <a:off x="439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8" name="Rectangle 120"/>
            <p:cNvSpPr>
              <a:spLocks noChangeArrowheads="1"/>
            </p:cNvSpPr>
            <p:nvPr/>
          </p:nvSpPr>
          <p:spPr bwMode="black">
            <a:xfrm>
              <a:off x="453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9" name="Rectangle 121"/>
            <p:cNvSpPr>
              <a:spLocks noChangeArrowheads="1"/>
            </p:cNvSpPr>
            <p:nvPr/>
          </p:nvSpPr>
          <p:spPr bwMode="black">
            <a:xfrm>
              <a:off x="466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0" name="Rectangle 122"/>
            <p:cNvSpPr>
              <a:spLocks noChangeArrowheads="1"/>
            </p:cNvSpPr>
            <p:nvPr/>
          </p:nvSpPr>
          <p:spPr bwMode="black">
            <a:xfrm>
              <a:off x="480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1" name="Rectangle 123"/>
            <p:cNvSpPr>
              <a:spLocks noChangeArrowheads="1"/>
            </p:cNvSpPr>
            <p:nvPr/>
          </p:nvSpPr>
          <p:spPr bwMode="black">
            <a:xfrm>
              <a:off x="493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2" name="Rectangle 124"/>
            <p:cNvSpPr>
              <a:spLocks noChangeArrowheads="1"/>
            </p:cNvSpPr>
            <p:nvPr/>
          </p:nvSpPr>
          <p:spPr bwMode="black">
            <a:xfrm>
              <a:off x="50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3" name="Rectangle 125"/>
            <p:cNvSpPr>
              <a:spLocks noChangeArrowheads="1"/>
            </p:cNvSpPr>
            <p:nvPr/>
          </p:nvSpPr>
          <p:spPr bwMode="black">
            <a:xfrm>
              <a:off x="52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4" name="Rectangle 126"/>
            <p:cNvSpPr>
              <a:spLocks noChangeArrowheads="1"/>
            </p:cNvSpPr>
            <p:nvPr/>
          </p:nvSpPr>
          <p:spPr bwMode="black">
            <a:xfrm>
              <a:off x="53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5" name="Rectangle 127"/>
            <p:cNvSpPr>
              <a:spLocks noChangeArrowheads="1"/>
            </p:cNvSpPr>
            <p:nvPr/>
          </p:nvSpPr>
          <p:spPr bwMode="black">
            <a:xfrm>
              <a:off x="54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6" name="Rectangle 128"/>
            <p:cNvSpPr>
              <a:spLocks noChangeArrowheads="1"/>
            </p:cNvSpPr>
            <p:nvPr/>
          </p:nvSpPr>
          <p:spPr bwMode="black">
            <a:xfrm>
              <a:off x="56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Tree>
    <p:extLst>
      <p:ext uri="{BB962C8B-B14F-4D97-AF65-F5344CB8AC3E}">
        <p14:creationId xmlns:p14="http://schemas.microsoft.com/office/powerpoint/2010/main" val="1621918020"/>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Lst>
  <p:timing>
    <p:tnLst>
      <p:par>
        <p:cTn id="1" dur="indefinite" restart="never" nodeType="tmRoot"/>
      </p:par>
    </p:tnLst>
  </p:timing>
  <p:txStyles>
    <p:titleStyle>
      <a:lvl1pPr algn="l" rtl="0" eaLnBrk="1" fontAlgn="base" hangingPunct="1">
        <a:spcBef>
          <a:spcPct val="0"/>
        </a:spcBef>
        <a:spcAft>
          <a:spcPct val="0"/>
        </a:spcAft>
        <a:defRPr sz="3200" b="1">
          <a:solidFill>
            <a:schemeClr val="tx1"/>
          </a:solidFill>
          <a:latin typeface="+mj-lt"/>
          <a:ea typeface="+mj-ea"/>
          <a:cs typeface="+mj-cs"/>
        </a:defRPr>
      </a:lvl1pPr>
      <a:lvl2pPr algn="l" rtl="0" eaLnBrk="1" fontAlgn="base" hangingPunct="1">
        <a:spcBef>
          <a:spcPct val="0"/>
        </a:spcBef>
        <a:spcAft>
          <a:spcPct val="0"/>
        </a:spcAft>
        <a:defRPr sz="3200" b="1">
          <a:solidFill>
            <a:schemeClr val="tx1"/>
          </a:solidFill>
          <a:latin typeface="Verdana" pitchFamily="34" charset="0"/>
        </a:defRPr>
      </a:lvl2pPr>
      <a:lvl3pPr algn="l" rtl="0" eaLnBrk="1" fontAlgn="base" hangingPunct="1">
        <a:spcBef>
          <a:spcPct val="0"/>
        </a:spcBef>
        <a:spcAft>
          <a:spcPct val="0"/>
        </a:spcAft>
        <a:defRPr sz="3200" b="1">
          <a:solidFill>
            <a:schemeClr val="tx1"/>
          </a:solidFill>
          <a:latin typeface="Verdana" pitchFamily="34" charset="0"/>
        </a:defRPr>
      </a:lvl3pPr>
      <a:lvl4pPr algn="l" rtl="0" eaLnBrk="1" fontAlgn="base" hangingPunct="1">
        <a:spcBef>
          <a:spcPct val="0"/>
        </a:spcBef>
        <a:spcAft>
          <a:spcPct val="0"/>
        </a:spcAft>
        <a:defRPr sz="3200" b="1">
          <a:solidFill>
            <a:schemeClr val="tx1"/>
          </a:solidFill>
          <a:latin typeface="Verdana" pitchFamily="34" charset="0"/>
        </a:defRPr>
      </a:lvl4pPr>
      <a:lvl5pPr algn="l" rtl="0" eaLnBrk="1" fontAlgn="base" hangingPunct="1">
        <a:spcBef>
          <a:spcPct val="0"/>
        </a:spcBef>
        <a:spcAft>
          <a:spcPct val="0"/>
        </a:spcAft>
        <a:defRPr sz="3200" b="1">
          <a:solidFill>
            <a:schemeClr val="tx1"/>
          </a:solidFill>
          <a:latin typeface="Verdana" pitchFamily="34" charset="0"/>
        </a:defRPr>
      </a:lvl5pPr>
      <a:lvl6pPr marL="457200" algn="l" rtl="0" eaLnBrk="1" fontAlgn="base" hangingPunct="1">
        <a:spcBef>
          <a:spcPct val="0"/>
        </a:spcBef>
        <a:spcAft>
          <a:spcPct val="0"/>
        </a:spcAft>
        <a:defRPr sz="3200" b="1">
          <a:solidFill>
            <a:schemeClr val="tx1"/>
          </a:solidFill>
          <a:latin typeface="Verdana" pitchFamily="34" charset="0"/>
        </a:defRPr>
      </a:lvl6pPr>
      <a:lvl7pPr marL="914400" algn="l" rtl="0" eaLnBrk="1" fontAlgn="base" hangingPunct="1">
        <a:spcBef>
          <a:spcPct val="0"/>
        </a:spcBef>
        <a:spcAft>
          <a:spcPct val="0"/>
        </a:spcAft>
        <a:defRPr sz="3200" b="1">
          <a:solidFill>
            <a:schemeClr val="tx1"/>
          </a:solidFill>
          <a:latin typeface="Verdana" pitchFamily="34" charset="0"/>
        </a:defRPr>
      </a:lvl7pPr>
      <a:lvl8pPr marL="1371600" algn="l" rtl="0" eaLnBrk="1" fontAlgn="base" hangingPunct="1">
        <a:spcBef>
          <a:spcPct val="0"/>
        </a:spcBef>
        <a:spcAft>
          <a:spcPct val="0"/>
        </a:spcAft>
        <a:defRPr sz="3200" b="1">
          <a:solidFill>
            <a:schemeClr val="tx1"/>
          </a:solidFill>
          <a:latin typeface="Verdana" pitchFamily="34" charset="0"/>
        </a:defRPr>
      </a:lvl8pPr>
      <a:lvl9pPr marL="1828800" algn="l"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eaLnBrk="1" fontAlgn="base" hangingPunct="1">
        <a:spcBef>
          <a:spcPct val="20000"/>
        </a:spcBef>
        <a:spcAft>
          <a:spcPct val="0"/>
        </a:spcAft>
        <a:buClr>
          <a:schemeClr val="tx1"/>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anose="05000000000000000000" pitchFamily="2" charset="2"/>
        <a:buChar char="n"/>
        <a:defRPr sz="2400">
          <a:solidFill>
            <a:schemeClr val="tx1"/>
          </a:solidFill>
          <a:latin typeface="+mn-lt"/>
        </a:defRPr>
      </a:lvl2pPr>
      <a:lvl3pPr marL="1143000" indent="-228600" algn="l" rtl="0" eaLnBrk="1" fontAlgn="base" hangingPunct="1">
        <a:spcBef>
          <a:spcPct val="20000"/>
        </a:spcBef>
        <a:spcAft>
          <a:spcPct val="0"/>
        </a:spcAft>
        <a:buClr>
          <a:schemeClr val="folHlink"/>
        </a:buClr>
        <a:buSzPct val="60000"/>
        <a:buFont typeface="Wingdings" panose="05000000000000000000"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0000"/>
        <a:buFont typeface="Wingdings" panose="05000000000000000000"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anose="05000000000000000000"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zh-CN" altLang="en-US" dirty="0"/>
              <a:t>网络安全产品调试与部</a:t>
            </a:r>
            <a:r>
              <a:rPr lang="zh-CN" altLang="en-US" dirty="0" smtClean="0"/>
              <a:t>署</a:t>
            </a:r>
            <a:endParaRPr lang="zh-CN" altLang="en-US" dirty="0"/>
          </a:p>
        </p:txBody>
      </p:sp>
      <p:sp>
        <p:nvSpPr>
          <p:cNvPr id="3" name="副标题 2"/>
          <p:cNvSpPr>
            <a:spLocks noGrp="1"/>
          </p:cNvSpPr>
          <p:nvPr>
            <p:ph type="subTitle" sz="quarter" idx="1"/>
          </p:nvPr>
        </p:nvSpPr>
        <p:spPr/>
        <p:txBody>
          <a:bodyPr/>
          <a:lstStyle/>
          <a:p>
            <a:r>
              <a:rPr lang="zh-CN" altLang="en-US" dirty="0" smtClean="0"/>
              <a:t>重庆电子工程职业学院 计算机学院</a:t>
            </a:r>
            <a:endParaRPr lang="zh-CN" altLang="en-US" dirty="0"/>
          </a:p>
        </p:txBody>
      </p:sp>
    </p:spTree>
    <p:extLst>
      <p:ext uri="{BB962C8B-B14F-4D97-AF65-F5344CB8AC3E}">
        <p14:creationId xmlns:p14="http://schemas.microsoft.com/office/powerpoint/2010/main" val="327874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3.1 VPN</a:t>
            </a:r>
            <a:r>
              <a:rPr lang="zh-CN" altLang="zh-CN" dirty="0" smtClean="0">
                <a:latin typeface="+mj-lt"/>
                <a:ea typeface="+mj-ea"/>
                <a:cs typeface="+mj-cs"/>
              </a:rPr>
              <a:t>概</a:t>
            </a:r>
            <a:r>
              <a:rPr lang="zh-CN" altLang="zh-CN" dirty="0">
                <a:latin typeface="+mj-lt"/>
                <a:ea typeface="+mj-ea"/>
                <a:cs typeface="+mj-cs"/>
              </a:rPr>
              <a:t>述</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smtClean="0"/>
              <a:t>VPN</a:t>
            </a:r>
            <a:r>
              <a:rPr lang="zh-CN" altLang="en-US" dirty="0"/>
              <a:t>的分</a:t>
            </a:r>
            <a:r>
              <a:rPr lang="zh-CN" altLang="en-US" dirty="0" smtClean="0"/>
              <a:t>类</a:t>
            </a:r>
            <a:endParaRPr lang="en-US" altLang="zh-CN" dirty="0" smtClean="0"/>
          </a:p>
          <a:p>
            <a:pPr lvl="1"/>
            <a:r>
              <a:rPr lang="en-US" altLang="zh-CN" b="1" dirty="0"/>
              <a:t>3. </a:t>
            </a:r>
            <a:r>
              <a:rPr lang="zh-CN" altLang="en-US" b="1" dirty="0"/>
              <a:t>根据隧道协议进行分类</a:t>
            </a:r>
          </a:p>
          <a:p>
            <a:pPr lvl="1"/>
            <a:r>
              <a:rPr lang="zh-CN" altLang="en-US" dirty="0"/>
              <a:t>根据</a:t>
            </a:r>
            <a:r>
              <a:rPr lang="en-US" altLang="zh-CN" dirty="0"/>
              <a:t>VPN</a:t>
            </a:r>
            <a:r>
              <a:rPr lang="zh-CN" altLang="en-US" dirty="0"/>
              <a:t>的协议，可以将</a:t>
            </a:r>
            <a:r>
              <a:rPr lang="en-US" altLang="zh-CN" dirty="0"/>
              <a:t>VPN</a:t>
            </a:r>
            <a:r>
              <a:rPr lang="zh-CN" altLang="en-US" dirty="0"/>
              <a:t>分为：</a:t>
            </a:r>
            <a:r>
              <a:rPr lang="en-US" altLang="zh-CN" dirty="0"/>
              <a:t>PPTP</a:t>
            </a:r>
            <a:r>
              <a:rPr lang="zh-CN" altLang="en-US" dirty="0"/>
              <a:t>、</a:t>
            </a:r>
            <a:r>
              <a:rPr lang="en-US" altLang="zh-CN" dirty="0"/>
              <a:t>L2F</a:t>
            </a:r>
            <a:r>
              <a:rPr lang="zh-CN" altLang="en-US" dirty="0"/>
              <a:t>、</a:t>
            </a:r>
            <a:r>
              <a:rPr lang="en-US" altLang="zh-CN" dirty="0"/>
              <a:t>L2TP</a:t>
            </a:r>
            <a:r>
              <a:rPr lang="zh-CN" altLang="en-US" dirty="0"/>
              <a:t>、</a:t>
            </a:r>
            <a:r>
              <a:rPr lang="en-US" altLang="zh-CN" dirty="0"/>
              <a:t>MPLS</a:t>
            </a:r>
            <a:r>
              <a:rPr lang="zh-CN" altLang="en-US" dirty="0"/>
              <a:t>、</a:t>
            </a:r>
            <a:r>
              <a:rPr lang="en-US" altLang="zh-CN" dirty="0" err="1"/>
              <a:t>IPSec</a:t>
            </a:r>
            <a:r>
              <a:rPr lang="zh-CN" altLang="en-US" dirty="0"/>
              <a:t>和</a:t>
            </a:r>
            <a:r>
              <a:rPr lang="en-US" altLang="zh-CN" dirty="0"/>
              <a:t>SSL</a:t>
            </a:r>
            <a:r>
              <a:rPr lang="zh-CN" altLang="en-US" dirty="0"/>
              <a:t>。</a:t>
            </a:r>
          </a:p>
        </p:txBody>
      </p:sp>
      <p:pic>
        <p:nvPicPr>
          <p:cNvPr id="4" name="图片 3"/>
          <p:cNvPicPr>
            <a:picLocks noChangeAspect="1"/>
          </p:cNvPicPr>
          <p:nvPr/>
        </p:nvPicPr>
        <p:blipFill rotWithShape="1">
          <a:blip r:embed="rId2"/>
          <a:srcRect b="3509"/>
          <a:stretch/>
        </p:blipFill>
        <p:spPr>
          <a:xfrm>
            <a:off x="1377141" y="3279371"/>
            <a:ext cx="6337070" cy="2822171"/>
          </a:xfrm>
          <a:prstGeom prst="rect">
            <a:avLst/>
          </a:prstGeom>
        </p:spPr>
      </p:pic>
    </p:spTree>
    <p:extLst>
      <p:ext uri="{BB962C8B-B14F-4D97-AF65-F5344CB8AC3E}">
        <p14:creationId xmlns:p14="http://schemas.microsoft.com/office/powerpoint/2010/main" val="13133882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3.1 VPN</a:t>
            </a:r>
            <a:r>
              <a:rPr lang="zh-CN" altLang="zh-CN" dirty="0" smtClean="0">
                <a:latin typeface="+mj-lt"/>
                <a:ea typeface="+mj-ea"/>
                <a:cs typeface="+mj-cs"/>
              </a:rPr>
              <a:t>概</a:t>
            </a:r>
            <a:r>
              <a:rPr lang="zh-CN" altLang="zh-CN" dirty="0">
                <a:latin typeface="+mj-lt"/>
                <a:ea typeface="+mj-ea"/>
                <a:cs typeface="+mj-cs"/>
              </a:rPr>
              <a:t>述</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smtClean="0"/>
              <a:t>VPN</a:t>
            </a:r>
            <a:r>
              <a:rPr lang="zh-CN" altLang="en-US" dirty="0"/>
              <a:t>的功能要</a:t>
            </a:r>
            <a:r>
              <a:rPr lang="zh-CN" altLang="en-US" dirty="0" smtClean="0"/>
              <a:t>求</a:t>
            </a:r>
            <a:endParaRPr lang="en-US" altLang="zh-CN" dirty="0" smtClean="0"/>
          </a:p>
          <a:p>
            <a:pPr lvl="1"/>
            <a:r>
              <a:rPr lang="zh-CN" altLang="zh-CN" dirty="0" smtClean="0"/>
              <a:t>数</a:t>
            </a:r>
            <a:r>
              <a:rPr lang="zh-CN" altLang="zh-CN" dirty="0"/>
              <a:t>据加密</a:t>
            </a:r>
            <a:r>
              <a:rPr lang="zh-CN" altLang="zh-CN" dirty="0" smtClean="0"/>
              <a:t>。</a:t>
            </a:r>
            <a:endParaRPr lang="zh-CN" altLang="zh-CN" dirty="0"/>
          </a:p>
          <a:p>
            <a:pPr lvl="1"/>
            <a:r>
              <a:rPr lang="zh-CN" altLang="zh-CN" dirty="0" smtClean="0"/>
              <a:t>完</a:t>
            </a:r>
            <a:r>
              <a:rPr lang="zh-CN" altLang="zh-CN" dirty="0"/>
              <a:t>整性</a:t>
            </a:r>
            <a:r>
              <a:rPr lang="zh-CN" altLang="zh-CN" dirty="0" smtClean="0"/>
              <a:t>。</a:t>
            </a:r>
            <a:endParaRPr lang="zh-CN" altLang="zh-CN" dirty="0"/>
          </a:p>
          <a:p>
            <a:pPr lvl="1"/>
            <a:r>
              <a:rPr lang="zh-CN" altLang="zh-CN" dirty="0" smtClean="0"/>
              <a:t>身</a:t>
            </a:r>
            <a:r>
              <a:rPr lang="zh-CN" altLang="zh-CN" dirty="0"/>
              <a:t>份识别</a:t>
            </a:r>
            <a:r>
              <a:rPr lang="zh-CN" altLang="zh-CN" dirty="0" smtClean="0"/>
              <a:t>。</a:t>
            </a:r>
            <a:endParaRPr lang="zh-CN" altLang="zh-CN" dirty="0"/>
          </a:p>
          <a:p>
            <a:pPr lvl="1"/>
            <a:r>
              <a:rPr lang="zh-CN" altLang="zh-CN" dirty="0" smtClean="0"/>
              <a:t>防</a:t>
            </a:r>
            <a:r>
              <a:rPr lang="zh-CN" altLang="zh-CN" dirty="0"/>
              <a:t>抵赖</a:t>
            </a:r>
            <a:r>
              <a:rPr lang="zh-CN" altLang="zh-CN" dirty="0" smtClean="0"/>
              <a:t>。</a:t>
            </a:r>
            <a:endParaRPr lang="zh-CN" altLang="zh-CN" dirty="0"/>
          </a:p>
          <a:p>
            <a:pPr lvl="1"/>
            <a:r>
              <a:rPr lang="zh-CN" altLang="zh-CN" dirty="0" smtClean="0"/>
              <a:t>访</a:t>
            </a:r>
            <a:r>
              <a:rPr lang="zh-CN" altLang="zh-CN" dirty="0"/>
              <a:t>问控制</a:t>
            </a:r>
            <a:r>
              <a:rPr lang="zh-CN" altLang="zh-CN" dirty="0" smtClean="0"/>
              <a:t>。</a:t>
            </a:r>
            <a:endParaRPr lang="zh-CN" altLang="zh-CN" dirty="0"/>
          </a:p>
          <a:p>
            <a:pPr lvl="1"/>
            <a:r>
              <a:rPr lang="zh-CN" altLang="zh-CN" dirty="0" smtClean="0"/>
              <a:t>多</a:t>
            </a:r>
            <a:r>
              <a:rPr lang="zh-CN" altLang="zh-CN" dirty="0"/>
              <a:t>协议支持</a:t>
            </a:r>
            <a:r>
              <a:rPr lang="zh-CN" altLang="zh-CN" dirty="0" smtClean="0"/>
              <a:t>。</a:t>
            </a:r>
            <a:endParaRPr lang="en-US" altLang="zh-CN" dirty="0" smtClean="0"/>
          </a:p>
        </p:txBody>
      </p:sp>
    </p:spTree>
    <p:extLst>
      <p:ext uri="{BB962C8B-B14F-4D97-AF65-F5344CB8AC3E}">
        <p14:creationId xmlns:p14="http://schemas.microsoft.com/office/powerpoint/2010/main" val="33059194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3.1 VPN</a:t>
            </a:r>
            <a:r>
              <a:rPr lang="zh-CN" altLang="zh-CN" dirty="0" smtClean="0">
                <a:latin typeface="+mj-lt"/>
                <a:ea typeface="+mj-ea"/>
                <a:cs typeface="+mj-cs"/>
              </a:rPr>
              <a:t>概</a:t>
            </a:r>
            <a:r>
              <a:rPr lang="zh-CN" altLang="zh-CN" dirty="0">
                <a:latin typeface="+mj-lt"/>
                <a:ea typeface="+mj-ea"/>
                <a:cs typeface="+mj-cs"/>
              </a:rPr>
              <a:t>述</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VPN</a:t>
            </a:r>
            <a:r>
              <a:rPr lang="zh-CN" altLang="zh-CN" dirty="0"/>
              <a:t>关键性能指标</a:t>
            </a:r>
            <a:endParaRPr lang="zh-CN" altLang="zh-CN" sz="3600" b="1" dirty="0"/>
          </a:p>
          <a:p>
            <a:pPr lvl="1"/>
            <a:r>
              <a:rPr lang="en-US" altLang="zh-CN" dirty="0"/>
              <a:t>1. </a:t>
            </a:r>
            <a:r>
              <a:rPr lang="zh-CN" altLang="zh-CN" dirty="0"/>
              <a:t>最大新建连接速率</a:t>
            </a:r>
          </a:p>
          <a:p>
            <a:pPr lvl="1"/>
            <a:r>
              <a:rPr lang="en-US" altLang="zh-CN" dirty="0" smtClean="0"/>
              <a:t>2</a:t>
            </a:r>
            <a:r>
              <a:rPr lang="en-US" altLang="zh-CN" dirty="0"/>
              <a:t>. </a:t>
            </a:r>
            <a:r>
              <a:rPr lang="zh-CN" altLang="zh-CN" dirty="0"/>
              <a:t>最大并发连接数</a:t>
            </a:r>
          </a:p>
          <a:p>
            <a:pPr lvl="1"/>
            <a:r>
              <a:rPr lang="en-US" altLang="zh-CN" dirty="0" smtClean="0"/>
              <a:t>3</a:t>
            </a:r>
            <a:r>
              <a:rPr lang="en-US" altLang="zh-CN" dirty="0"/>
              <a:t>. VPN</a:t>
            </a:r>
            <a:r>
              <a:rPr lang="zh-CN" altLang="zh-CN" dirty="0"/>
              <a:t>吞吐量</a:t>
            </a:r>
          </a:p>
          <a:p>
            <a:pPr lvl="1"/>
            <a:r>
              <a:rPr lang="en-US" altLang="zh-CN" dirty="0" smtClean="0"/>
              <a:t>4</a:t>
            </a:r>
            <a:r>
              <a:rPr lang="en-US" altLang="zh-CN" dirty="0"/>
              <a:t>. </a:t>
            </a:r>
            <a:r>
              <a:rPr lang="zh-CN" altLang="zh-CN" dirty="0"/>
              <a:t>最大并发用户数</a:t>
            </a:r>
          </a:p>
          <a:p>
            <a:pPr lvl="1"/>
            <a:r>
              <a:rPr lang="en-US" altLang="zh-CN" dirty="0" smtClean="0"/>
              <a:t>5</a:t>
            </a:r>
            <a:r>
              <a:rPr lang="en-US" altLang="zh-CN" dirty="0"/>
              <a:t>. </a:t>
            </a:r>
            <a:r>
              <a:rPr lang="zh-CN" altLang="zh-CN" dirty="0"/>
              <a:t>传输时延</a:t>
            </a:r>
          </a:p>
        </p:txBody>
      </p:sp>
    </p:spTree>
    <p:extLst>
      <p:ext uri="{BB962C8B-B14F-4D97-AF65-F5344CB8AC3E}">
        <p14:creationId xmlns:p14="http://schemas.microsoft.com/office/powerpoint/2010/main" val="40645529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3.2</a:t>
            </a:r>
            <a:r>
              <a:rPr lang="en-US" altLang="zh-CN" dirty="0">
                <a:latin typeface="+mj-lt"/>
                <a:ea typeface="+mj-ea"/>
                <a:cs typeface="+mj-cs"/>
              </a:rPr>
              <a:t>	VPN</a:t>
            </a:r>
            <a:r>
              <a:rPr lang="zh-CN" altLang="en-US" dirty="0">
                <a:latin typeface="+mj-lt"/>
                <a:ea typeface="+mj-ea"/>
                <a:cs typeface="+mj-cs"/>
              </a:rPr>
              <a:t>的关键技术</a:t>
            </a:r>
          </a:p>
        </p:txBody>
      </p:sp>
      <p:sp>
        <p:nvSpPr>
          <p:cNvPr id="3" name="内容占位符 2"/>
          <p:cNvSpPr>
            <a:spLocks noGrp="1"/>
          </p:cNvSpPr>
          <p:nvPr>
            <p:ph idx="1"/>
          </p:nvPr>
        </p:nvSpPr>
        <p:spPr/>
        <p:txBody>
          <a:bodyPr/>
          <a:lstStyle/>
          <a:p>
            <a:r>
              <a:rPr lang="zh-CN" altLang="en-US" dirty="0" smtClean="0"/>
              <a:t>隧</a:t>
            </a:r>
            <a:r>
              <a:rPr lang="zh-CN" altLang="en-US" dirty="0"/>
              <a:t>道技术</a:t>
            </a:r>
          </a:p>
          <a:p>
            <a:pPr lvl="1"/>
            <a:r>
              <a:rPr lang="zh-CN" altLang="zh-CN" dirty="0"/>
              <a:t>隧道技术是一种通过使用互联网络的基础设施在网络之间传递数据的方式。使用隧道传递的数据（或负载）可以是不同协议的数据帧或数据包。隧道协议将这些其它协议的数据帧或包重新封装在新的包头中发送</a:t>
            </a:r>
            <a:r>
              <a:rPr lang="zh-CN" altLang="zh-CN" dirty="0" smtClean="0"/>
              <a:t>。</a:t>
            </a:r>
            <a:endParaRPr lang="en-US" altLang="zh-CN" dirty="0" smtClean="0"/>
          </a:p>
          <a:p>
            <a:pPr lvl="1"/>
            <a:r>
              <a:rPr lang="en-US" altLang="zh-CN" dirty="0"/>
              <a:t>1. </a:t>
            </a:r>
            <a:r>
              <a:rPr lang="zh-CN" altLang="zh-CN" dirty="0"/>
              <a:t>自愿隧道（</a:t>
            </a:r>
            <a:r>
              <a:rPr lang="en-US" altLang="zh-CN" dirty="0"/>
              <a:t>Voluntary Tunnel)</a:t>
            </a:r>
            <a:endParaRPr lang="zh-CN" altLang="zh-CN" dirty="0"/>
          </a:p>
          <a:p>
            <a:pPr lvl="1"/>
            <a:r>
              <a:rPr lang="en-US" altLang="zh-CN" dirty="0"/>
              <a:t>2. </a:t>
            </a:r>
            <a:r>
              <a:rPr lang="zh-CN" altLang="zh-CN" dirty="0"/>
              <a:t>强制隧道（</a:t>
            </a:r>
            <a:r>
              <a:rPr lang="en-US" altLang="zh-CN" dirty="0"/>
              <a:t>Compulsory Tunnel</a:t>
            </a:r>
            <a:r>
              <a:rPr lang="zh-CN" altLang="zh-CN" dirty="0"/>
              <a:t>）</a:t>
            </a:r>
          </a:p>
          <a:p>
            <a:pPr lvl="1"/>
            <a:endParaRPr lang="en-US" altLang="zh-CN" dirty="0" smtClean="0"/>
          </a:p>
        </p:txBody>
      </p:sp>
    </p:spTree>
    <p:extLst>
      <p:ext uri="{BB962C8B-B14F-4D97-AF65-F5344CB8AC3E}">
        <p14:creationId xmlns:p14="http://schemas.microsoft.com/office/powerpoint/2010/main" val="30155284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3.2</a:t>
            </a:r>
            <a:r>
              <a:rPr lang="en-US" altLang="zh-CN" dirty="0">
                <a:latin typeface="+mj-lt"/>
                <a:ea typeface="+mj-ea"/>
                <a:cs typeface="+mj-cs"/>
              </a:rPr>
              <a:t>	VPN</a:t>
            </a:r>
            <a:r>
              <a:rPr lang="zh-CN" altLang="en-US" dirty="0">
                <a:latin typeface="+mj-lt"/>
                <a:ea typeface="+mj-ea"/>
                <a:cs typeface="+mj-cs"/>
              </a:rPr>
              <a:t>的关键技术</a:t>
            </a:r>
          </a:p>
        </p:txBody>
      </p:sp>
      <p:sp>
        <p:nvSpPr>
          <p:cNvPr id="3" name="内容占位符 2"/>
          <p:cNvSpPr>
            <a:spLocks noGrp="1"/>
          </p:cNvSpPr>
          <p:nvPr>
            <p:ph idx="1"/>
          </p:nvPr>
        </p:nvSpPr>
        <p:spPr/>
        <p:txBody>
          <a:bodyPr/>
          <a:lstStyle/>
          <a:p>
            <a:pPr marL="342900" lvl="2" indent="-342900">
              <a:buClr>
                <a:schemeClr val="tx1"/>
              </a:buClr>
              <a:buSzTx/>
              <a:buFont typeface="Wingdings" panose="05000000000000000000" pitchFamily="2" charset="2"/>
              <a:buChar char="v"/>
            </a:pPr>
            <a:r>
              <a:rPr lang="zh-CN" altLang="zh-CN" sz="2800" b="1" dirty="0">
                <a:solidFill>
                  <a:schemeClr val="accent1"/>
                </a:solidFill>
                <a:ea typeface="+mn-ea"/>
                <a:cs typeface="+mn-cs"/>
              </a:rPr>
              <a:t>身份认证技术</a:t>
            </a:r>
          </a:p>
          <a:p>
            <a:pPr lvl="1"/>
            <a:r>
              <a:rPr lang="zh-CN" altLang="zh-CN" dirty="0"/>
              <a:t>身份认证是指计算机及网络系统确认操作者身份的过程。身份认证技术从是否使用硬件来看，可以分为软件认证和硬件认证；从认证需要验证的条件来看，可以分为单因子认证、双因子认证及多因子认证；从认证信息来看，可以分为静态认证和动态认证</a:t>
            </a:r>
            <a:r>
              <a:rPr lang="zh-CN" altLang="zh-CN" dirty="0" smtClean="0"/>
              <a:t>。</a:t>
            </a:r>
            <a:endParaRPr lang="en-US" altLang="zh-CN" dirty="0" smtClean="0"/>
          </a:p>
          <a:p>
            <a:pPr lvl="1"/>
            <a:r>
              <a:rPr lang="zh-CN" altLang="zh-CN" dirty="0"/>
              <a:t>常用的身份认证方</a:t>
            </a:r>
            <a:r>
              <a:rPr lang="zh-CN" altLang="zh-CN" dirty="0" smtClean="0"/>
              <a:t>式</a:t>
            </a:r>
            <a:endParaRPr lang="en-US" altLang="zh-CN" dirty="0" smtClean="0"/>
          </a:p>
          <a:p>
            <a:pPr lvl="1"/>
            <a:r>
              <a:rPr lang="en-US" altLang="zh-CN" dirty="0"/>
              <a:t>1. </a:t>
            </a:r>
            <a:r>
              <a:rPr lang="zh-CN" altLang="zh-CN" dirty="0"/>
              <a:t>用户名</a:t>
            </a:r>
            <a:r>
              <a:rPr lang="en-US" altLang="zh-CN" dirty="0"/>
              <a:t>/</a:t>
            </a:r>
            <a:r>
              <a:rPr lang="zh-CN" altLang="zh-CN" dirty="0"/>
              <a:t>密码方式</a:t>
            </a:r>
          </a:p>
          <a:p>
            <a:pPr lvl="1"/>
            <a:r>
              <a:rPr lang="en-US" altLang="zh-CN" dirty="0"/>
              <a:t>2. IC</a:t>
            </a:r>
            <a:r>
              <a:rPr lang="zh-CN" altLang="zh-CN" dirty="0"/>
              <a:t>智能卡认证</a:t>
            </a:r>
            <a:r>
              <a:rPr lang="en-US" altLang="zh-CN" dirty="0"/>
              <a:t> </a:t>
            </a:r>
            <a:endParaRPr lang="zh-CN" altLang="zh-CN" dirty="0"/>
          </a:p>
          <a:p>
            <a:pPr lvl="1"/>
            <a:r>
              <a:rPr lang="en-US" altLang="zh-CN" dirty="0"/>
              <a:t>3. </a:t>
            </a:r>
            <a:r>
              <a:rPr lang="zh-CN" altLang="zh-CN" dirty="0"/>
              <a:t>动态口令技术</a:t>
            </a:r>
            <a:r>
              <a:rPr lang="en-US" altLang="zh-CN" dirty="0"/>
              <a:t> </a:t>
            </a:r>
            <a:endParaRPr lang="zh-CN" altLang="zh-CN" dirty="0"/>
          </a:p>
          <a:p>
            <a:pPr lvl="1"/>
            <a:r>
              <a:rPr lang="en-US" altLang="zh-CN" dirty="0"/>
              <a:t>4. </a:t>
            </a:r>
            <a:r>
              <a:rPr lang="zh-CN" altLang="zh-CN" dirty="0"/>
              <a:t>生物特征认证</a:t>
            </a:r>
            <a:r>
              <a:rPr lang="en-US" altLang="zh-CN" dirty="0"/>
              <a:t> </a:t>
            </a:r>
            <a:endParaRPr lang="zh-CN" altLang="zh-CN" dirty="0"/>
          </a:p>
          <a:p>
            <a:pPr lvl="1"/>
            <a:r>
              <a:rPr lang="en-US" altLang="zh-CN" dirty="0"/>
              <a:t>5. USB Key</a:t>
            </a:r>
            <a:r>
              <a:rPr lang="zh-CN" altLang="zh-CN" dirty="0"/>
              <a:t>认证</a:t>
            </a:r>
            <a:r>
              <a:rPr lang="en-US" altLang="zh-CN" dirty="0"/>
              <a:t> </a:t>
            </a:r>
            <a:endParaRPr lang="zh-CN" altLang="zh-CN" dirty="0"/>
          </a:p>
          <a:p>
            <a:pPr lvl="1"/>
            <a:endParaRPr lang="en-US" altLang="zh-CN" dirty="0" smtClean="0"/>
          </a:p>
        </p:txBody>
      </p:sp>
    </p:spTree>
    <p:extLst>
      <p:ext uri="{BB962C8B-B14F-4D97-AF65-F5344CB8AC3E}">
        <p14:creationId xmlns:p14="http://schemas.microsoft.com/office/powerpoint/2010/main" val="17069172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3.2</a:t>
            </a:r>
            <a:r>
              <a:rPr lang="en-US" altLang="zh-CN" dirty="0">
                <a:latin typeface="+mj-lt"/>
                <a:ea typeface="+mj-ea"/>
                <a:cs typeface="+mj-cs"/>
              </a:rPr>
              <a:t>	VPN</a:t>
            </a:r>
            <a:r>
              <a:rPr lang="zh-CN" altLang="en-US" dirty="0">
                <a:latin typeface="+mj-lt"/>
                <a:ea typeface="+mj-ea"/>
                <a:cs typeface="+mj-cs"/>
              </a:rPr>
              <a:t>的关键技术</a:t>
            </a:r>
          </a:p>
        </p:txBody>
      </p:sp>
      <p:sp>
        <p:nvSpPr>
          <p:cNvPr id="3" name="内容占位符 2"/>
          <p:cNvSpPr>
            <a:spLocks noGrp="1"/>
          </p:cNvSpPr>
          <p:nvPr>
            <p:ph idx="1"/>
          </p:nvPr>
        </p:nvSpPr>
        <p:spPr/>
        <p:txBody>
          <a:bodyPr/>
          <a:lstStyle/>
          <a:p>
            <a:pPr marL="342900" lvl="2" indent="-342900">
              <a:buClr>
                <a:schemeClr val="tx1"/>
              </a:buClr>
              <a:buSzTx/>
              <a:buFont typeface="Wingdings" panose="05000000000000000000" pitchFamily="2" charset="2"/>
              <a:buChar char="v"/>
            </a:pPr>
            <a:r>
              <a:rPr lang="zh-CN" altLang="en-US" sz="2800" b="1" dirty="0" smtClean="0">
                <a:solidFill>
                  <a:schemeClr val="accent1"/>
                </a:solidFill>
                <a:ea typeface="+mn-ea"/>
                <a:cs typeface="+mn-cs"/>
              </a:rPr>
              <a:t>加</a:t>
            </a:r>
            <a:r>
              <a:rPr lang="zh-CN" altLang="en-US" sz="2800" b="1" dirty="0">
                <a:solidFill>
                  <a:schemeClr val="accent1"/>
                </a:solidFill>
                <a:ea typeface="+mn-ea"/>
                <a:cs typeface="+mn-cs"/>
              </a:rPr>
              <a:t>解密技术</a:t>
            </a:r>
            <a:endParaRPr lang="zh-CN" altLang="zh-CN" sz="2800" b="1" dirty="0">
              <a:solidFill>
                <a:schemeClr val="accent1"/>
              </a:solidFill>
              <a:ea typeface="+mn-ea"/>
              <a:cs typeface="+mn-cs"/>
            </a:endParaRPr>
          </a:p>
          <a:p>
            <a:pPr lvl="1"/>
            <a:r>
              <a:rPr lang="zh-CN" altLang="zh-CN" dirty="0"/>
              <a:t>加解密技术是保障信息安全的核心技术。数据加密技术主要分为数据传输加密和数据存储加密。数据传输加密技术主要是对传输中的数据流进行加密，常用的有链路加密、节点加密和端到端加密三种方式。</a:t>
            </a:r>
          </a:p>
        </p:txBody>
      </p:sp>
    </p:spTree>
    <p:extLst>
      <p:ext uri="{BB962C8B-B14F-4D97-AF65-F5344CB8AC3E}">
        <p14:creationId xmlns:p14="http://schemas.microsoft.com/office/powerpoint/2010/main" val="25101495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3.2</a:t>
            </a:r>
            <a:r>
              <a:rPr lang="en-US" altLang="zh-CN" dirty="0">
                <a:latin typeface="+mj-lt"/>
                <a:ea typeface="+mj-ea"/>
                <a:cs typeface="+mj-cs"/>
              </a:rPr>
              <a:t>	VPN</a:t>
            </a:r>
            <a:r>
              <a:rPr lang="zh-CN" altLang="en-US" dirty="0">
                <a:latin typeface="+mj-lt"/>
                <a:ea typeface="+mj-ea"/>
                <a:cs typeface="+mj-cs"/>
              </a:rPr>
              <a:t>的关键技术</a:t>
            </a:r>
          </a:p>
        </p:txBody>
      </p:sp>
      <p:sp>
        <p:nvSpPr>
          <p:cNvPr id="3" name="内容占位符 2"/>
          <p:cNvSpPr>
            <a:spLocks noGrp="1"/>
          </p:cNvSpPr>
          <p:nvPr>
            <p:ph idx="1"/>
          </p:nvPr>
        </p:nvSpPr>
        <p:spPr/>
        <p:txBody>
          <a:bodyPr/>
          <a:lstStyle/>
          <a:p>
            <a:pPr marL="342900" lvl="2" indent="-342900">
              <a:buClr>
                <a:schemeClr val="tx1"/>
              </a:buClr>
              <a:buSzTx/>
              <a:buFont typeface="Wingdings" panose="05000000000000000000" pitchFamily="2" charset="2"/>
              <a:buChar char="v"/>
            </a:pPr>
            <a:r>
              <a:rPr lang="zh-CN" altLang="en-US" sz="2800" b="1" dirty="0" smtClean="0">
                <a:solidFill>
                  <a:schemeClr val="accent1"/>
                </a:solidFill>
                <a:ea typeface="+mn-ea"/>
                <a:cs typeface="+mn-cs"/>
              </a:rPr>
              <a:t>密</a:t>
            </a:r>
            <a:r>
              <a:rPr lang="zh-CN" altLang="en-US" sz="2800" b="1" dirty="0">
                <a:solidFill>
                  <a:schemeClr val="accent1"/>
                </a:solidFill>
                <a:ea typeface="+mn-ea"/>
                <a:cs typeface="+mn-cs"/>
              </a:rPr>
              <a:t>钥管理</a:t>
            </a:r>
            <a:endParaRPr lang="zh-CN" altLang="zh-CN" sz="2800" b="1" dirty="0">
              <a:solidFill>
                <a:schemeClr val="accent1"/>
              </a:solidFill>
              <a:ea typeface="+mn-ea"/>
              <a:cs typeface="+mn-cs"/>
            </a:endParaRPr>
          </a:p>
          <a:p>
            <a:pPr lvl="1"/>
            <a:r>
              <a:rPr lang="zh-CN" altLang="zh-CN" dirty="0"/>
              <a:t>密钥管理是在授权各方之间实现密钥关系的建立和维护的一整套技术和程序</a:t>
            </a:r>
            <a:r>
              <a:rPr lang="zh-CN" altLang="zh-CN" dirty="0" smtClean="0"/>
              <a:t>；</a:t>
            </a:r>
            <a:endParaRPr lang="en-US" altLang="zh-CN" dirty="0" smtClean="0"/>
          </a:p>
          <a:p>
            <a:pPr lvl="1"/>
            <a:r>
              <a:rPr lang="zh-CN" altLang="zh-CN" dirty="0" smtClean="0"/>
              <a:t>密</a:t>
            </a:r>
            <a:r>
              <a:rPr lang="zh-CN" altLang="zh-CN" dirty="0"/>
              <a:t>钥管理负责密钥的生成、存储、分配、使用、备份</a:t>
            </a:r>
            <a:r>
              <a:rPr lang="en-US" altLang="zh-CN" dirty="0"/>
              <a:t>/</a:t>
            </a:r>
            <a:r>
              <a:rPr lang="zh-CN" altLang="zh-CN" dirty="0"/>
              <a:t>恢复、更新、撤销和销毁等</a:t>
            </a:r>
            <a:r>
              <a:rPr lang="zh-CN" altLang="zh-CN" dirty="0" smtClean="0"/>
              <a:t>。</a:t>
            </a:r>
            <a:endParaRPr lang="en-US" altLang="zh-CN" dirty="0" smtClean="0"/>
          </a:p>
          <a:p>
            <a:pPr lvl="1"/>
            <a:r>
              <a:rPr lang="zh-CN" altLang="zh-CN" dirty="0" smtClean="0"/>
              <a:t>现</a:t>
            </a:r>
            <a:r>
              <a:rPr lang="zh-CN" altLang="zh-CN" dirty="0"/>
              <a:t>代密码系统的安全性并不取决于对密码算法的保密或者是对加密设备等的保护，一切秘密寓于密钥之中。因此，有效地进行密钥管理对实现</a:t>
            </a:r>
            <a:r>
              <a:rPr lang="en-US" altLang="zh-CN" dirty="0"/>
              <a:t>VPN</a:t>
            </a:r>
            <a:r>
              <a:rPr lang="zh-CN" altLang="zh-CN" dirty="0"/>
              <a:t>至关重要。</a:t>
            </a:r>
          </a:p>
        </p:txBody>
      </p:sp>
    </p:spTree>
    <p:extLst>
      <p:ext uri="{BB962C8B-B14F-4D97-AF65-F5344CB8AC3E}">
        <p14:creationId xmlns:p14="http://schemas.microsoft.com/office/powerpoint/2010/main" val="10021882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3.3 VPN</a:t>
            </a:r>
            <a:r>
              <a:rPr lang="zh-CN" altLang="en-US" dirty="0">
                <a:latin typeface="+mj-lt"/>
                <a:ea typeface="+mj-ea"/>
                <a:cs typeface="+mj-cs"/>
              </a:rPr>
              <a:t>隧道技</a:t>
            </a:r>
            <a:r>
              <a:rPr lang="zh-CN" altLang="en-US" dirty="0" smtClean="0">
                <a:latin typeface="+mj-lt"/>
                <a:ea typeface="+mj-ea"/>
                <a:cs typeface="+mj-cs"/>
              </a:rPr>
              <a:t>术</a:t>
            </a:r>
            <a:endParaRPr lang="zh-CN" altLang="en-US" dirty="0">
              <a:latin typeface="+mj-lt"/>
              <a:ea typeface="+mj-ea"/>
              <a:cs typeface="+mj-cs"/>
            </a:endParaRPr>
          </a:p>
        </p:txBody>
      </p:sp>
      <p:sp>
        <p:nvSpPr>
          <p:cNvPr id="3" name="内容占位符 2"/>
          <p:cNvSpPr>
            <a:spLocks noGrp="1"/>
          </p:cNvSpPr>
          <p:nvPr>
            <p:ph idx="1"/>
          </p:nvPr>
        </p:nvSpPr>
        <p:spPr/>
        <p:txBody>
          <a:bodyPr/>
          <a:lstStyle/>
          <a:p>
            <a:pPr lvl="1"/>
            <a:r>
              <a:rPr lang="zh-CN" altLang="zh-CN" dirty="0" smtClean="0"/>
              <a:t>创</a:t>
            </a:r>
            <a:r>
              <a:rPr lang="zh-CN" altLang="zh-CN" dirty="0"/>
              <a:t>建隧道的过程类似于在双方之间建立会话；隧道的两个端点必须同意创建隧道并协商隧道各种配置变量，如地址分配，加密或压缩等参数</a:t>
            </a:r>
            <a:r>
              <a:rPr lang="zh-CN" altLang="zh-CN" dirty="0" smtClean="0"/>
              <a:t>。隧</a:t>
            </a:r>
            <a:r>
              <a:rPr lang="zh-CN" altLang="zh-CN" dirty="0"/>
              <a:t>道维护协议被用来作为管理隧道的机制。</a:t>
            </a:r>
          </a:p>
          <a:p>
            <a:pPr lvl="1"/>
            <a:r>
              <a:rPr lang="zh-CN" altLang="zh-CN" dirty="0"/>
              <a:t>隧道一旦建立，数据就可以通过隧道发送</a:t>
            </a:r>
            <a:r>
              <a:rPr lang="zh-CN" altLang="zh-CN" dirty="0" smtClean="0"/>
              <a:t>。</a:t>
            </a:r>
            <a:endParaRPr lang="zh-CN" altLang="zh-CN" dirty="0"/>
          </a:p>
          <a:p>
            <a:pPr lvl="1"/>
            <a:r>
              <a:rPr lang="zh-CN" altLang="zh-CN" dirty="0"/>
              <a:t>目前主流的</a:t>
            </a:r>
            <a:r>
              <a:rPr lang="en-US" altLang="zh-CN" dirty="0"/>
              <a:t>VPN</a:t>
            </a:r>
            <a:r>
              <a:rPr lang="zh-CN" altLang="zh-CN" dirty="0"/>
              <a:t>协议包括</a:t>
            </a:r>
            <a:r>
              <a:rPr lang="en-US" altLang="zh-CN" dirty="0"/>
              <a:t>PPTP</a:t>
            </a:r>
            <a:r>
              <a:rPr lang="zh-CN" altLang="zh-CN" dirty="0"/>
              <a:t>协议、</a:t>
            </a:r>
            <a:r>
              <a:rPr lang="en-US" altLang="zh-CN" dirty="0"/>
              <a:t>L2TP</a:t>
            </a:r>
            <a:r>
              <a:rPr lang="zh-CN" altLang="zh-CN" dirty="0"/>
              <a:t>协议、</a:t>
            </a:r>
            <a:r>
              <a:rPr lang="en-US" altLang="zh-CN" dirty="0"/>
              <a:t>IPSEC</a:t>
            </a:r>
            <a:r>
              <a:rPr lang="zh-CN" altLang="zh-CN" dirty="0"/>
              <a:t>协议、</a:t>
            </a:r>
            <a:r>
              <a:rPr lang="en-US" altLang="zh-CN" dirty="0"/>
              <a:t>GRE</a:t>
            </a:r>
            <a:r>
              <a:rPr lang="zh-CN" altLang="zh-CN" dirty="0"/>
              <a:t>协议、</a:t>
            </a:r>
            <a:r>
              <a:rPr lang="en-US" altLang="zh-CN" dirty="0"/>
              <a:t>SSL</a:t>
            </a:r>
            <a:r>
              <a:rPr lang="zh-CN" altLang="zh-CN" dirty="0"/>
              <a:t>协议和</a:t>
            </a:r>
            <a:r>
              <a:rPr lang="en-US" altLang="zh-CN" dirty="0"/>
              <a:t>MPLS</a:t>
            </a:r>
            <a:r>
              <a:rPr lang="zh-CN" altLang="zh-CN" dirty="0"/>
              <a:t>协议等。</a:t>
            </a:r>
          </a:p>
        </p:txBody>
      </p:sp>
    </p:spTree>
    <p:extLst>
      <p:ext uri="{BB962C8B-B14F-4D97-AF65-F5344CB8AC3E}">
        <p14:creationId xmlns:p14="http://schemas.microsoft.com/office/powerpoint/2010/main" val="37765568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3.3 VPN</a:t>
            </a:r>
            <a:r>
              <a:rPr lang="zh-CN" altLang="en-US" dirty="0">
                <a:latin typeface="+mj-lt"/>
                <a:ea typeface="+mj-ea"/>
                <a:cs typeface="+mj-cs"/>
              </a:rPr>
              <a:t>隧道技</a:t>
            </a:r>
            <a:r>
              <a:rPr lang="zh-CN" altLang="en-US" dirty="0" smtClean="0">
                <a:latin typeface="+mj-lt"/>
                <a:ea typeface="+mj-ea"/>
                <a:cs typeface="+mj-cs"/>
              </a:rPr>
              <a:t>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点对点隧道协议（</a:t>
            </a:r>
            <a:r>
              <a:rPr lang="en-US" altLang="zh-CN" dirty="0"/>
              <a:t>PPTP</a:t>
            </a:r>
            <a:r>
              <a:rPr lang="zh-CN" altLang="zh-CN" dirty="0"/>
              <a:t>协议）</a:t>
            </a:r>
            <a:endParaRPr lang="zh-CN" altLang="zh-CN" sz="3600" b="1" dirty="0"/>
          </a:p>
          <a:p>
            <a:pPr lvl="1"/>
            <a:r>
              <a:rPr lang="zh-CN" altLang="zh-CN" dirty="0"/>
              <a:t>点对点隧道协议</a:t>
            </a:r>
            <a:r>
              <a:rPr lang="en-US" altLang="zh-CN" dirty="0"/>
              <a:t>(PPTP</a:t>
            </a:r>
            <a:r>
              <a:rPr lang="zh-CN" altLang="zh-CN" dirty="0"/>
              <a:t>，</a:t>
            </a:r>
            <a:r>
              <a:rPr lang="en-US" altLang="zh-CN" dirty="0"/>
              <a:t>Point to Point Tunneling Protocol)</a:t>
            </a:r>
            <a:r>
              <a:rPr lang="zh-CN" altLang="zh-CN" dirty="0"/>
              <a:t>最早是微软为安全的远程访问连接开发的，是点到点协议（</a:t>
            </a:r>
            <a:r>
              <a:rPr lang="en-US" altLang="zh-CN" dirty="0"/>
              <a:t>PPP</a:t>
            </a:r>
            <a:r>
              <a:rPr lang="zh-CN" altLang="zh-CN" dirty="0"/>
              <a:t>）的延伸。</a:t>
            </a:r>
          </a:p>
          <a:p>
            <a:pPr lvl="1"/>
            <a:r>
              <a:rPr lang="en-US" altLang="zh-CN" b="1" dirty="0"/>
              <a:t>1. PPTP </a:t>
            </a:r>
            <a:r>
              <a:rPr lang="zh-CN" altLang="zh-CN" b="1" dirty="0"/>
              <a:t>的特性</a:t>
            </a:r>
          </a:p>
          <a:p>
            <a:pPr lvl="1"/>
            <a:r>
              <a:rPr lang="zh-CN" altLang="zh-CN" dirty="0" smtClean="0"/>
              <a:t>压缩</a:t>
            </a:r>
            <a:r>
              <a:rPr lang="zh-CN" altLang="en-US" dirty="0" smtClean="0"/>
              <a:t>：</a:t>
            </a:r>
            <a:r>
              <a:rPr lang="zh-CN" altLang="zh-CN" dirty="0" smtClean="0"/>
              <a:t>数</a:t>
            </a:r>
            <a:r>
              <a:rPr lang="zh-CN" altLang="zh-CN" dirty="0"/>
              <a:t>据压缩通常是由微软的点对点压缩（</a:t>
            </a:r>
            <a:r>
              <a:rPr lang="en-US" altLang="zh-CN" dirty="0"/>
              <a:t>MPPC</a:t>
            </a:r>
            <a:r>
              <a:rPr lang="zh-CN" altLang="zh-CN" dirty="0"/>
              <a:t>）协议对</a:t>
            </a:r>
            <a:r>
              <a:rPr lang="en-US" altLang="zh-CN" dirty="0"/>
              <a:t> PPP </a:t>
            </a:r>
            <a:r>
              <a:rPr lang="zh-CN" altLang="zh-CN" dirty="0"/>
              <a:t>的有效负载进行处</a:t>
            </a:r>
            <a:r>
              <a:rPr lang="zh-CN" altLang="zh-CN" dirty="0" smtClean="0"/>
              <a:t>理。</a:t>
            </a:r>
            <a:endParaRPr lang="zh-CN" altLang="zh-CN" dirty="0"/>
          </a:p>
          <a:p>
            <a:pPr lvl="1"/>
            <a:r>
              <a:rPr lang="zh-CN" altLang="zh-CN" dirty="0" smtClean="0"/>
              <a:t>加密</a:t>
            </a:r>
            <a:r>
              <a:rPr lang="zh-CN" altLang="en-US" dirty="0" smtClean="0"/>
              <a:t>：</a:t>
            </a:r>
            <a:r>
              <a:rPr lang="zh-CN" altLang="zh-CN" dirty="0" smtClean="0"/>
              <a:t>数</a:t>
            </a:r>
            <a:r>
              <a:rPr lang="zh-CN" altLang="zh-CN" dirty="0"/>
              <a:t>据加密是由微软的点对点加密（</a:t>
            </a:r>
            <a:r>
              <a:rPr lang="en-US" altLang="zh-CN" dirty="0"/>
              <a:t>MPPE</a:t>
            </a:r>
            <a:r>
              <a:rPr lang="zh-CN" altLang="zh-CN" dirty="0"/>
              <a:t>）协议对</a:t>
            </a:r>
            <a:r>
              <a:rPr lang="en-US" altLang="zh-CN" dirty="0"/>
              <a:t> PPP </a:t>
            </a:r>
            <a:r>
              <a:rPr lang="zh-CN" altLang="zh-CN" dirty="0"/>
              <a:t>的有效负载进行处理</a:t>
            </a:r>
            <a:r>
              <a:rPr lang="zh-CN" altLang="zh-CN" dirty="0" smtClean="0"/>
              <a:t>。</a:t>
            </a:r>
            <a:endParaRPr lang="en-US" altLang="zh-CN" dirty="0" smtClean="0"/>
          </a:p>
          <a:p>
            <a:pPr lvl="1"/>
            <a:r>
              <a:rPr lang="zh-CN" altLang="zh-CN" dirty="0" smtClean="0"/>
              <a:t>用</a:t>
            </a:r>
            <a:r>
              <a:rPr lang="zh-CN" altLang="zh-CN" dirty="0"/>
              <a:t>户验</a:t>
            </a:r>
            <a:r>
              <a:rPr lang="zh-CN" altLang="zh-CN" dirty="0" smtClean="0"/>
              <a:t>证</a:t>
            </a:r>
            <a:r>
              <a:rPr lang="zh-CN" altLang="en-US" dirty="0" smtClean="0"/>
              <a:t>：</a:t>
            </a:r>
            <a:r>
              <a:rPr lang="zh-CN" altLang="zh-CN" dirty="0" smtClean="0"/>
              <a:t>用</a:t>
            </a:r>
            <a:r>
              <a:rPr lang="zh-CN" altLang="zh-CN" dirty="0"/>
              <a:t>户验证是通过使用</a:t>
            </a:r>
            <a:r>
              <a:rPr lang="en-US" altLang="zh-CN" dirty="0"/>
              <a:t>PPP</a:t>
            </a:r>
            <a:r>
              <a:rPr lang="zh-CN" altLang="zh-CN" dirty="0"/>
              <a:t>的验证方法实现</a:t>
            </a:r>
            <a:r>
              <a:rPr lang="zh-CN" altLang="zh-CN" dirty="0" smtClean="0"/>
              <a:t>的</a:t>
            </a:r>
            <a:endParaRPr lang="en-US" altLang="zh-CN" dirty="0" smtClean="0"/>
          </a:p>
          <a:p>
            <a:pPr lvl="1"/>
            <a:r>
              <a:rPr lang="zh-CN" altLang="en-US" dirty="0"/>
              <a:t>数</a:t>
            </a:r>
            <a:r>
              <a:rPr lang="zh-CN" altLang="en-US" dirty="0" smtClean="0"/>
              <a:t>据</a:t>
            </a:r>
            <a:r>
              <a:rPr lang="zh-CN" altLang="zh-CN" dirty="0" smtClean="0"/>
              <a:t>传递</a:t>
            </a:r>
            <a:r>
              <a:rPr lang="zh-CN" altLang="en-US" dirty="0" smtClean="0"/>
              <a:t>：</a:t>
            </a:r>
            <a:r>
              <a:rPr lang="zh-CN" altLang="zh-CN" dirty="0" smtClean="0"/>
              <a:t>数</a:t>
            </a:r>
            <a:r>
              <a:rPr lang="zh-CN" altLang="zh-CN" dirty="0"/>
              <a:t>据使用</a:t>
            </a:r>
            <a:r>
              <a:rPr lang="en-US" altLang="zh-CN" dirty="0"/>
              <a:t> PPP </a:t>
            </a:r>
            <a:r>
              <a:rPr lang="zh-CN" altLang="zh-CN" dirty="0"/>
              <a:t>打包，接着被封装进</a:t>
            </a:r>
            <a:r>
              <a:rPr lang="en-US" altLang="zh-CN" dirty="0"/>
              <a:t> PPTP/L2TP </a:t>
            </a:r>
            <a:r>
              <a:rPr lang="zh-CN" altLang="zh-CN" dirty="0"/>
              <a:t>的包</a:t>
            </a:r>
            <a:r>
              <a:rPr lang="zh-CN" altLang="zh-CN" dirty="0" smtClean="0"/>
              <a:t>中</a:t>
            </a:r>
            <a:endParaRPr lang="zh-CN" altLang="zh-CN" dirty="0"/>
          </a:p>
          <a:p>
            <a:pPr lvl="1"/>
            <a:r>
              <a:rPr lang="zh-CN" altLang="zh-CN" dirty="0" smtClean="0"/>
              <a:t>客</a:t>
            </a:r>
            <a:r>
              <a:rPr lang="zh-CN" altLang="zh-CN" dirty="0"/>
              <a:t>户端编</a:t>
            </a:r>
            <a:r>
              <a:rPr lang="zh-CN" altLang="zh-CN" dirty="0" smtClean="0"/>
              <a:t>址</a:t>
            </a:r>
            <a:r>
              <a:rPr lang="zh-CN" altLang="en-US" dirty="0" smtClean="0"/>
              <a:t>：</a:t>
            </a:r>
            <a:r>
              <a:rPr lang="zh-CN" altLang="zh-CN" dirty="0"/>
              <a:t>使用</a:t>
            </a:r>
            <a:r>
              <a:rPr lang="en-US" altLang="zh-CN" dirty="0"/>
              <a:t> PPP </a:t>
            </a:r>
            <a:r>
              <a:rPr lang="zh-CN" altLang="zh-CN" dirty="0"/>
              <a:t>的网络控制协议</a:t>
            </a:r>
            <a:r>
              <a:rPr lang="en-US" altLang="zh-CN" dirty="0"/>
              <a:t> NCP</a:t>
            </a:r>
            <a:endParaRPr lang="zh-CN" altLang="zh-CN" dirty="0"/>
          </a:p>
        </p:txBody>
      </p:sp>
    </p:spTree>
    <p:extLst>
      <p:ext uri="{BB962C8B-B14F-4D97-AF65-F5344CB8AC3E}">
        <p14:creationId xmlns:p14="http://schemas.microsoft.com/office/powerpoint/2010/main" val="29711523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3.3 VPN</a:t>
            </a:r>
            <a:r>
              <a:rPr lang="zh-CN" altLang="en-US" dirty="0">
                <a:latin typeface="+mj-lt"/>
                <a:ea typeface="+mj-ea"/>
                <a:cs typeface="+mj-cs"/>
              </a:rPr>
              <a:t>隧道技</a:t>
            </a:r>
            <a:r>
              <a:rPr lang="zh-CN" altLang="en-US" dirty="0" smtClean="0">
                <a:latin typeface="+mj-lt"/>
                <a:ea typeface="+mj-ea"/>
                <a:cs typeface="+mj-cs"/>
              </a:rPr>
              <a:t>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点对点隧道协议（</a:t>
            </a:r>
            <a:r>
              <a:rPr lang="en-US" altLang="zh-CN" dirty="0"/>
              <a:t>PPTP</a:t>
            </a:r>
            <a:r>
              <a:rPr lang="zh-CN" altLang="zh-CN" dirty="0"/>
              <a:t>协议）</a:t>
            </a:r>
            <a:endParaRPr lang="zh-CN" altLang="zh-CN" sz="3600" b="1" dirty="0"/>
          </a:p>
          <a:p>
            <a:pPr lvl="1"/>
            <a:r>
              <a:rPr lang="en-US" altLang="zh-CN" b="1" dirty="0"/>
              <a:t>2. PPTP </a:t>
            </a:r>
            <a:r>
              <a:rPr lang="zh-CN" altLang="zh-CN" b="1" dirty="0"/>
              <a:t>工作的四个阶段</a:t>
            </a:r>
          </a:p>
          <a:p>
            <a:pPr lvl="1"/>
            <a:r>
              <a:rPr lang="zh-CN" altLang="zh-CN" dirty="0" smtClean="0"/>
              <a:t>阶</a:t>
            </a:r>
            <a:r>
              <a:rPr lang="zh-CN" altLang="zh-CN" dirty="0"/>
              <a:t>段</a:t>
            </a:r>
            <a:r>
              <a:rPr lang="en-US" altLang="zh-CN" dirty="0"/>
              <a:t> </a:t>
            </a:r>
            <a:r>
              <a:rPr lang="en-US" altLang="zh-CN" dirty="0" smtClean="0"/>
              <a:t>1</a:t>
            </a:r>
            <a:r>
              <a:rPr lang="zh-CN" altLang="en-US" dirty="0" smtClean="0"/>
              <a:t>：</a:t>
            </a:r>
            <a:r>
              <a:rPr lang="zh-CN" altLang="zh-CN" dirty="0" smtClean="0"/>
              <a:t>链</a:t>
            </a:r>
            <a:r>
              <a:rPr lang="zh-CN" altLang="zh-CN" dirty="0"/>
              <a:t>路控制协议</a:t>
            </a:r>
            <a:r>
              <a:rPr lang="en-US" altLang="zh-CN" dirty="0"/>
              <a:t> LCP </a:t>
            </a:r>
            <a:r>
              <a:rPr lang="zh-CN" altLang="zh-CN" dirty="0"/>
              <a:t>用于发起连接，这包括协商第</a:t>
            </a:r>
            <a:r>
              <a:rPr lang="en-US" altLang="zh-CN" dirty="0"/>
              <a:t> 2 </a:t>
            </a:r>
            <a:r>
              <a:rPr lang="zh-CN" altLang="zh-CN" dirty="0"/>
              <a:t>层参数，如验证的使用、使用</a:t>
            </a:r>
            <a:r>
              <a:rPr lang="en-US" altLang="zh-CN" dirty="0"/>
              <a:t> MPPC </a:t>
            </a:r>
            <a:r>
              <a:rPr lang="zh-CN" altLang="zh-CN" dirty="0"/>
              <a:t>做压缩、使用</a:t>
            </a:r>
            <a:r>
              <a:rPr lang="en-US" altLang="zh-CN" dirty="0"/>
              <a:t> MPPE </a:t>
            </a:r>
            <a:r>
              <a:rPr lang="zh-CN" altLang="zh-CN" dirty="0"/>
              <a:t>做加密、协议和其它的</a:t>
            </a:r>
            <a:r>
              <a:rPr lang="en-US" altLang="zh-CN" dirty="0"/>
              <a:t> PPP </a:t>
            </a:r>
            <a:r>
              <a:rPr lang="zh-CN" altLang="zh-CN" dirty="0"/>
              <a:t>特性——实际的加密和压缩在第</a:t>
            </a:r>
            <a:r>
              <a:rPr lang="en-US" altLang="zh-CN" dirty="0"/>
              <a:t> 4 </a:t>
            </a:r>
            <a:r>
              <a:rPr lang="zh-CN" altLang="zh-CN" dirty="0"/>
              <a:t>阶段协商。</a:t>
            </a:r>
          </a:p>
          <a:p>
            <a:pPr lvl="1"/>
            <a:r>
              <a:rPr lang="zh-CN" altLang="zh-CN" dirty="0" smtClean="0"/>
              <a:t>阶</a:t>
            </a:r>
            <a:r>
              <a:rPr lang="zh-CN" altLang="zh-CN" dirty="0"/>
              <a:t>段</a:t>
            </a:r>
            <a:r>
              <a:rPr lang="en-US" altLang="zh-CN" dirty="0"/>
              <a:t> </a:t>
            </a:r>
            <a:r>
              <a:rPr lang="en-US" altLang="zh-CN" dirty="0" smtClean="0"/>
              <a:t>2</a:t>
            </a:r>
            <a:r>
              <a:rPr lang="zh-CN" altLang="en-US" dirty="0" smtClean="0"/>
              <a:t>：</a:t>
            </a:r>
            <a:r>
              <a:rPr lang="zh-CN" altLang="zh-CN" sz="2000" dirty="0" smtClean="0"/>
              <a:t>用</a:t>
            </a:r>
            <a:r>
              <a:rPr lang="zh-CN" altLang="zh-CN" sz="2000" dirty="0"/>
              <a:t>户被服务验证，</a:t>
            </a:r>
            <a:r>
              <a:rPr lang="en-US" altLang="zh-CN" sz="2000" dirty="0"/>
              <a:t>PPP </a:t>
            </a:r>
            <a:r>
              <a:rPr lang="zh-CN" altLang="zh-CN" sz="2000" dirty="0"/>
              <a:t>支持</a:t>
            </a:r>
            <a:r>
              <a:rPr lang="en-US" altLang="zh-CN" sz="2000" dirty="0"/>
              <a:t> 4 </a:t>
            </a:r>
            <a:r>
              <a:rPr lang="zh-CN" altLang="zh-CN" sz="2000" dirty="0"/>
              <a:t>种类型的验证，分别为：</a:t>
            </a:r>
            <a:r>
              <a:rPr lang="en-US" altLang="zh-CN" dirty="0"/>
              <a:t>PAP</a:t>
            </a:r>
            <a:r>
              <a:rPr lang="zh-CN" altLang="zh-CN" dirty="0"/>
              <a:t>、</a:t>
            </a:r>
            <a:r>
              <a:rPr lang="en-US" altLang="zh-CN" dirty="0"/>
              <a:t>CHAP</a:t>
            </a:r>
            <a:r>
              <a:rPr lang="zh-CN" altLang="zh-CN" dirty="0"/>
              <a:t>、</a:t>
            </a:r>
            <a:r>
              <a:rPr lang="en-US" altLang="zh-CN" dirty="0"/>
              <a:t>MS-CHAPv1</a:t>
            </a:r>
            <a:r>
              <a:rPr lang="zh-CN" altLang="zh-CN" dirty="0"/>
              <a:t>、</a:t>
            </a:r>
            <a:r>
              <a:rPr lang="en-US" altLang="zh-CN" dirty="0"/>
              <a:t>MS-CHAPv2</a:t>
            </a:r>
            <a:r>
              <a:rPr lang="zh-CN" altLang="zh-CN" dirty="0"/>
              <a:t>。</a:t>
            </a:r>
            <a:endParaRPr lang="zh-CN" altLang="zh-CN" sz="2000" dirty="0"/>
          </a:p>
          <a:p>
            <a:pPr lvl="1"/>
            <a:r>
              <a:rPr lang="zh-CN" altLang="zh-CN" dirty="0" smtClean="0"/>
              <a:t>阶</a:t>
            </a:r>
            <a:r>
              <a:rPr lang="zh-CN" altLang="zh-CN" dirty="0"/>
              <a:t>段</a:t>
            </a:r>
            <a:r>
              <a:rPr lang="en-US" altLang="zh-CN" dirty="0" smtClean="0"/>
              <a:t>3</a:t>
            </a:r>
            <a:r>
              <a:rPr lang="zh-CN" altLang="en-US" dirty="0" smtClean="0"/>
              <a:t>：</a:t>
            </a:r>
            <a:r>
              <a:rPr lang="zh-CN" altLang="zh-CN" dirty="0" smtClean="0"/>
              <a:t>这</a:t>
            </a:r>
            <a:r>
              <a:rPr lang="zh-CN" altLang="zh-CN" dirty="0"/>
              <a:t>是一个可选阶</a:t>
            </a:r>
            <a:r>
              <a:rPr lang="zh-CN" altLang="zh-CN" dirty="0" smtClean="0"/>
              <a:t>段</a:t>
            </a:r>
            <a:endParaRPr lang="zh-CN" altLang="zh-CN" dirty="0"/>
          </a:p>
          <a:p>
            <a:pPr lvl="1"/>
            <a:r>
              <a:rPr lang="zh-CN" altLang="zh-CN" dirty="0" smtClean="0"/>
              <a:t>阶段</a:t>
            </a:r>
            <a:r>
              <a:rPr lang="en-US" altLang="zh-CN" dirty="0" smtClean="0"/>
              <a:t>4</a:t>
            </a:r>
            <a:r>
              <a:rPr lang="zh-CN" altLang="en-US" dirty="0" smtClean="0"/>
              <a:t>：</a:t>
            </a:r>
            <a:r>
              <a:rPr lang="zh-CN" altLang="zh-CN" dirty="0" smtClean="0"/>
              <a:t>在</a:t>
            </a:r>
            <a:r>
              <a:rPr lang="zh-CN" altLang="zh-CN" dirty="0"/>
              <a:t>此阶段，会调用在阶段</a:t>
            </a:r>
            <a:r>
              <a:rPr lang="en-US" altLang="zh-CN" dirty="0"/>
              <a:t> 1 </a:t>
            </a:r>
            <a:r>
              <a:rPr lang="zh-CN" altLang="zh-CN" dirty="0"/>
              <a:t>协商的用于数据连接的协议，这些协议包括 </a:t>
            </a:r>
            <a:r>
              <a:rPr lang="en-US" altLang="zh-CN" dirty="0"/>
              <a:t>IP</a:t>
            </a:r>
            <a:r>
              <a:rPr lang="zh-CN" altLang="zh-CN" dirty="0"/>
              <a:t>、</a:t>
            </a:r>
            <a:r>
              <a:rPr lang="en-US" altLang="zh-CN" dirty="0"/>
              <a:t>IPX</a:t>
            </a:r>
            <a:r>
              <a:rPr lang="zh-CN" altLang="zh-CN" dirty="0"/>
              <a:t>、数据压缩算法、加密算法和其他协议，阶段</a:t>
            </a:r>
            <a:r>
              <a:rPr lang="en-US" altLang="zh-CN" dirty="0"/>
              <a:t> 4 </a:t>
            </a:r>
            <a:r>
              <a:rPr lang="zh-CN" altLang="zh-CN" dirty="0"/>
              <a:t>完成，数据现在可以通过</a:t>
            </a:r>
            <a:r>
              <a:rPr lang="en-US" altLang="zh-CN" dirty="0"/>
              <a:t> PPP </a:t>
            </a:r>
            <a:r>
              <a:rPr lang="zh-CN" altLang="zh-CN" dirty="0"/>
              <a:t>连接发送。</a:t>
            </a:r>
          </a:p>
        </p:txBody>
      </p:sp>
    </p:spTree>
    <p:extLst>
      <p:ext uri="{BB962C8B-B14F-4D97-AF65-F5344CB8AC3E}">
        <p14:creationId xmlns:p14="http://schemas.microsoft.com/office/powerpoint/2010/main" val="33940260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dirty="0" smtClean="0"/>
              <a:t>第</a:t>
            </a:r>
            <a:r>
              <a:rPr lang="en-US" altLang="zh-CN" dirty="0" smtClean="0"/>
              <a:t>3</a:t>
            </a:r>
            <a:r>
              <a:rPr lang="zh-CN" altLang="en-US" dirty="0" smtClean="0"/>
              <a:t>章 </a:t>
            </a:r>
            <a:r>
              <a:rPr lang="en-US" altLang="zh-CN" dirty="0" smtClean="0"/>
              <a:t>VPN</a:t>
            </a:r>
            <a:r>
              <a:rPr lang="zh-CN" altLang="zh-CN" dirty="0"/>
              <a:t>产品调试与部</a:t>
            </a:r>
            <a:r>
              <a:rPr lang="zh-CN" altLang="zh-CN" dirty="0" smtClean="0"/>
              <a:t>署</a:t>
            </a:r>
            <a:endParaRPr lang="zh-CN" altLang="en-US" dirty="0"/>
          </a:p>
        </p:txBody>
      </p:sp>
      <p:sp>
        <p:nvSpPr>
          <p:cNvPr id="3" name="内容占位符 2"/>
          <p:cNvSpPr>
            <a:spLocks noGrp="1"/>
          </p:cNvSpPr>
          <p:nvPr>
            <p:ph idx="1"/>
          </p:nvPr>
        </p:nvSpPr>
        <p:spPr/>
        <p:txBody>
          <a:bodyPr/>
          <a:lstStyle/>
          <a:p>
            <a:r>
              <a:rPr lang="zh-CN" altLang="zh-CN" dirty="0"/>
              <a:t>知识目</a:t>
            </a:r>
            <a:r>
              <a:rPr lang="zh-CN" altLang="zh-CN" dirty="0" smtClean="0"/>
              <a:t>标</a:t>
            </a:r>
            <a:endParaRPr lang="en-US" altLang="zh-CN" dirty="0"/>
          </a:p>
          <a:p>
            <a:pPr lvl="1"/>
            <a:r>
              <a:rPr lang="zh-CN" altLang="zh-CN" dirty="0" smtClean="0"/>
              <a:t>了</a:t>
            </a:r>
            <a:r>
              <a:rPr lang="zh-CN" altLang="zh-CN" dirty="0"/>
              <a:t>解</a:t>
            </a:r>
            <a:r>
              <a:rPr lang="en-US" altLang="zh-CN" dirty="0"/>
              <a:t>VPN</a:t>
            </a:r>
            <a:r>
              <a:rPr lang="zh-CN" altLang="zh-CN" dirty="0"/>
              <a:t>的定义及作用</a:t>
            </a:r>
          </a:p>
          <a:p>
            <a:pPr lvl="1"/>
            <a:r>
              <a:rPr lang="zh-CN" altLang="zh-CN" dirty="0" smtClean="0"/>
              <a:t>掌</a:t>
            </a:r>
            <a:r>
              <a:rPr lang="zh-CN" altLang="zh-CN" dirty="0"/>
              <a:t>握</a:t>
            </a:r>
            <a:r>
              <a:rPr lang="en-US" altLang="zh-CN" dirty="0"/>
              <a:t>VPN</a:t>
            </a:r>
            <a:r>
              <a:rPr lang="zh-CN" altLang="zh-CN" dirty="0"/>
              <a:t>的关键技术</a:t>
            </a:r>
          </a:p>
          <a:p>
            <a:pPr lvl="1"/>
            <a:r>
              <a:rPr lang="zh-CN" altLang="zh-CN" dirty="0" smtClean="0"/>
              <a:t>掌</a:t>
            </a:r>
            <a:r>
              <a:rPr lang="zh-CN" altLang="zh-CN" dirty="0"/>
              <a:t>握</a:t>
            </a:r>
            <a:r>
              <a:rPr lang="en-US" altLang="zh-CN" dirty="0"/>
              <a:t>VPN</a:t>
            </a:r>
            <a:r>
              <a:rPr lang="zh-CN" altLang="zh-CN" dirty="0"/>
              <a:t>的架构和应用</a:t>
            </a:r>
          </a:p>
          <a:p>
            <a:r>
              <a:rPr lang="zh-CN" altLang="zh-CN" dirty="0" smtClean="0"/>
              <a:t>技</a:t>
            </a:r>
            <a:r>
              <a:rPr lang="zh-CN" altLang="zh-CN" dirty="0"/>
              <a:t>能目标</a:t>
            </a:r>
          </a:p>
          <a:p>
            <a:pPr lvl="1"/>
            <a:r>
              <a:rPr lang="zh-CN" altLang="zh-CN" dirty="0" smtClean="0"/>
              <a:t>能</a:t>
            </a:r>
            <a:r>
              <a:rPr lang="zh-CN" altLang="zh-CN" dirty="0"/>
              <a:t>够根据项目需求进行方案设计</a:t>
            </a:r>
          </a:p>
          <a:p>
            <a:pPr lvl="1"/>
            <a:r>
              <a:rPr lang="zh-CN" altLang="zh-CN" dirty="0" smtClean="0"/>
              <a:t>掌</a:t>
            </a:r>
            <a:r>
              <a:rPr lang="zh-CN" altLang="zh-CN" dirty="0"/>
              <a:t>握项目中</a:t>
            </a:r>
            <a:r>
              <a:rPr lang="en-US" altLang="zh-CN" dirty="0"/>
              <a:t>VPN</a:t>
            </a:r>
            <a:r>
              <a:rPr lang="zh-CN" altLang="zh-CN" dirty="0"/>
              <a:t>部署、基本配置、隧道技术应用</a:t>
            </a:r>
          </a:p>
          <a:p>
            <a:pPr lvl="1"/>
            <a:r>
              <a:rPr lang="zh-CN" altLang="zh-CN" dirty="0" smtClean="0"/>
              <a:t>能</a:t>
            </a:r>
            <a:r>
              <a:rPr lang="zh-CN" altLang="zh-CN" dirty="0"/>
              <a:t>够对</a:t>
            </a:r>
            <a:r>
              <a:rPr lang="en-US" altLang="zh-CN" dirty="0"/>
              <a:t>VPN</a:t>
            </a:r>
            <a:r>
              <a:rPr lang="zh-CN" altLang="zh-CN" dirty="0"/>
              <a:t>进行部署和配置</a:t>
            </a:r>
          </a:p>
          <a:p>
            <a:endParaRPr lang="zh-CN" altLang="en-US" dirty="0"/>
          </a:p>
        </p:txBody>
      </p:sp>
    </p:spTree>
    <p:extLst>
      <p:ext uri="{BB962C8B-B14F-4D97-AF65-F5344CB8AC3E}">
        <p14:creationId xmlns:p14="http://schemas.microsoft.com/office/powerpoint/2010/main" val="18753332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3.3 VPN</a:t>
            </a:r>
            <a:r>
              <a:rPr lang="zh-CN" altLang="en-US" dirty="0">
                <a:latin typeface="+mj-lt"/>
                <a:ea typeface="+mj-ea"/>
                <a:cs typeface="+mj-cs"/>
              </a:rPr>
              <a:t>隧道技</a:t>
            </a:r>
            <a:r>
              <a:rPr lang="zh-CN" altLang="en-US" dirty="0" smtClean="0">
                <a:latin typeface="+mj-lt"/>
                <a:ea typeface="+mj-ea"/>
                <a:cs typeface="+mj-cs"/>
              </a:rPr>
              <a:t>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第二层隧道协议（</a:t>
            </a:r>
            <a:r>
              <a:rPr lang="en-US" altLang="zh-CN" dirty="0" smtClean="0"/>
              <a:t>L2TP</a:t>
            </a:r>
            <a:r>
              <a:rPr lang="zh-CN" altLang="zh-CN" dirty="0" smtClean="0"/>
              <a:t>）</a:t>
            </a:r>
            <a:endParaRPr lang="zh-CN" altLang="zh-CN" sz="3600" b="1" dirty="0"/>
          </a:p>
          <a:p>
            <a:pPr lvl="1"/>
            <a:r>
              <a:rPr lang="zh-CN" altLang="zh-CN" dirty="0"/>
              <a:t>第二层隧道协议（</a:t>
            </a:r>
            <a:r>
              <a:rPr lang="en-US" altLang="zh-CN" dirty="0"/>
              <a:t>L2TP</a:t>
            </a:r>
            <a:r>
              <a:rPr lang="zh-CN" altLang="zh-CN" dirty="0"/>
              <a:t>，</a:t>
            </a:r>
            <a:r>
              <a:rPr lang="en-US" altLang="zh-CN" dirty="0"/>
              <a:t>Layer2 Tunneling Protocol</a:t>
            </a:r>
            <a:r>
              <a:rPr lang="zh-CN" altLang="zh-CN" dirty="0"/>
              <a:t>）是</a:t>
            </a:r>
            <a:r>
              <a:rPr lang="en-US" altLang="zh-CN" dirty="0"/>
              <a:t> PPTP</a:t>
            </a:r>
            <a:r>
              <a:rPr lang="zh-CN" altLang="zh-CN" dirty="0"/>
              <a:t>和</a:t>
            </a:r>
            <a:r>
              <a:rPr lang="en-US" altLang="zh-CN" dirty="0"/>
              <a:t>L2F</a:t>
            </a:r>
            <a:r>
              <a:rPr lang="zh-CN" altLang="zh-CN" dirty="0"/>
              <a:t>（第二层转发协议）的组合，其定义在</a:t>
            </a:r>
            <a:r>
              <a:rPr lang="en-US" altLang="zh-CN" dirty="0"/>
              <a:t>RFC2661</a:t>
            </a:r>
            <a:r>
              <a:rPr lang="zh-CN" altLang="zh-CN" dirty="0"/>
              <a:t>和</a:t>
            </a:r>
            <a:r>
              <a:rPr lang="en-US" altLang="zh-CN" dirty="0"/>
              <a:t>3428</a:t>
            </a:r>
            <a:r>
              <a:rPr lang="zh-CN" altLang="zh-CN" dirty="0"/>
              <a:t>里。</a:t>
            </a:r>
            <a:r>
              <a:rPr lang="en-US" altLang="zh-CN" dirty="0"/>
              <a:t>L2TP</a:t>
            </a:r>
            <a:r>
              <a:rPr lang="zh-CN" altLang="zh-CN" dirty="0"/>
              <a:t>就像</a:t>
            </a:r>
            <a:r>
              <a:rPr lang="en-US" altLang="zh-CN" dirty="0"/>
              <a:t>PPTP</a:t>
            </a:r>
            <a:r>
              <a:rPr lang="zh-CN" altLang="zh-CN" dirty="0"/>
              <a:t>一样，将用户的数据封装到</a:t>
            </a:r>
            <a:r>
              <a:rPr lang="en-US" altLang="zh-CN" dirty="0"/>
              <a:t>PPP</a:t>
            </a:r>
            <a:r>
              <a:rPr lang="zh-CN" altLang="zh-CN" dirty="0"/>
              <a:t>帧中，然后把这些帧通过一个</a:t>
            </a:r>
            <a:r>
              <a:rPr lang="en-US" altLang="zh-CN" dirty="0"/>
              <a:t>IP</a:t>
            </a:r>
            <a:r>
              <a:rPr lang="zh-CN" altLang="zh-CN" dirty="0"/>
              <a:t>骨干网传输，与</a:t>
            </a:r>
            <a:r>
              <a:rPr lang="en-US" altLang="zh-CN" dirty="0"/>
              <a:t>PPTP</a:t>
            </a:r>
            <a:r>
              <a:rPr lang="zh-CN" altLang="zh-CN" dirty="0"/>
              <a:t>不同的是，</a:t>
            </a:r>
            <a:r>
              <a:rPr lang="en-US" altLang="zh-CN" dirty="0"/>
              <a:t>L2TP</a:t>
            </a:r>
            <a:r>
              <a:rPr lang="zh-CN" altLang="zh-CN" dirty="0"/>
              <a:t>对隧道维护和用户</a:t>
            </a:r>
            <a:r>
              <a:rPr lang="zh-CN" altLang="zh-CN" dirty="0" smtClean="0"/>
              <a:t>数据</a:t>
            </a:r>
            <a:r>
              <a:rPr lang="zh-CN" altLang="zh-CN" dirty="0"/>
              <a:t>都使用</a:t>
            </a:r>
            <a:r>
              <a:rPr lang="en-US" altLang="zh-CN" dirty="0"/>
              <a:t>UDP</a:t>
            </a:r>
            <a:r>
              <a:rPr lang="zh-CN" altLang="zh-CN" dirty="0"/>
              <a:t>作为封装方法</a:t>
            </a:r>
            <a:r>
              <a:rPr lang="zh-CN" altLang="zh-CN" dirty="0" smtClean="0"/>
              <a:t>。</a:t>
            </a:r>
            <a:endParaRPr lang="en-US" altLang="zh-CN" dirty="0" smtClean="0"/>
          </a:p>
          <a:p>
            <a:pPr lvl="1"/>
            <a:r>
              <a:rPr lang="en-US" altLang="zh-CN" dirty="0"/>
              <a:t>L2TP </a:t>
            </a:r>
            <a:r>
              <a:rPr lang="zh-CN" altLang="zh-CN" dirty="0"/>
              <a:t>的数据包是被</a:t>
            </a:r>
            <a:r>
              <a:rPr lang="en-US" altLang="zh-CN" dirty="0"/>
              <a:t> IPSEC</a:t>
            </a:r>
            <a:r>
              <a:rPr lang="zh-CN" altLang="zh-CN" dirty="0"/>
              <a:t>的</a:t>
            </a:r>
            <a:r>
              <a:rPr lang="en-US" altLang="zh-CN" dirty="0"/>
              <a:t>ESP</a:t>
            </a:r>
            <a:r>
              <a:rPr lang="zh-CN" altLang="zh-CN" dirty="0"/>
              <a:t>使用传输模式保护，合并了</a:t>
            </a:r>
            <a:r>
              <a:rPr lang="en-US" altLang="zh-CN" dirty="0"/>
              <a:t>IPSEC</a:t>
            </a:r>
            <a:r>
              <a:rPr lang="zh-CN" altLang="zh-CN" dirty="0"/>
              <a:t>的安全性优点和用户验证、隧道地址分配和配置，及</a:t>
            </a:r>
            <a:r>
              <a:rPr lang="en-US" altLang="zh-CN" dirty="0"/>
              <a:t>PPP</a:t>
            </a:r>
            <a:r>
              <a:rPr lang="zh-CN" altLang="zh-CN" dirty="0"/>
              <a:t>的多协议支持这些好处</a:t>
            </a:r>
            <a:r>
              <a:rPr lang="zh-CN" altLang="zh-CN" dirty="0" smtClean="0"/>
              <a:t>。</a:t>
            </a:r>
            <a:endParaRPr lang="en-US" altLang="zh-CN" dirty="0" smtClean="0"/>
          </a:p>
          <a:p>
            <a:pPr lvl="1"/>
            <a:r>
              <a:rPr lang="zh-CN" altLang="zh-CN" dirty="0"/>
              <a:t>使用</a:t>
            </a:r>
            <a:r>
              <a:rPr lang="en-US" altLang="zh-CN" dirty="0"/>
              <a:t>L2TP</a:t>
            </a:r>
            <a:r>
              <a:rPr lang="zh-CN" altLang="zh-CN" dirty="0"/>
              <a:t>，有两种隧道类型：</a:t>
            </a:r>
            <a:r>
              <a:rPr lang="en-US" altLang="zh-CN" dirty="0"/>
              <a:t>Voluntary</a:t>
            </a:r>
            <a:r>
              <a:rPr lang="zh-CN" altLang="zh-CN" dirty="0"/>
              <a:t>（自愿的）和</a:t>
            </a:r>
            <a:r>
              <a:rPr lang="en-US" altLang="zh-CN" dirty="0"/>
              <a:t>Compulsory</a:t>
            </a:r>
            <a:r>
              <a:rPr lang="zh-CN" altLang="zh-CN" dirty="0"/>
              <a:t>（强制的）。</a:t>
            </a:r>
          </a:p>
        </p:txBody>
      </p:sp>
    </p:spTree>
    <p:extLst>
      <p:ext uri="{BB962C8B-B14F-4D97-AF65-F5344CB8AC3E}">
        <p14:creationId xmlns:p14="http://schemas.microsoft.com/office/powerpoint/2010/main" val="32100644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3.3 VPN</a:t>
            </a:r>
            <a:r>
              <a:rPr lang="zh-CN" altLang="en-US" dirty="0">
                <a:latin typeface="+mj-lt"/>
                <a:ea typeface="+mj-ea"/>
                <a:cs typeface="+mj-cs"/>
              </a:rPr>
              <a:t>隧道技</a:t>
            </a:r>
            <a:r>
              <a:rPr lang="zh-CN" altLang="en-US" dirty="0" smtClean="0">
                <a:latin typeface="+mj-lt"/>
                <a:ea typeface="+mj-ea"/>
                <a:cs typeface="+mj-cs"/>
              </a:rPr>
              <a:t>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IPSEC</a:t>
            </a:r>
            <a:r>
              <a:rPr lang="zh-CN" altLang="zh-CN" dirty="0"/>
              <a:t>协</a:t>
            </a:r>
            <a:r>
              <a:rPr lang="zh-CN" altLang="zh-CN" dirty="0" smtClean="0"/>
              <a:t>议</a:t>
            </a:r>
            <a:endParaRPr lang="en-US" altLang="zh-CN" dirty="0" smtClean="0"/>
          </a:p>
          <a:p>
            <a:pPr lvl="1"/>
            <a:r>
              <a:rPr lang="en-US" altLang="zh-CN" dirty="0"/>
              <a:t>IPSEC</a:t>
            </a:r>
            <a:r>
              <a:rPr lang="zh-CN" altLang="zh-CN" dirty="0"/>
              <a:t>协议</a:t>
            </a:r>
            <a:r>
              <a:rPr lang="en-US" altLang="zh-CN" dirty="0"/>
              <a:t>(Internet</a:t>
            </a:r>
            <a:r>
              <a:rPr lang="zh-CN" altLang="zh-CN" dirty="0"/>
              <a:t>安全协议</a:t>
            </a:r>
            <a:r>
              <a:rPr lang="en-US" altLang="zh-CN" dirty="0"/>
              <a:t>)</a:t>
            </a:r>
            <a:r>
              <a:rPr lang="zh-CN" altLang="zh-CN" dirty="0"/>
              <a:t>是一个工业标准网络安全协议，为</a:t>
            </a:r>
            <a:r>
              <a:rPr lang="en-US" altLang="zh-CN" dirty="0"/>
              <a:t>IP</a:t>
            </a:r>
            <a:r>
              <a:rPr lang="zh-CN" altLang="zh-CN" dirty="0"/>
              <a:t>网络通信提供透明的安全服务，保护</a:t>
            </a:r>
            <a:r>
              <a:rPr lang="en-US" altLang="zh-CN" dirty="0"/>
              <a:t>TCP/IP</a:t>
            </a:r>
            <a:r>
              <a:rPr lang="zh-CN" altLang="zh-CN" dirty="0"/>
              <a:t>通信免遭窃听和篡改，可以有效抵御网络攻击，同时保持易用性</a:t>
            </a:r>
            <a:r>
              <a:rPr lang="zh-CN" altLang="zh-CN" dirty="0" smtClean="0"/>
              <a:t>。</a:t>
            </a:r>
            <a:endParaRPr lang="en-US" altLang="zh-CN" dirty="0" smtClean="0"/>
          </a:p>
          <a:p>
            <a:pPr lvl="1"/>
            <a:r>
              <a:rPr lang="en-US" altLang="zh-CN" dirty="0"/>
              <a:t>IPSEC </a:t>
            </a:r>
            <a:r>
              <a:rPr lang="zh-CN" altLang="zh-CN" dirty="0"/>
              <a:t>协议不是一个单独的协议，它给出了应用于</a:t>
            </a:r>
            <a:r>
              <a:rPr lang="en-US" altLang="zh-CN" dirty="0"/>
              <a:t>IP</a:t>
            </a:r>
            <a:r>
              <a:rPr lang="zh-CN" altLang="zh-CN" dirty="0"/>
              <a:t>层上网络数据安全的一整套体系结构，包括网络认证协议</a:t>
            </a:r>
            <a:r>
              <a:rPr lang="en-US" altLang="zh-CN" dirty="0"/>
              <a:t> Authentication Header</a:t>
            </a:r>
            <a:r>
              <a:rPr lang="zh-CN" altLang="zh-CN" dirty="0"/>
              <a:t>（</a:t>
            </a:r>
            <a:r>
              <a:rPr lang="en-US" altLang="zh-CN" dirty="0"/>
              <a:t>AH</a:t>
            </a:r>
            <a:r>
              <a:rPr lang="zh-CN" altLang="zh-CN" dirty="0"/>
              <a:t>）、封装安全载荷协议</a:t>
            </a:r>
            <a:r>
              <a:rPr lang="en-US" altLang="zh-CN" dirty="0"/>
              <a:t>Encapsulating Security Payload</a:t>
            </a:r>
            <a:r>
              <a:rPr lang="zh-CN" altLang="zh-CN" dirty="0"/>
              <a:t>（</a:t>
            </a:r>
            <a:r>
              <a:rPr lang="en-US" altLang="zh-CN" dirty="0"/>
              <a:t>ESP</a:t>
            </a:r>
            <a:r>
              <a:rPr lang="zh-CN" altLang="zh-CN" dirty="0"/>
              <a:t>）、密钥管理协议</a:t>
            </a:r>
            <a:r>
              <a:rPr lang="en-US" altLang="zh-CN" dirty="0"/>
              <a:t>Internet Key Exchange </a:t>
            </a:r>
            <a:r>
              <a:rPr lang="zh-CN" altLang="zh-CN" dirty="0"/>
              <a:t>（</a:t>
            </a:r>
            <a:r>
              <a:rPr lang="en-US" altLang="zh-CN" dirty="0"/>
              <a:t>IKE</a:t>
            </a:r>
            <a:r>
              <a:rPr lang="zh-CN" altLang="zh-CN" dirty="0"/>
              <a:t>）和用于网络认证及加密的一些算法等。</a:t>
            </a:r>
          </a:p>
        </p:txBody>
      </p:sp>
    </p:spTree>
    <p:extLst>
      <p:ext uri="{BB962C8B-B14F-4D97-AF65-F5344CB8AC3E}">
        <p14:creationId xmlns:p14="http://schemas.microsoft.com/office/powerpoint/2010/main" val="1975912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3.3 VPN</a:t>
            </a:r>
            <a:r>
              <a:rPr lang="zh-CN" altLang="en-US" dirty="0">
                <a:latin typeface="+mj-lt"/>
                <a:ea typeface="+mj-ea"/>
                <a:cs typeface="+mj-cs"/>
              </a:rPr>
              <a:t>隧道技</a:t>
            </a:r>
            <a:r>
              <a:rPr lang="zh-CN" altLang="en-US" dirty="0" smtClean="0">
                <a:latin typeface="+mj-lt"/>
                <a:ea typeface="+mj-ea"/>
                <a:cs typeface="+mj-cs"/>
              </a:rPr>
              <a:t>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IPSEC</a:t>
            </a:r>
            <a:r>
              <a:rPr lang="zh-CN" altLang="zh-CN" dirty="0"/>
              <a:t>协</a:t>
            </a:r>
            <a:r>
              <a:rPr lang="zh-CN" altLang="zh-CN" dirty="0" smtClean="0"/>
              <a:t>议</a:t>
            </a:r>
            <a:endParaRPr lang="en-US" altLang="zh-CN" dirty="0" smtClean="0"/>
          </a:p>
          <a:p>
            <a:pPr lvl="1"/>
            <a:r>
              <a:rPr lang="en-US" altLang="zh-CN" b="1" dirty="0"/>
              <a:t>IPSEC</a:t>
            </a:r>
            <a:r>
              <a:rPr lang="zh-CN" altLang="zh-CN" b="1" dirty="0"/>
              <a:t>提供的安全服务</a:t>
            </a:r>
          </a:p>
          <a:p>
            <a:pPr lvl="1"/>
            <a:r>
              <a:rPr lang="zh-CN" altLang="zh-CN" dirty="0"/>
              <a:t>存取控制；</a:t>
            </a:r>
          </a:p>
          <a:p>
            <a:pPr lvl="1"/>
            <a:r>
              <a:rPr lang="zh-CN" altLang="zh-CN" dirty="0"/>
              <a:t>无连接传输的数据完整性；</a:t>
            </a:r>
          </a:p>
          <a:p>
            <a:pPr lvl="1"/>
            <a:r>
              <a:rPr lang="zh-CN" altLang="zh-CN" dirty="0"/>
              <a:t>数据源验证；</a:t>
            </a:r>
          </a:p>
          <a:p>
            <a:pPr lvl="1"/>
            <a:r>
              <a:rPr lang="zh-CN" altLang="zh-CN" dirty="0"/>
              <a:t>抗重复攻击（</a:t>
            </a:r>
            <a:r>
              <a:rPr lang="en-US" altLang="zh-CN" dirty="0"/>
              <a:t>Anti-Replay</a:t>
            </a:r>
            <a:r>
              <a:rPr lang="zh-CN" altLang="zh-CN" dirty="0"/>
              <a:t>）；</a:t>
            </a:r>
          </a:p>
          <a:p>
            <a:pPr lvl="1"/>
            <a:r>
              <a:rPr lang="zh-CN" altLang="zh-CN" dirty="0"/>
              <a:t>数据加密；</a:t>
            </a:r>
          </a:p>
          <a:p>
            <a:pPr lvl="1"/>
            <a:r>
              <a:rPr lang="zh-CN" altLang="zh-CN" dirty="0"/>
              <a:t>有限的数据流机密性。</a:t>
            </a:r>
          </a:p>
        </p:txBody>
      </p:sp>
    </p:spTree>
    <p:extLst>
      <p:ext uri="{BB962C8B-B14F-4D97-AF65-F5344CB8AC3E}">
        <p14:creationId xmlns:p14="http://schemas.microsoft.com/office/powerpoint/2010/main" val="7160896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3.3 VPN</a:t>
            </a:r>
            <a:r>
              <a:rPr lang="zh-CN" altLang="en-US" dirty="0">
                <a:latin typeface="+mj-lt"/>
                <a:ea typeface="+mj-ea"/>
                <a:cs typeface="+mj-cs"/>
              </a:rPr>
              <a:t>隧道技</a:t>
            </a:r>
            <a:r>
              <a:rPr lang="zh-CN" altLang="en-US" dirty="0" smtClean="0">
                <a:latin typeface="+mj-lt"/>
                <a:ea typeface="+mj-ea"/>
                <a:cs typeface="+mj-cs"/>
              </a:rPr>
              <a:t>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IPSEC</a:t>
            </a:r>
            <a:r>
              <a:rPr lang="zh-CN" altLang="zh-CN" dirty="0"/>
              <a:t>协</a:t>
            </a:r>
            <a:r>
              <a:rPr lang="zh-CN" altLang="zh-CN" dirty="0" smtClean="0"/>
              <a:t>议</a:t>
            </a:r>
            <a:endParaRPr lang="en-US" altLang="zh-CN" dirty="0" smtClean="0"/>
          </a:p>
          <a:p>
            <a:r>
              <a:rPr lang="en-US" altLang="zh-CN" dirty="0" smtClean="0"/>
              <a:t>IPSEC</a:t>
            </a:r>
            <a:r>
              <a:rPr lang="zh-CN" altLang="zh-CN" dirty="0" smtClean="0"/>
              <a:t>的组成</a:t>
            </a:r>
          </a:p>
          <a:p>
            <a:pPr lvl="1"/>
            <a:r>
              <a:rPr lang="zh-CN" altLang="zh-CN" b="1" dirty="0" smtClean="0"/>
              <a:t>（</a:t>
            </a:r>
            <a:r>
              <a:rPr lang="en-US" altLang="zh-CN" b="1" dirty="0" smtClean="0"/>
              <a:t>1</a:t>
            </a:r>
            <a:r>
              <a:rPr lang="zh-CN" altLang="zh-CN" b="1" dirty="0" smtClean="0"/>
              <a:t>）安全协议：</a:t>
            </a:r>
          </a:p>
          <a:p>
            <a:pPr lvl="1"/>
            <a:r>
              <a:rPr lang="zh-CN" altLang="zh-CN" dirty="0" smtClean="0"/>
              <a:t>验</a:t>
            </a:r>
            <a:r>
              <a:rPr lang="zh-CN" altLang="zh-CN" dirty="0"/>
              <a:t>证头（</a:t>
            </a:r>
            <a:r>
              <a:rPr lang="en-US" altLang="zh-CN" dirty="0"/>
              <a:t>AH</a:t>
            </a:r>
            <a:r>
              <a:rPr lang="zh-CN" altLang="zh-CN" dirty="0"/>
              <a:t>）协议：进行身份验证和数据完整性验证。</a:t>
            </a:r>
            <a:r>
              <a:rPr lang="en-US" altLang="zh-CN" dirty="0"/>
              <a:t>AH</a:t>
            </a:r>
            <a:r>
              <a:rPr lang="zh-CN" altLang="zh-CN" dirty="0"/>
              <a:t>协议为</a:t>
            </a:r>
            <a:r>
              <a:rPr lang="en-US" altLang="zh-CN" dirty="0"/>
              <a:t>IP</a:t>
            </a:r>
            <a:r>
              <a:rPr lang="zh-CN" altLang="zh-CN" dirty="0"/>
              <a:t>通信提供数据源认证、数据完整性和反重播保证，它能保护通信免受篡改，但不能防止窃听，适合用于传输非机密数据。</a:t>
            </a:r>
          </a:p>
          <a:p>
            <a:pPr lvl="1"/>
            <a:r>
              <a:rPr lang="zh-CN" altLang="zh-CN" dirty="0"/>
              <a:t>封装安全载荷（</a:t>
            </a:r>
            <a:r>
              <a:rPr lang="en-US" altLang="zh-CN" dirty="0"/>
              <a:t>ESP</a:t>
            </a:r>
            <a:r>
              <a:rPr lang="zh-CN" altLang="zh-CN" dirty="0"/>
              <a:t>）：进行身份验证、数据完整性验证和数据加密。</a:t>
            </a:r>
            <a:r>
              <a:rPr lang="en-US" altLang="zh-CN" dirty="0"/>
              <a:t>ESP</a:t>
            </a:r>
            <a:r>
              <a:rPr lang="zh-CN" altLang="zh-CN" dirty="0"/>
              <a:t>为</a:t>
            </a:r>
            <a:r>
              <a:rPr lang="en-US" altLang="zh-CN" dirty="0"/>
              <a:t>IP</a:t>
            </a:r>
            <a:r>
              <a:rPr lang="zh-CN" altLang="zh-CN" dirty="0"/>
              <a:t>数据包提供完整性检查、认证和加密，可以看作是“超级</a:t>
            </a:r>
            <a:r>
              <a:rPr lang="en-US" altLang="zh-CN" dirty="0"/>
              <a:t>AH</a:t>
            </a:r>
            <a:r>
              <a:rPr lang="zh-CN" altLang="zh-CN" dirty="0"/>
              <a:t>”， 因为它提供机密性并可防止篡改。</a:t>
            </a:r>
            <a:r>
              <a:rPr lang="en-US" altLang="zh-CN" dirty="0"/>
              <a:t>ESP</a:t>
            </a:r>
            <a:r>
              <a:rPr lang="zh-CN" altLang="zh-CN" dirty="0"/>
              <a:t>服务依据建立的安全关联（</a:t>
            </a:r>
            <a:r>
              <a:rPr lang="en-US" altLang="zh-CN" dirty="0"/>
              <a:t>SA</a:t>
            </a:r>
            <a:r>
              <a:rPr lang="zh-CN" altLang="zh-CN" dirty="0"/>
              <a:t>）是可选的。</a:t>
            </a:r>
            <a:r>
              <a:rPr lang="en-US" altLang="zh-CN" dirty="0"/>
              <a:t> </a:t>
            </a:r>
            <a:endParaRPr lang="zh-CN" altLang="zh-CN" dirty="0"/>
          </a:p>
        </p:txBody>
      </p:sp>
    </p:spTree>
    <p:extLst>
      <p:ext uri="{BB962C8B-B14F-4D97-AF65-F5344CB8AC3E}">
        <p14:creationId xmlns:p14="http://schemas.microsoft.com/office/powerpoint/2010/main" val="763260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3.3 VPN</a:t>
            </a:r>
            <a:r>
              <a:rPr lang="zh-CN" altLang="en-US" dirty="0">
                <a:latin typeface="+mj-lt"/>
                <a:ea typeface="+mj-ea"/>
                <a:cs typeface="+mj-cs"/>
              </a:rPr>
              <a:t>隧道技</a:t>
            </a:r>
            <a:r>
              <a:rPr lang="zh-CN" altLang="en-US" dirty="0" smtClean="0">
                <a:latin typeface="+mj-lt"/>
                <a:ea typeface="+mj-ea"/>
                <a:cs typeface="+mj-cs"/>
              </a:rPr>
              <a:t>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IPSEC</a:t>
            </a:r>
            <a:r>
              <a:rPr lang="zh-CN" altLang="zh-CN" dirty="0"/>
              <a:t>协</a:t>
            </a:r>
            <a:r>
              <a:rPr lang="zh-CN" altLang="zh-CN" dirty="0" smtClean="0"/>
              <a:t>议</a:t>
            </a:r>
            <a:endParaRPr lang="en-US" altLang="zh-CN" dirty="0" smtClean="0"/>
          </a:p>
          <a:p>
            <a:r>
              <a:rPr lang="en-US" altLang="zh-CN" dirty="0" smtClean="0"/>
              <a:t>IPSEC</a:t>
            </a:r>
            <a:r>
              <a:rPr lang="zh-CN" altLang="zh-CN" dirty="0" smtClean="0"/>
              <a:t>的组成</a:t>
            </a:r>
          </a:p>
          <a:p>
            <a:pPr lvl="1"/>
            <a:r>
              <a:rPr lang="zh-CN" altLang="zh-CN" b="1" dirty="0" smtClean="0"/>
              <a:t>（</a:t>
            </a:r>
            <a:r>
              <a:rPr lang="en-US" altLang="zh-CN" b="1" dirty="0"/>
              <a:t>2</a:t>
            </a:r>
            <a:r>
              <a:rPr lang="zh-CN" altLang="zh-CN" b="1" dirty="0"/>
              <a:t>）安全关联（</a:t>
            </a:r>
            <a:r>
              <a:rPr lang="en-US" altLang="zh-CN" b="1" dirty="0"/>
              <a:t>SA - Security Associations</a:t>
            </a:r>
            <a:r>
              <a:rPr lang="zh-CN" altLang="zh-CN" b="1" dirty="0"/>
              <a:t>）：</a:t>
            </a:r>
            <a:r>
              <a:rPr lang="zh-CN" altLang="zh-CN" dirty="0"/>
              <a:t>可看作一个单向逻辑连接</a:t>
            </a:r>
            <a:r>
              <a:rPr lang="en-US" altLang="zh-CN" dirty="0"/>
              <a:t>,</a:t>
            </a:r>
            <a:r>
              <a:rPr lang="zh-CN" altLang="zh-CN" dirty="0"/>
              <a:t>它用于指明如何保护在该连接上传输的</a:t>
            </a:r>
            <a:r>
              <a:rPr lang="en-US" altLang="zh-CN" dirty="0"/>
              <a:t>IP</a:t>
            </a:r>
            <a:r>
              <a:rPr lang="zh-CN" altLang="zh-CN" dirty="0"/>
              <a:t>报文。</a:t>
            </a:r>
          </a:p>
          <a:p>
            <a:pPr lvl="1"/>
            <a:r>
              <a:rPr lang="en-US" altLang="zh-CN" dirty="0"/>
              <a:t>SA</a:t>
            </a:r>
            <a:r>
              <a:rPr lang="zh-CN" altLang="zh-CN" dirty="0"/>
              <a:t>安全关联是单向的，在两个使用 </a:t>
            </a:r>
            <a:r>
              <a:rPr lang="en-US" altLang="zh-CN" dirty="0"/>
              <a:t>IPSEC</a:t>
            </a:r>
            <a:r>
              <a:rPr lang="zh-CN" altLang="zh-CN" dirty="0"/>
              <a:t>的实体（主机或路由器）间建立的逻辑连接，定义了实体间如何使用安全服务（如加密）进行通信。它由下列元素组成：</a:t>
            </a:r>
            <a:r>
              <a:rPr lang="en-US" altLang="zh-CN" dirty="0"/>
              <a:t> 1</a:t>
            </a:r>
            <a:r>
              <a:rPr lang="zh-CN" altLang="zh-CN" dirty="0"/>
              <a:t>）安全参数索引</a:t>
            </a:r>
            <a:r>
              <a:rPr lang="en-US" altLang="zh-CN" dirty="0"/>
              <a:t>SPI</a:t>
            </a:r>
            <a:r>
              <a:rPr lang="zh-CN" altLang="zh-CN" dirty="0"/>
              <a:t>；</a:t>
            </a:r>
            <a:r>
              <a:rPr lang="en-US" altLang="zh-CN" dirty="0"/>
              <a:t>2</a:t>
            </a:r>
            <a:r>
              <a:rPr lang="zh-CN" altLang="zh-CN" dirty="0"/>
              <a:t>）</a:t>
            </a:r>
            <a:r>
              <a:rPr lang="en-US" altLang="zh-CN" dirty="0"/>
              <a:t>IP</a:t>
            </a:r>
            <a:r>
              <a:rPr lang="zh-CN" altLang="zh-CN" dirty="0"/>
              <a:t>目的地址；</a:t>
            </a:r>
            <a:r>
              <a:rPr lang="en-US" altLang="zh-CN" dirty="0"/>
              <a:t>3</a:t>
            </a:r>
            <a:r>
              <a:rPr lang="zh-CN" altLang="zh-CN" dirty="0"/>
              <a:t>）安全协议</a:t>
            </a:r>
            <a:r>
              <a:rPr lang="zh-CN" altLang="zh-CN" dirty="0" smtClean="0"/>
              <a:t>。</a:t>
            </a:r>
            <a:endParaRPr lang="zh-CN" altLang="zh-CN" dirty="0"/>
          </a:p>
        </p:txBody>
      </p:sp>
    </p:spTree>
    <p:extLst>
      <p:ext uri="{BB962C8B-B14F-4D97-AF65-F5344CB8AC3E}">
        <p14:creationId xmlns:p14="http://schemas.microsoft.com/office/powerpoint/2010/main" val="28126239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3.3 VPN</a:t>
            </a:r>
            <a:r>
              <a:rPr lang="zh-CN" altLang="en-US" dirty="0">
                <a:latin typeface="+mj-lt"/>
                <a:ea typeface="+mj-ea"/>
                <a:cs typeface="+mj-cs"/>
              </a:rPr>
              <a:t>隧道技</a:t>
            </a:r>
            <a:r>
              <a:rPr lang="zh-CN" altLang="en-US" dirty="0" smtClean="0">
                <a:latin typeface="+mj-lt"/>
                <a:ea typeface="+mj-ea"/>
                <a:cs typeface="+mj-cs"/>
              </a:rPr>
              <a:t>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IPSEC</a:t>
            </a:r>
            <a:r>
              <a:rPr lang="zh-CN" altLang="zh-CN" dirty="0"/>
              <a:t>协</a:t>
            </a:r>
            <a:r>
              <a:rPr lang="zh-CN" altLang="zh-CN" dirty="0" smtClean="0"/>
              <a:t>议</a:t>
            </a:r>
            <a:endParaRPr lang="en-US" altLang="zh-CN" dirty="0" smtClean="0"/>
          </a:p>
          <a:p>
            <a:r>
              <a:rPr lang="en-US" altLang="zh-CN" dirty="0" smtClean="0"/>
              <a:t>IPSEC</a:t>
            </a:r>
            <a:r>
              <a:rPr lang="zh-CN" altLang="zh-CN" dirty="0" smtClean="0"/>
              <a:t>的组成</a:t>
            </a:r>
          </a:p>
          <a:p>
            <a:pPr lvl="1"/>
            <a:r>
              <a:rPr lang="zh-CN" altLang="zh-CN" b="1" dirty="0" smtClean="0"/>
              <a:t>（</a:t>
            </a:r>
            <a:r>
              <a:rPr lang="en-US" altLang="zh-CN" b="1" dirty="0"/>
              <a:t>3</a:t>
            </a:r>
            <a:r>
              <a:rPr lang="zh-CN" altLang="zh-CN" b="1" dirty="0"/>
              <a:t>）密钥管理：</a:t>
            </a:r>
            <a:r>
              <a:rPr lang="zh-CN" altLang="zh-CN" dirty="0"/>
              <a:t>进行</a:t>
            </a:r>
            <a:r>
              <a:rPr lang="en-US" altLang="zh-CN" dirty="0"/>
              <a:t>Internet</a:t>
            </a:r>
            <a:r>
              <a:rPr lang="zh-CN" altLang="zh-CN" dirty="0"/>
              <a:t>密钥交换（</a:t>
            </a:r>
            <a:r>
              <a:rPr lang="en-US" altLang="zh-CN" dirty="0"/>
              <a:t>IKE –The Internet Key Exchange</a:t>
            </a:r>
            <a:r>
              <a:rPr lang="zh-CN" altLang="zh-CN" dirty="0"/>
              <a:t>）。</a:t>
            </a:r>
          </a:p>
          <a:p>
            <a:pPr lvl="1"/>
            <a:r>
              <a:rPr lang="en-US" altLang="zh-CN" dirty="0"/>
              <a:t>IKE</a:t>
            </a:r>
            <a:r>
              <a:rPr lang="zh-CN" altLang="zh-CN" dirty="0"/>
              <a:t>用于通信双方动态建立</a:t>
            </a:r>
            <a:r>
              <a:rPr lang="en-US" altLang="zh-CN" dirty="0"/>
              <a:t>SA</a:t>
            </a:r>
            <a:r>
              <a:rPr lang="zh-CN" altLang="zh-CN" dirty="0"/>
              <a:t>，包括相互身份验证、协商具体的加密和散列算法以及共享的密钥组等。</a:t>
            </a:r>
            <a:r>
              <a:rPr lang="en-US" altLang="zh-CN" dirty="0"/>
              <a:t>IKE</a:t>
            </a:r>
            <a:r>
              <a:rPr lang="zh-CN" altLang="zh-CN" dirty="0"/>
              <a:t>基于</a:t>
            </a:r>
            <a:r>
              <a:rPr lang="en-US" altLang="zh-CN" dirty="0"/>
              <a:t>Internet</a:t>
            </a:r>
            <a:r>
              <a:rPr lang="zh-CN" altLang="zh-CN" dirty="0"/>
              <a:t>安全关联和密钥管理协议（</a:t>
            </a:r>
            <a:r>
              <a:rPr lang="en-US" altLang="zh-CN" dirty="0"/>
              <a:t>ISAKMP </a:t>
            </a:r>
            <a:r>
              <a:rPr lang="zh-CN" altLang="zh-CN" dirty="0"/>
              <a:t>），而后者基于</a:t>
            </a:r>
            <a:r>
              <a:rPr lang="en-US" altLang="zh-CN" dirty="0"/>
              <a:t>UDP</a:t>
            </a:r>
            <a:r>
              <a:rPr lang="zh-CN" altLang="zh-CN" dirty="0"/>
              <a:t>实现</a:t>
            </a:r>
            <a:r>
              <a:rPr lang="en-US" altLang="zh-CN" dirty="0"/>
              <a:t>(</a:t>
            </a:r>
            <a:r>
              <a:rPr lang="zh-CN" altLang="zh-CN" dirty="0"/>
              <a:t>端口</a:t>
            </a:r>
            <a:r>
              <a:rPr lang="en-US" altLang="zh-CN" dirty="0"/>
              <a:t>500)</a:t>
            </a:r>
            <a:r>
              <a:rPr lang="zh-CN" altLang="zh-CN" dirty="0"/>
              <a:t>；</a:t>
            </a:r>
          </a:p>
          <a:p>
            <a:pPr lvl="1"/>
            <a:r>
              <a:rPr lang="zh-CN" altLang="zh-CN" b="1" dirty="0"/>
              <a:t>（</a:t>
            </a:r>
            <a:r>
              <a:rPr lang="en-US" altLang="zh-CN" b="1" dirty="0"/>
              <a:t>4</a:t>
            </a:r>
            <a:r>
              <a:rPr lang="zh-CN" altLang="zh-CN" b="1" dirty="0"/>
              <a:t>）加密算法和验证算法</a:t>
            </a:r>
            <a:r>
              <a:rPr lang="zh-CN" altLang="zh-CN" dirty="0"/>
              <a:t>：具体负责加解密和验证。</a:t>
            </a:r>
          </a:p>
        </p:txBody>
      </p:sp>
    </p:spTree>
    <p:extLst>
      <p:ext uri="{BB962C8B-B14F-4D97-AF65-F5344CB8AC3E}">
        <p14:creationId xmlns:p14="http://schemas.microsoft.com/office/powerpoint/2010/main" val="29058042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3.3 VPN</a:t>
            </a:r>
            <a:r>
              <a:rPr lang="zh-CN" altLang="en-US" dirty="0">
                <a:latin typeface="+mj-lt"/>
                <a:ea typeface="+mj-ea"/>
                <a:cs typeface="+mj-cs"/>
              </a:rPr>
              <a:t>隧道技</a:t>
            </a:r>
            <a:r>
              <a:rPr lang="zh-CN" altLang="en-US" dirty="0" smtClean="0">
                <a:latin typeface="+mj-lt"/>
                <a:ea typeface="+mj-ea"/>
                <a:cs typeface="+mj-cs"/>
              </a:rPr>
              <a:t>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IPSEC</a:t>
            </a:r>
            <a:r>
              <a:rPr lang="zh-CN" altLang="zh-CN" dirty="0"/>
              <a:t>协</a:t>
            </a:r>
            <a:r>
              <a:rPr lang="zh-CN" altLang="zh-CN" dirty="0" smtClean="0"/>
              <a:t>议</a:t>
            </a:r>
            <a:endParaRPr lang="en-US" altLang="zh-CN" dirty="0" smtClean="0"/>
          </a:p>
          <a:p>
            <a:r>
              <a:rPr lang="en-US" altLang="zh-CN" dirty="0" smtClean="0"/>
              <a:t>IPSEC</a:t>
            </a:r>
            <a:r>
              <a:rPr lang="zh-CN" altLang="zh-CN" dirty="0" smtClean="0"/>
              <a:t>下</a:t>
            </a:r>
            <a:r>
              <a:rPr lang="zh-CN" altLang="zh-CN" dirty="0"/>
              <a:t>的</a:t>
            </a:r>
            <a:r>
              <a:rPr lang="en-US" altLang="zh-CN" dirty="0"/>
              <a:t>IP</a:t>
            </a:r>
            <a:r>
              <a:rPr lang="zh-CN" altLang="zh-CN" dirty="0"/>
              <a:t>报文格</a:t>
            </a:r>
            <a:r>
              <a:rPr lang="zh-CN" altLang="zh-CN" dirty="0" smtClean="0"/>
              <a:t>式</a:t>
            </a:r>
            <a:endParaRPr lang="en-US" altLang="zh-CN" dirty="0" smtClean="0"/>
          </a:p>
          <a:p>
            <a:endParaRPr lang="zh-CN" altLang="zh-CN" dirty="0"/>
          </a:p>
        </p:txBody>
      </p:sp>
      <p:pic>
        <p:nvPicPr>
          <p:cNvPr id="4" name="图片 3"/>
          <p:cNvPicPr>
            <a:picLocks noChangeAspect="1"/>
          </p:cNvPicPr>
          <p:nvPr/>
        </p:nvPicPr>
        <p:blipFill>
          <a:blip r:embed="rId2"/>
          <a:stretch>
            <a:fillRect/>
          </a:stretch>
        </p:blipFill>
        <p:spPr>
          <a:xfrm>
            <a:off x="639128" y="2992581"/>
            <a:ext cx="8360067" cy="2161310"/>
          </a:xfrm>
          <a:prstGeom prst="rect">
            <a:avLst/>
          </a:prstGeom>
        </p:spPr>
      </p:pic>
    </p:spTree>
    <p:extLst>
      <p:ext uri="{BB962C8B-B14F-4D97-AF65-F5344CB8AC3E}">
        <p14:creationId xmlns:p14="http://schemas.microsoft.com/office/powerpoint/2010/main" val="674157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3.3 VPN</a:t>
            </a:r>
            <a:r>
              <a:rPr lang="zh-CN" altLang="en-US" dirty="0">
                <a:latin typeface="+mj-lt"/>
                <a:ea typeface="+mj-ea"/>
                <a:cs typeface="+mj-cs"/>
              </a:rPr>
              <a:t>隧道技</a:t>
            </a:r>
            <a:r>
              <a:rPr lang="zh-CN" altLang="en-US" dirty="0" smtClean="0">
                <a:latin typeface="+mj-lt"/>
                <a:ea typeface="+mj-ea"/>
                <a:cs typeface="+mj-cs"/>
              </a:rPr>
              <a:t>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GRE</a:t>
            </a:r>
            <a:r>
              <a:rPr lang="zh-CN" altLang="zh-CN" dirty="0"/>
              <a:t>协议</a:t>
            </a:r>
            <a:endParaRPr lang="zh-CN" altLang="zh-CN" sz="3600" b="1" dirty="0"/>
          </a:p>
          <a:p>
            <a:pPr lvl="1"/>
            <a:r>
              <a:rPr lang="en-US" altLang="zh-CN" dirty="0"/>
              <a:t>GRE</a:t>
            </a:r>
            <a:r>
              <a:rPr lang="zh-CN" altLang="zh-CN" dirty="0"/>
              <a:t>报文格式</a:t>
            </a:r>
          </a:p>
        </p:txBody>
      </p:sp>
      <p:pic>
        <p:nvPicPr>
          <p:cNvPr id="5" name="图片 4"/>
          <p:cNvPicPr>
            <a:picLocks noChangeAspect="1"/>
          </p:cNvPicPr>
          <p:nvPr/>
        </p:nvPicPr>
        <p:blipFill>
          <a:blip r:embed="rId2"/>
          <a:stretch>
            <a:fillRect/>
          </a:stretch>
        </p:blipFill>
        <p:spPr>
          <a:xfrm>
            <a:off x="1104725" y="2466715"/>
            <a:ext cx="7652675" cy="3102812"/>
          </a:xfrm>
          <a:prstGeom prst="rect">
            <a:avLst/>
          </a:prstGeom>
        </p:spPr>
      </p:pic>
    </p:spTree>
    <p:extLst>
      <p:ext uri="{BB962C8B-B14F-4D97-AF65-F5344CB8AC3E}">
        <p14:creationId xmlns:p14="http://schemas.microsoft.com/office/powerpoint/2010/main" val="31264575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3.3 VPN</a:t>
            </a:r>
            <a:r>
              <a:rPr lang="zh-CN" altLang="en-US" dirty="0">
                <a:latin typeface="+mj-lt"/>
                <a:ea typeface="+mj-ea"/>
                <a:cs typeface="+mj-cs"/>
              </a:rPr>
              <a:t>隧道技</a:t>
            </a:r>
            <a:r>
              <a:rPr lang="zh-CN" altLang="en-US" dirty="0" smtClean="0">
                <a:latin typeface="+mj-lt"/>
                <a:ea typeface="+mj-ea"/>
                <a:cs typeface="+mj-cs"/>
              </a:rPr>
              <a:t>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SSL</a:t>
            </a:r>
            <a:r>
              <a:rPr lang="zh-CN" altLang="zh-CN" dirty="0"/>
              <a:t>协议</a:t>
            </a:r>
            <a:endParaRPr lang="zh-CN" altLang="zh-CN" sz="3600" b="1" dirty="0"/>
          </a:p>
          <a:p>
            <a:pPr lvl="1"/>
            <a:r>
              <a:rPr lang="zh-CN" altLang="zh-CN" dirty="0"/>
              <a:t>安全套接字层协议</a:t>
            </a:r>
            <a:r>
              <a:rPr lang="en-US" altLang="zh-CN" dirty="0"/>
              <a:t>(SSL</a:t>
            </a:r>
            <a:r>
              <a:rPr lang="zh-CN" altLang="zh-CN" dirty="0"/>
              <a:t>，</a:t>
            </a:r>
            <a:r>
              <a:rPr lang="en-US" altLang="zh-CN" dirty="0"/>
              <a:t>Secure Sockets Layer)</a:t>
            </a:r>
            <a:r>
              <a:rPr lang="zh-CN" altLang="zh-CN" dirty="0"/>
              <a:t>保护着</a:t>
            </a:r>
            <a:r>
              <a:rPr lang="en-US" altLang="zh-CN" dirty="0"/>
              <a:t>Internet</a:t>
            </a:r>
            <a:r>
              <a:rPr lang="zh-CN" altLang="zh-CN" dirty="0"/>
              <a:t>上的数据传输，在很多情形下我们依赖</a:t>
            </a:r>
            <a:r>
              <a:rPr lang="en-US" altLang="zh-CN" dirty="0"/>
              <a:t>SSL</a:t>
            </a:r>
            <a:r>
              <a:rPr lang="zh-CN" altLang="zh-CN" dirty="0"/>
              <a:t>验证服务器并保护通讯信息的隐私</a:t>
            </a:r>
            <a:r>
              <a:rPr lang="zh-CN" altLang="zh-CN" dirty="0" smtClean="0"/>
              <a:t>。</a:t>
            </a:r>
            <a:endParaRPr lang="en-US" altLang="zh-CN" dirty="0" smtClean="0"/>
          </a:p>
          <a:p>
            <a:pPr lvl="1"/>
            <a:r>
              <a:rPr lang="en-US" altLang="zh-CN" dirty="0"/>
              <a:t>SSL</a:t>
            </a:r>
            <a:r>
              <a:rPr lang="zh-CN" altLang="zh-CN" dirty="0"/>
              <a:t>加密特点</a:t>
            </a:r>
          </a:p>
          <a:p>
            <a:pPr lvl="1"/>
            <a:r>
              <a:rPr lang="zh-CN" altLang="zh-CN" dirty="0"/>
              <a:t>身份验证：基于数字证书实现客户端与服务器之间单向或双向身份验证。通常是由客户端通过请求</a:t>
            </a:r>
            <a:r>
              <a:rPr lang="en-US" altLang="zh-CN" dirty="0"/>
              <a:t>Web</a:t>
            </a:r>
            <a:r>
              <a:rPr lang="zh-CN" altLang="zh-CN" dirty="0"/>
              <a:t>服务器的数字证书来验证</a:t>
            </a:r>
            <a:r>
              <a:rPr lang="en-US" altLang="zh-CN" dirty="0"/>
              <a:t>Web</a:t>
            </a:r>
            <a:r>
              <a:rPr lang="zh-CN" altLang="zh-CN" dirty="0"/>
              <a:t>服务器身份。</a:t>
            </a:r>
          </a:p>
          <a:p>
            <a:pPr lvl="1"/>
            <a:r>
              <a:rPr lang="zh-CN" altLang="zh-CN" dirty="0"/>
              <a:t>保密性：采用对称加密算法实现客户端与服务器之间数据的加密。</a:t>
            </a:r>
          </a:p>
          <a:p>
            <a:pPr lvl="1"/>
            <a:r>
              <a:rPr lang="zh-CN" altLang="zh-CN" dirty="0"/>
              <a:t>消息完整性：采用</a:t>
            </a:r>
            <a:r>
              <a:rPr lang="en-US" altLang="zh-CN" dirty="0"/>
              <a:t>HMAC</a:t>
            </a:r>
            <a:r>
              <a:rPr lang="zh-CN" altLang="zh-CN" dirty="0"/>
              <a:t>算法对传输数据进行完整性的验证</a:t>
            </a:r>
            <a:r>
              <a:rPr lang="zh-CN" altLang="zh-CN" dirty="0" smtClean="0"/>
              <a:t>。</a:t>
            </a:r>
            <a:endParaRPr lang="en-US" altLang="zh-CN" dirty="0" smtClean="0"/>
          </a:p>
        </p:txBody>
      </p:sp>
    </p:spTree>
    <p:extLst>
      <p:ext uri="{BB962C8B-B14F-4D97-AF65-F5344CB8AC3E}">
        <p14:creationId xmlns:p14="http://schemas.microsoft.com/office/powerpoint/2010/main" val="20333420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3.3 VPN</a:t>
            </a:r>
            <a:r>
              <a:rPr lang="zh-CN" altLang="en-US" dirty="0">
                <a:latin typeface="+mj-lt"/>
                <a:ea typeface="+mj-ea"/>
                <a:cs typeface="+mj-cs"/>
              </a:rPr>
              <a:t>隧道技</a:t>
            </a:r>
            <a:r>
              <a:rPr lang="zh-CN" altLang="en-US" dirty="0" smtClean="0">
                <a:latin typeface="+mj-lt"/>
                <a:ea typeface="+mj-ea"/>
                <a:cs typeface="+mj-cs"/>
              </a:rPr>
              <a:t>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SSL</a:t>
            </a:r>
            <a:r>
              <a:rPr lang="zh-CN" altLang="zh-CN" dirty="0"/>
              <a:t>协议</a:t>
            </a:r>
            <a:endParaRPr lang="zh-CN" altLang="zh-CN" sz="3600" b="1" dirty="0"/>
          </a:p>
          <a:p>
            <a:pPr lvl="1"/>
            <a:r>
              <a:rPr lang="en-US" altLang="zh-CN" dirty="0" smtClean="0"/>
              <a:t>SSL</a:t>
            </a:r>
            <a:r>
              <a:rPr lang="zh-CN" altLang="zh-CN" dirty="0"/>
              <a:t>协议位于</a:t>
            </a:r>
            <a:r>
              <a:rPr lang="en-US" altLang="zh-CN" dirty="0"/>
              <a:t>TCP/IP</a:t>
            </a:r>
            <a:r>
              <a:rPr lang="zh-CN" altLang="zh-CN" dirty="0"/>
              <a:t>协议模型的传输层和应用层之间，使用</a:t>
            </a:r>
            <a:r>
              <a:rPr lang="en-US" altLang="zh-CN" dirty="0"/>
              <a:t>TCP</a:t>
            </a:r>
            <a:r>
              <a:rPr lang="zh-CN" altLang="zh-CN" dirty="0"/>
              <a:t>来提供一种可靠的端到端的安全服务。</a:t>
            </a:r>
            <a:r>
              <a:rPr lang="en-US" altLang="zh-CN" dirty="0"/>
              <a:t>SSL</a:t>
            </a:r>
            <a:r>
              <a:rPr lang="zh-CN" altLang="zh-CN" dirty="0"/>
              <a:t>协议在应用层通信之前就已经完成加密算法、通信密钥的协商以及服务器认证工作，在此之后应用层协议所传送的数据都被加密。</a:t>
            </a:r>
            <a:r>
              <a:rPr lang="en-US" altLang="zh-CN" dirty="0"/>
              <a:t>SSL</a:t>
            </a:r>
            <a:r>
              <a:rPr lang="zh-CN" altLang="zh-CN" dirty="0"/>
              <a:t>实际上是由共同工作的两层协议组成，如表</a:t>
            </a:r>
            <a:r>
              <a:rPr lang="en-US" altLang="zh-CN" dirty="0"/>
              <a:t>3-1</a:t>
            </a:r>
            <a:r>
              <a:rPr lang="zh-CN" altLang="zh-CN" dirty="0"/>
              <a:t>所示。从体系结构表可以看出</a:t>
            </a:r>
            <a:r>
              <a:rPr lang="en-US" altLang="zh-CN" dirty="0"/>
              <a:t>SSL</a:t>
            </a:r>
            <a:r>
              <a:rPr lang="zh-CN" altLang="zh-CN" dirty="0"/>
              <a:t>安全协议实际是由</a:t>
            </a:r>
            <a:r>
              <a:rPr lang="en-US" altLang="zh-CN" dirty="0"/>
              <a:t>SSL</a:t>
            </a:r>
            <a:r>
              <a:rPr lang="zh-CN" altLang="zh-CN" dirty="0"/>
              <a:t>握手协议、</a:t>
            </a:r>
            <a:r>
              <a:rPr lang="en-US" altLang="zh-CN" dirty="0"/>
              <a:t>SSL</a:t>
            </a:r>
            <a:r>
              <a:rPr lang="zh-CN" altLang="zh-CN" dirty="0"/>
              <a:t>修改密文协议、</a:t>
            </a:r>
            <a:r>
              <a:rPr lang="en-US" altLang="zh-CN" dirty="0"/>
              <a:t>SSL</a:t>
            </a:r>
            <a:r>
              <a:rPr lang="zh-CN" altLang="zh-CN" dirty="0"/>
              <a:t>警告协议和</a:t>
            </a:r>
            <a:r>
              <a:rPr lang="en-US" altLang="zh-CN" dirty="0"/>
              <a:t>SSL</a:t>
            </a:r>
            <a:r>
              <a:rPr lang="zh-CN" altLang="zh-CN" dirty="0"/>
              <a:t>记录协议组成的一个协议族。</a:t>
            </a:r>
          </a:p>
          <a:p>
            <a:pPr lvl="1"/>
            <a:endParaRPr lang="zh-CN" altLang="zh-CN" dirty="0"/>
          </a:p>
          <a:p>
            <a:pPr lvl="2"/>
            <a:endParaRPr lang="zh-CN" altLang="zh-CN" dirty="0"/>
          </a:p>
        </p:txBody>
      </p:sp>
      <p:pic>
        <p:nvPicPr>
          <p:cNvPr id="4" name="图片 3"/>
          <p:cNvPicPr>
            <a:picLocks noChangeAspect="1"/>
          </p:cNvPicPr>
          <p:nvPr/>
        </p:nvPicPr>
        <p:blipFill>
          <a:blip r:embed="rId2"/>
          <a:stretch>
            <a:fillRect/>
          </a:stretch>
        </p:blipFill>
        <p:spPr>
          <a:xfrm>
            <a:off x="1486593" y="5187747"/>
            <a:ext cx="6477000" cy="1538288"/>
          </a:xfrm>
          <a:prstGeom prst="rect">
            <a:avLst/>
          </a:prstGeom>
        </p:spPr>
      </p:pic>
    </p:spTree>
    <p:extLst>
      <p:ext uri="{BB962C8B-B14F-4D97-AF65-F5344CB8AC3E}">
        <p14:creationId xmlns:p14="http://schemas.microsoft.com/office/powerpoint/2010/main" val="42092677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a:t>
            </a:r>
            <a:r>
              <a:rPr lang="zh-CN" altLang="zh-CN" dirty="0" smtClean="0"/>
              <a:t>导</a:t>
            </a:r>
            <a:endParaRPr lang="zh-CN" altLang="en-US" dirty="0"/>
          </a:p>
        </p:txBody>
      </p:sp>
      <p:sp>
        <p:nvSpPr>
          <p:cNvPr id="3" name="内容占位符 2"/>
          <p:cNvSpPr>
            <a:spLocks noGrp="1"/>
          </p:cNvSpPr>
          <p:nvPr>
            <p:ph idx="1"/>
          </p:nvPr>
        </p:nvSpPr>
        <p:spPr/>
        <p:txBody>
          <a:bodyPr/>
          <a:lstStyle/>
          <a:p>
            <a:pPr marL="0" indent="0">
              <a:buNone/>
            </a:pPr>
            <a:r>
              <a:rPr lang="zh-CN" altLang="zh-CN" dirty="0"/>
              <a:t>项目背</a:t>
            </a:r>
            <a:r>
              <a:rPr lang="zh-CN" altLang="zh-CN" dirty="0" smtClean="0"/>
              <a:t>景</a:t>
            </a:r>
            <a:endParaRPr lang="en-US" altLang="zh-CN" dirty="0" smtClean="0"/>
          </a:p>
          <a:p>
            <a:endParaRPr lang="zh-CN" altLang="en-US" dirty="0"/>
          </a:p>
        </p:txBody>
      </p:sp>
      <p:pic>
        <p:nvPicPr>
          <p:cNvPr id="5" name="图片 4"/>
          <p:cNvPicPr>
            <a:picLocks noChangeAspect="1"/>
          </p:cNvPicPr>
          <p:nvPr/>
        </p:nvPicPr>
        <p:blipFill>
          <a:blip r:embed="rId2"/>
          <a:stretch>
            <a:fillRect/>
          </a:stretch>
        </p:blipFill>
        <p:spPr>
          <a:xfrm>
            <a:off x="2757487" y="1990724"/>
            <a:ext cx="5249086" cy="4160693"/>
          </a:xfrm>
          <a:prstGeom prst="rect">
            <a:avLst/>
          </a:prstGeom>
        </p:spPr>
      </p:pic>
    </p:spTree>
    <p:extLst>
      <p:ext uri="{BB962C8B-B14F-4D97-AF65-F5344CB8AC3E}">
        <p14:creationId xmlns:p14="http://schemas.microsoft.com/office/powerpoint/2010/main" val="32312533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3.3 VPN</a:t>
            </a:r>
            <a:r>
              <a:rPr lang="zh-CN" altLang="en-US" dirty="0">
                <a:latin typeface="+mj-lt"/>
                <a:ea typeface="+mj-ea"/>
                <a:cs typeface="+mj-cs"/>
              </a:rPr>
              <a:t>隧道技</a:t>
            </a:r>
            <a:r>
              <a:rPr lang="zh-CN" altLang="en-US" dirty="0" smtClean="0">
                <a:latin typeface="+mj-lt"/>
                <a:ea typeface="+mj-ea"/>
                <a:cs typeface="+mj-cs"/>
              </a:rPr>
              <a:t>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MPLS</a:t>
            </a:r>
            <a:r>
              <a:rPr lang="zh-CN" altLang="zh-CN" dirty="0"/>
              <a:t>协议</a:t>
            </a:r>
            <a:endParaRPr lang="zh-CN" altLang="zh-CN" sz="3600" b="1" dirty="0"/>
          </a:p>
          <a:p>
            <a:pPr lvl="1"/>
            <a:r>
              <a:rPr lang="zh-CN" altLang="zh-CN" dirty="0"/>
              <a:t>多协议标记交换（</a:t>
            </a:r>
            <a:r>
              <a:rPr lang="en-US" altLang="zh-CN" dirty="0"/>
              <a:t>MPLS</a:t>
            </a:r>
            <a:r>
              <a:rPr lang="zh-CN" altLang="zh-CN" dirty="0"/>
              <a:t>，</a:t>
            </a:r>
            <a:r>
              <a:rPr lang="en-US" altLang="zh-CN" dirty="0"/>
              <a:t>Multi-Protocol Label Switching</a:t>
            </a:r>
            <a:r>
              <a:rPr lang="zh-CN" altLang="zh-CN" dirty="0"/>
              <a:t>），是一种可提供高性价比和多业务能力的交换技术，它解决了传统</a:t>
            </a:r>
            <a:r>
              <a:rPr lang="en-US" altLang="zh-CN" dirty="0"/>
              <a:t>IP</a:t>
            </a:r>
            <a:r>
              <a:rPr lang="zh-CN" altLang="zh-CN" dirty="0"/>
              <a:t>分组交换的局限性，在业界受到了广泛的重视，并在中国网通、中国铁通全国骨干网等网络建设中得到了实践部署</a:t>
            </a:r>
            <a:r>
              <a:rPr lang="zh-CN" altLang="zh-CN" dirty="0" smtClean="0"/>
              <a:t>。</a:t>
            </a:r>
            <a:endParaRPr lang="en-US" altLang="zh-CN" dirty="0" smtClean="0"/>
          </a:p>
          <a:p>
            <a:pPr lvl="1"/>
            <a:r>
              <a:rPr lang="en-US" altLang="zh-CN" dirty="0"/>
              <a:t>MPLS</a:t>
            </a:r>
            <a:r>
              <a:rPr lang="zh-CN" altLang="zh-CN" dirty="0"/>
              <a:t>是一种第三层路由结合第二层属性的交换技术，引入了基于标签的机制，它把路由选择和数据转发分开，由标签来规定一个分组通过网络的路径。</a:t>
            </a:r>
          </a:p>
        </p:txBody>
      </p:sp>
    </p:spTree>
    <p:extLst>
      <p:ext uri="{BB962C8B-B14F-4D97-AF65-F5344CB8AC3E}">
        <p14:creationId xmlns:p14="http://schemas.microsoft.com/office/powerpoint/2010/main" val="396954270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3.3 VPN</a:t>
            </a:r>
            <a:r>
              <a:rPr lang="zh-CN" altLang="en-US" dirty="0">
                <a:latin typeface="+mj-lt"/>
                <a:ea typeface="+mj-ea"/>
                <a:cs typeface="+mj-cs"/>
              </a:rPr>
              <a:t>隧道技</a:t>
            </a:r>
            <a:r>
              <a:rPr lang="zh-CN" altLang="en-US" dirty="0" smtClean="0">
                <a:latin typeface="+mj-lt"/>
                <a:ea typeface="+mj-ea"/>
                <a:cs typeface="+mj-cs"/>
              </a:rPr>
              <a:t>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smtClean="0"/>
              <a:t>MPLS </a:t>
            </a:r>
            <a:r>
              <a:rPr lang="zh-CN" altLang="zh-CN" dirty="0"/>
              <a:t>的优点</a:t>
            </a:r>
            <a:r>
              <a:rPr lang="en-US" altLang="zh-CN" dirty="0"/>
              <a:t> </a:t>
            </a:r>
            <a:endParaRPr lang="zh-CN" altLang="zh-CN" dirty="0"/>
          </a:p>
          <a:p>
            <a:pPr lvl="1"/>
            <a:r>
              <a:rPr lang="en-US" altLang="zh-CN" dirty="0"/>
              <a:t>MPLS</a:t>
            </a:r>
            <a:r>
              <a:rPr lang="zh-CN" altLang="zh-CN" dirty="0"/>
              <a:t>的最大的优点便是它是标准化的交换技术。目前已被众多的网络厂商所接收</a:t>
            </a:r>
            <a:r>
              <a:rPr lang="zh-CN" altLang="zh-CN" dirty="0" smtClean="0"/>
              <a:t>。</a:t>
            </a:r>
            <a:endParaRPr lang="en-US" altLang="zh-CN" dirty="0" smtClean="0"/>
          </a:p>
          <a:p>
            <a:pPr lvl="1"/>
            <a:r>
              <a:rPr lang="en-US" altLang="zh-CN" dirty="0"/>
              <a:t>Explicit </a:t>
            </a:r>
            <a:r>
              <a:rPr lang="zh-CN" altLang="zh-CN" dirty="0"/>
              <a:t>路由技术较传统的</a:t>
            </a:r>
            <a:r>
              <a:rPr lang="en-US" altLang="zh-CN" dirty="0"/>
              <a:t>IP</a:t>
            </a:r>
            <a:r>
              <a:rPr lang="zh-CN" altLang="zh-CN" dirty="0"/>
              <a:t>的</a:t>
            </a:r>
            <a:r>
              <a:rPr lang="en-US" altLang="zh-CN" dirty="0"/>
              <a:t>Source </a:t>
            </a:r>
            <a:r>
              <a:rPr lang="zh-CN" altLang="zh-CN" dirty="0"/>
              <a:t>路由技术有更高的效率</a:t>
            </a:r>
            <a:r>
              <a:rPr lang="zh-CN" altLang="zh-CN" dirty="0" smtClean="0"/>
              <a:t>。</a:t>
            </a:r>
            <a:endParaRPr lang="en-US" altLang="zh-CN" dirty="0" smtClean="0"/>
          </a:p>
          <a:p>
            <a:pPr lvl="1"/>
            <a:r>
              <a:rPr lang="zh-CN" altLang="zh-CN" dirty="0"/>
              <a:t>更好地支持虚拟专网</a:t>
            </a:r>
            <a:r>
              <a:rPr lang="en-US" altLang="zh-CN" dirty="0"/>
              <a:t>(VPN) ,</a:t>
            </a:r>
            <a:r>
              <a:rPr lang="en-US" altLang="zh-CN" dirty="0" smtClean="0"/>
              <a:t>MPLS</a:t>
            </a:r>
            <a:r>
              <a:rPr lang="zh-CN" altLang="zh-CN" dirty="0"/>
              <a:t>可以轻松地将不同业务分隔开来（即便在</a:t>
            </a:r>
            <a:r>
              <a:rPr lang="en-US" altLang="zh-CN" dirty="0"/>
              <a:t>MPLS</a:t>
            </a:r>
            <a:r>
              <a:rPr lang="zh-CN" altLang="zh-CN" dirty="0"/>
              <a:t>网络内部），从而能轻松地构筑</a:t>
            </a:r>
            <a:r>
              <a:rPr lang="en-US" altLang="zh-CN" dirty="0"/>
              <a:t>VPN</a:t>
            </a:r>
            <a:r>
              <a:rPr lang="zh-CN" altLang="zh-CN" dirty="0"/>
              <a:t>。</a:t>
            </a:r>
            <a:r>
              <a:rPr lang="en-US" altLang="zh-CN" dirty="0"/>
              <a:t>    </a:t>
            </a:r>
            <a:endParaRPr lang="zh-CN" altLang="zh-CN" dirty="0"/>
          </a:p>
          <a:p>
            <a:pPr lvl="1"/>
            <a:r>
              <a:rPr lang="zh-CN" altLang="zh-CN" dirty="0" smtClean="0"/>
              <a:t>多</a:t>
            </a:r>
            <a:r>
              <a:rPr lang="zh-CN" altLang="zh-CN" dirty="0"/>
              <a:t>种协议和多连接的支</a:t>
            </a:r>
            <a:r>
              <a:rPr lang="zh-CN" altLang="zh-CN" dirty="0" smtClean="0"/>
              <a:t>持</a:t>
            </a:r>
            <a:r>
              <a:rPr lang="en-US" altLang="zh-CN" dirty="0" smtClean="0"/>
              <a:t>,</a:t>
            </a:r>
            <a:r>
              <a:rPr lang="zh-CN" altLang="zh-CN" dirty="0" smtClean="0"/>
              <a:t>在</a:t>
            </a:r>
            <a:r>
              <a:rPr lang="en-US" altLang="zh-CN" dirty="0"/>
              <a:t>MPLS</a:t>
            </a:r>
            <a:r>
              <a:rPr lang="zh-CN" altLang="zh-CN" dirty="0"/>
              <a:t>网络中，标记交换并不指定由特定的网络层来完成。如在</a:t>
            </a:r>
            <a:r>
              <a:rPr lang="en-US" altLang="zh-CN" dirty="0"/>
              <a:t>MPLS</a:t>
            </a:r>
            <a:r>
              <a:rPr lang="zh-CN" altLang="zh-CN" dirty="0"/>
              <a:t>网络可以支持</a:t>
            </a:r>
            <a:r>
              <a:rPr lang="en-US" altLang="zh-CN" dirty="0"/>
              <a:t>IP</a:t>
            </a:r>
            <a:r>
              <a:rPr lang="zh-CN" altLang="zh-CN" dirty="0"/>
              <a:t>和</a:t>
            </a:r>
            <a:r>
              <a:rPr lang="en-US" altLang="zh-CN" dirty="0"/>
              <a:t>IPX</a:t>
            </a:r>
            <a:r>
              <a:rPr lang="zh-CN" altLang="zh-CN" dirty="0"/>
              <a:t>两种网络协议。</a:t>
            </a:r>
          </a:p>
          <a:p>
            <a:pPr lvl="1"/>
            <a:r>
              <a:rPr lang="zh-CN" altLang="zh-CN" dirty="0" smtClean="0"/>
              <a:t>域</a:t>
            </a:r>
            <a:r>
              <a:rPr lang="zh-CN" altLang="zh-CN" dirty="0"/>
              <a:t>内路</a:t>
            </a:r>
            <a:r>
              <a:rPr lang="zh-CN" altLang="zh-CN" dirty="0" smtClean="0"/>
              <a:t>由</a:t>
            </a:r>
            <a:r>
              <a:rPr lang="en-US" altLang="zh-CN" dirty="0" smtClean="0"/>
              <a:t>:MPLS</a:t>
            </a:r>
            <a:r>
              <a:rPr lang="zh-CN" altLang="zh-CN" dirty="0"/>
              <a:t>标记交换为将</a:t>
            </a:r>
            <a:r>
              <a:rPr lang="en-US" altLang="zh-CN" dirty="0"/>
              <a:t>MPLS</a:t>
            </a:r>
            <a:r>
              <a:rPr lang="zh-CN" altLang="zh-CN" dirty="0"/>
              <a:t>网络视为内部域，将传统的网络分隔开</a:t>
            </a:r>
            <a:r>
              <a:rPr lang="zh-CN" altLang="zh-CN" dirty="0" smtClean="0"/>
              <a:t>来</a:t>
            </a:r>
            <a:r>
              <a:rPr lang="en-US" altLang="zh-CN" dirty="0" smtClean="0"/>
              <a:t>,</a:t>
            </a:r>
            <a:r>
              <a:rPr lang="zh-CN" altLang="zh-CN" dirty="0" smtClean="0"/>
              <a:t>从</a:t>
            </a:r>
            <a:r>
              <a:rPr lang="zh-CN" altLang="zh-CN" dirty="0"/>
              <a:t>而大大的提高网络的可升级性。</a:t>
            </a:r>
          </a:p>
          <a:p>
            <a:pPr lvl="1"/>
            <a:endParaRPr lang="zh-CN" altLang="zh-CN" dirty="0"/>
          </a:p>
        </p:txBody>
      </p:sp>
    </p:spTree>
    <p:extLst>
      <p:ext uri="{BB962C8B-B14F-4D97-AF65-F5344CB8AC3E}">
        <p14:creationId xmlns:p14="http://schemas.microsoft.com/office/powerpoint/2010/main" val="21914064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3.3 VPN</a:t>
            </a:r>
            <a:r>
              <a:rPr lang="zh-CN" altLang="en-US" dirty="0">
                <a:latin typeface="+mj-lt"/>
                <a:ea typeface="+mj-ea"/>
                <a:cs typeface="+mj-cs"/>
              </a:rPr>
              <a:t>隧道技</a:t>
            </a:r>
            <a:r>
              <a:rPr lang="zh-CN" altLang="en-US" dirty="0" smtClean="0">
                <a:latin typeface="+mj-lt"/>
                <a:ea typeface="+mj-ea"/>
                <a:cs typeface="+mj-cs"/>
              </a:rPr>
              <a:t>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MPLS VPN</a:t>
            </a:r>
            <a:endParaRPr lang="zh-CN" altLang="zh-CN" dirty="0"/>
          </a:p>
          <a:p>
            <a:pPr lvl="1"/>
            <a:r>
              <a:rPr lang="en-US" altLang="zh-CN" dirty="0"/>
              <a:t>MPLS VPN</a:t>
            </a:r>
            <a:r>
              <a:rPr lang="zh-CN" altLang="zh-CN" dirty="0"/>
              <a:t>是一种基于</a:t>
            </a:r>
            <a:r>
              <a:rPr lang="en-US" altLang="zh-CN" dirty="0"/>
              <a:t>MPLS</a:t>
            </a:r>
            <a:r>
              <a:rPr lang="zh-CN" altLang="zh-CN" dirty="0"/>
              <a:t>技术的</a:t>
            </a:r>
            <a:r>
              <a:rPr lang="en-US" altLang="zh-CN" dirty="0"/>
              <a:t>IP-VPN</a:t>
            </a:r>
            <a:r>
              <a:rPr lang="zh-CN" altLang="zh-CN" dirty="0"/>
              <a:t>，根据</a:t>
            </a:r>
            <a:r>
              <a:rPr lang="en-US" altLang="zh-CN" dirty="0"/>
              <a:t>PE</a:t>
            </a:r>
            <a:r>
              <a:rPr lang="zh-CN" altLang="zh-CN" dirty="0"/>
              <a:t>（</a:t>
            </a:r>
            <a:r>
              <a:rPr lang="en-US" altLang="zh-CN" dirty="0"/>
              <a:t>Provider Edge</a:t>
            </a:r>
            <a:r>
              <a:rPr lang="zh-CN" altLang="zh-CN" dirty="0"/>
              <a:t>）设备是否参与</a:t>
            </a:r>
            <a:r>
              <a:rPr lang="en-US" altLang="zh-CN" dirty="0"/>
              <a:t>VPN</a:t>
            </a:r>
            <a:r>
              <a:rPr lang="zh-CN" altLang="zh-CN" dirty="0"/>
              <a:t>路由处理又细分为二层</a:t>
            </a:r>
            <a:r>
              <a:rPr lang="en-US" altLang="zh-CN" dirty="0"/>
              <a:t>VPN</a:t>
            </a:r>
            <a:r>
              <a:rPr lang="zh-CN" altLang="zh-CN" dirty="0"/>
              <a:t>和三层</a:t>
            </a:r>
            <a:r>
              <a:rPr lang="en-US" altLang="zh-CN" dirty="0"/>
              <a:t>VPN</a:t>
            </a:r>
            <a:r>
              <a:rPr lang="zh-CN" altLang="zh-CN" dirty="0"/>
              <a:t>，一般而言，</a:t>
            </a:r>
            <a:r>
              <a:rPr lang="en-US" altLang="zh-CN" dirty="0"/>
              <a:t>MPLS/BGP VPN</a:t>
            </a:r>
            <a:r>
              <a:rPr lang="zh-CN" altLang="zh-CN" dirty="0"/>
              <a:t>指的是三层</a:t>
            </a:r>
            <a:r>
              <a:rPr lang="en-US" altLang="zh-CN" dirty="0"/>
              <a:t>VPN</a:t>
            </a:r>
            <a:r>
              <a:rPr lang="zh-CN" altLang="zh-CN" dirty="0"/>
              <a:t>。</a:t>
            </a:r>
            <a:r>
              <a:rPr lang="en-US" altLang="zh-CN" dirty="0"/>
              <a:t> </a:t>
            </a:r>
            <a:endParaRPr lang="zh-CN" altLang="zh-CN" dirty="0"/>
          </a:p>
          <a:p>
            <a:pPr lvl="1"/>
            <a:r>
              <a:rPr lang="zh-CN" altLang="zh-CN" dirty="0"/>
              <a:t>在</a:t>
            </a:r>
            <a:r>
              <a:rPr lang="en-US" altLang="zh-CN" dirty="0"/>
              <a:t>MPLS/BGP VPN</a:t>
            </a:r>
            <a:r>
              <a:rPr lang="zh-CN" altLang="zh-CN" dirty="0"/>
              <a:t>的模型中，网络由运营商的骨干网与用户的各个</a:t>
            </a:r>
            <a:r>
              <a:rPr lang="en-US" altLang="zh-CN" dirty="0"/>
              <a:t>Site</a:t>
            </a:r>
            <a:r>
              <a:rPr lang="zh-CN" altLang="zh-CN" dirty="0"/>
              <a:t>组成，所谓</a:t>
            </a:r>
            <a:r>
              <a:rPr lang="en-US" altLang="zh-CN" dirty="0"/>
              <a:t>VPN</a:t>
            </a:r>
            <a:r>
              <a:rPr lang="zh-CN" altLang="zh-CN" dirty="0"/>
              <a:t>就是对</a:t>
            </a:r>
            <a:r>
              <a:rPr lang="en-US" altLang="zh-CN" dirty="0"/>
              <a:t>Site</a:t>
            </a:r>
            <a:r>
              <a:rPr lang="zh-CN" altLang="zh-CN" dirty="0"/>
              <a:t>集合的划分，一个</a:t>
            </a:r>
            <a:r>
              <a:rPr lang="en-US" altLang="zh-CN" dirty="0"/>
              <a:t>VPN</a:t>
            </a:r>
            <a:r>
              <a:rPr lang="zh-CN" altLang="zh-CN" dirty="0"/>
              <a:t>就对应一个由若干</a:t>
            </a:r>
            <a:r>
              <a:rPr lang="en-US" altLang="zh-CN" dirty="0"/>
              <a:t>Site</a:t>
            </a:r>
            <a:r>
              <a:rPr lang="zh-CN" altLang="zh-CN" dirty="0"/>
              <a:t>组成的集合</a:t>
            </a:r>
            <a:r>
              <a:rPr lang="zh-CN" altLang="zh-CN" dirty="0" smtClean="0"/>
              <a:t>。</a:t>
            </a:r>
            <a:endParaRPr lang="en-US" altLang="zh-CN" dirty="0" smtClean="0"/>
          </a:p>
          <a:p>
            <a:pPr lvl="1"/>
            <a:r>
              <a:rPr lang="en-US" altLang="zh-CN" dirty="0"/>
              <a:t>PE</a:t>
            </a:r>
            <a:r>
              <a:rPr lang="zh-CN" altLang="zh-CN" dirty="0"/>
              <a:t>：</a:t>
            </a:r>
            <a:r>
              <a:rPr lang="en-US" altLang="zh-CN" dirty="0"/>
              <a:t>Provider Edge Router</a:t>
            </a:r>
            <a:r>
              <a:rPr lang="zh-CN" altLang="zh-CN" dirty="0"/>
              <a:t>，骨干网边缘路由器，是</a:t>
            </a:r>
            <a:r>
              <a:rPr lang="en-US" altLang="zh-CN" dirty="0"/>
              <a:t>MPLS L3VPN</a:t>
            </a:r>
            <a:r>
              <a:rPr lang="zh-CN" altLang="zh-CN" dirty="0"/>
              <a:t>的主要实现者；</a:t>
            </a:r>
            <a:r>
              <a:rPr lang="en-US" altLang="zh-CN" dirty="0"/>
              <a:t>CE</a:t>
            </a:r>
            <a:r>
              <a:rPr lang="zh-CN" altLang="zh-CN" dirty="0"/>
              <a:t>：</a:t>
            </a:r>
            <a:r>
              <a:rPr lang="en-US" altLang="zh-CN" dirty="0"/>
              <a:t>Custom Edge Router</a:t>
            </a:r>
            <a:r>
              <a:rPr lang="zh-CN" altLang="zh-CN" dirty="0"/>
              <a:t>，用户网边缘路由器；</a:t>
            </a:r>
            <a:r>
              <a:rPr lang="en-US" altLang="zh-CN" dirty="0"/>
              <a:t>P router</a:t>
            </a:r>
            <a:r>
              <a:rPr lang="zh-CN" altLang="zh-CN" dirty="0"/>
              <a:t>：</a:t>
            </a:r>
            <a:r>
              <a:rPr lang="en-US" altLang="zh-CN" dirty="0"/>
              <a:t> Provider Router</a:t>
            </a:r>
            <a:r>
              <a:rPr lang="zh-CN" altLang="zh-CN" dirty="0"/>
              <a:t>，骨干网核心路由器，负责</a:t>
            </a:r>
            <a:r>
              <a:rPr lang="en-US" altLang="zh-CN" dirty="0"/>
              <a:t>MPLS</a:t>
            </a:r>
            <a:r>
              <a:rPr lang="zh-CN" altLang="zh-CN" dirty="0"/>
              <a:t>转发；</a:t>
            </a:r>
            <a:r>
              <a:rPr lang="en-US" altLang="zh-CN" dirty="0"/>
              <a:t>VPN</a:t>
            </a:r>
            <a:r>
              <a:rPr lang="zh-CN" altLang="zh-CN" dirty="0"/>
              <a:t>用户站点（</a:t>
            </a:r>
            <a:r>
              <a:rPr lang="en-US" altLang="zh-CN" dirty="0"/>
              <a:t>Site</a:t>
            </a:r>
            <a:r>
              <a:rPr lang="zh-CN" altLang="zh-CN" dirty="0"/>
              <a:t>）：</a:t>
            </a:r>
            <a:r>
              <a:rPr lang="en-US" altLang="zh-CN" dirty="0"/>
              <a:t>VPN</a:t>
            </a:r>
            <a:r>
              <a:rPr lang="zh-CN" altLang="zh-CN" dirty="0"/>
              <a:t>中的一个孤立的</a:t>
            </a:r>
            <a:r>
              <a:rPr lang="en-US" altLang="zh-CN" dirty="0"/>
              <a:t>IP</a:t>
            </a:r>
            <a:r>
              <a:rPr lang="zh-CN" altLang="zh-CN" dirty="0"/>
              <a:t>网络</a:t>
            </a:r>
          </a:p>
        </p:txBody>
      </p:sp>
    </p:spTree>
    <p:extLst>
      <p:ext uri="{BB962C8B-B14F-4D97-AF65-F5344CB8AC3E}">
        <p14:creationId xmlns:p14="http://schemas.microsoft.com/office/powerpoint/2010/main" val="36917038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3.4</a:t>
            </a:r>
            <a:r>
              <a:rPr lang="en-US" altLang="zh-CN" dirty="0">
                <a:latin typeface="+mj-lt"/>
                <a:ea typeface="+mj-ea"/>
                <a:cs typeface="+mj-cs"/>
              </a:rPr>
              <a:t>	</a:t>
            </a:r>
            <a:r>
              <a:rPr lang="zh-CN" altLang="en-US" dirty="0">
                <a:latin typeface="+mj-lt"/>
                <a:ea typeface="+mj-ea"/>
                <a:cs typeface="+mj-cs"/>
              </a:rPr>
              <a:t>系统部署</a:t>
            </a:r>
          </a:p>
        </p:txBody>
      </p:sp>
      <p:sp>
        <p:nvSpPr>
          <p:cNvPr id="3" name="内容占位符 2"/>
          <p:cNvSpPr>
            <a:spLocks noGrp="1"/>
          </p:cNvSpPr>
          <p:nvPr>
            <p:ph idx="1"/>
          </p:nvPr>
        </p:nvSpPr>
        <p:spPr/>
        <p:txBody>
          <a:bodyPr/>
          <a:lstStyle/>
          <a:p>
            <a:pPr lvl="1"/>
            <a:r>
              <a:rPr lang="en-US" altLang="zh-CN" dirty="0"/>
              <a:t>VPN</a:t>
            </a:r>
            <a:r>
              <a:rPr lang="zh-CN" altLang="zh-CN" dirty="0"/>
              <a:t>系统可以使用两种部署方式，网关模式和旁路模式。通常使用网关模式。采用这种模式，无需使用昂贵的专线，而且这种模式本身具有防火墙功能，可以减少其他网关设备的投入。需要说明的是，在实际应用中，很少部署单一的</a:t>
            </a:r>
            <a:r>
              <a:rPr lang="en-US" altLang="zh-CN" dirty="0"/>
              <a:t>VPN</a:t>
            </a:r>
            <a:r>
              <a:rPr lang="zh-CN" altLang="zh-CN" dirty="0"/>
              <a:t>系统，很多时候是将</a:t>
            </a:r>
            <a:r>
              <a:rPr lang="en-US" altLang="zh-CN" dirty="0"/>
              <a:t>VPN</a:t>
            </a:r>
            <a:r>
              <a:rPr lang="zh-CN" altLang="zh-CN" dirty="0"/>
              <a:t>与防火墙做</a:t>
            </a:r>
            <a:r>
              <a:rPr lang="zh-CN" altLang="zh-CN" dirty="0" smtClean="0"/>
              <a:t>在一</a:t>
            </a:r>
            <a:r>
              <a:rPr lang="zh-CN" altLang="zh-CN" dirty="0"/>
              <a:t>个硬件设备上，减少设备成本</a:t>
            </a:r>
            <a:r>
              <a:rPr lang="zh-CN" altLang="zh-CN" dirty="0" smtClean="0"/>
              <a:t>。</a:t>
            </a:r>
            <a:endParaRPr lang="en-US" altLang="zh-CN" dirty="0" smtClean="0"/>
          </a:p>
          <a:p>
            <a:pPr lvl="1"/>
            <a:endParaRPr lang="zh-CN" altLang="zh-CN" dirty="0"/>
          </a:p>
        </p:txBody>
      </p:sp>
    </p:spTree>
    <p:extLst>
      <p:ext uri="{BB962C8B-B14F-4D97-AF65-F5344CB8AC3E}">
        <p14:creationId xmlns:p14="http://schemas.microsoft.com/office/powerpoint/2010/main" val="5883179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3.4</a:t>
            </a:r>
            <a:r>
              <a:rPr lang="en-US" altLang="zh-CN" dirty="0">
                <a:latin typeface="+mj-lt"/>
                <a:ea typeface="+mj-ea"/>
                <a:cs typeface="+mj-cs"/>
              </a:rPr>
              <a:t>	</a:t>
            </a:r>
            <a:r>
              <a:rPr lang="zh-CN" altLang="en-US" dirty="0">
                <a:latin typeface="+mj-lt"/>
                <a:ea typeface="+mj-ea"/>
                <a:cs typeface="+mj-cs"/>
              </a:rPr>
              <a:t>系统部署</a:t>
            </a:r>
          </a:p>
        </p:txBody>
      </p:sp>
      <p:sp>
        <p:nvSpPr>
          <p:cNvPr id="3" name="内容占位符 2"/>
          <p:cNvSpPr>
            <a:spLocks noGrp="1"/>
          </p:cNvSpPr>
          <p:nvPr>
            <p:ph idx="1"/>
          </p:nvPr>
        </p:nvSpPr>
        <p:spPr/>
        <p:txBody>
          <a:bodyPr/>
          <a:lstStyle/>
          <a:p>
            <a:r>
              <a:rPr lang="zh-CN" altLang="zh-CN" dirty="0"/>
              <a:t>网关接入模式</a:t>
            </a:r>
            <a:endParaRPr lang="zh-CN" altLang="zh-CN" sz="3600" b="1" dirty="0"/>
          </a:p>
        </p:txBody>
      </p:sp>
      <p:pic>
        <p:nvPicPr>
          <p:cNvPr id="4" name="图片 3"/>
          <p:cNvPicPr>
            <a:picLocks noChangeAspect="1"/>
          </p:cNvPicPr>
          <p:nvPr/>
        </p:nvPicPr>
        <p:blipFill>
          <a:blip r:embed="rId2"/>
          <a:stretch>
            <a:fillRect/>
          </a:stretch>
        </p:blipFill>
        <p:spPr>
          <a:xfrm>
            <a:off x="1322244" y="2348605"/>
            <a:ext cx="6972548" cy="2722159"/>
          </a:xfrm>
          <a:prstGeom prst="rect">
            <a:avLst/>
          </a:prstGeom>
        </p:spPr>
      </p:pic>
    </p:spTree>
    <p:extLst>
      <p:ext uri="{BB962C8B-B14F-4D97-AF65-F5344CB8AC3E}">
        <p14:creationId xmlns:p14="http://schemas.microsoft.com/office/powerpoint/2010/main" val="33800606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3.4</a:t>
            </a:r>
            <a:r>
              <a:rPr lang="en-US" altLang="zh-CN" dirty="0">
                <a:latin typeface="+mj-lt"/>
                <a:ea typeface="+mj-ea"/>
                <a:cs typeface="+mj-cs"/>
              </a:rPr>
              <a:t>	</a:t>
            </a:r>
            <a:r>
              <a:rPr lang="zh-CN" altLang="en-US" dirty="0">
                <a:latin typeface="+mj-lt"/>
                <a:ea typeface="+mj-ea"/>
                <a:cs typeface="+mj-cs"/>
              </a:rPr>
              <a:t>系统部署</a:t>
            </a:r>
          </a:p>
        </p:txBody>
      </p:sp>
      <p:sp>
        <p:nvSpPr>
          <p:cNvPr id="3" name="内容占位符 2"/>
          <p:cNvSpPr>
            <a:spLocks noGrp="1"/>
          </p:cNvSpPr>
          <p:nvPr>
            <p:ph idx="1"/>
          </p:nvPr>
        </p:nvSpPr>
        <p:spPr/>
        <p:txBody>
          <a:bodyPr/>
          <a:lstStyle/>
          <a:p>
            <a:r>
              <a:rPr lang="zh-CN" altLang="zh-CN" dirty="0"/>
              <a:t>旁路接入模式</a:t>
            </a:r>
            <a:endParaRPr lang="zh-CN" altLang="zh-CN" sz="3600" b="1" dirty="0"/>
          </a:p>
        </p:txBody>
      </p:sp>
      <p:pic>
        <p:nvPicPr>
          <p:cNvPr id="5" name="图片 4"/>
          <p:cNvPicPr>
            <a:picLocks noChangeAspect="1"/>
          </p:cNvPicPr>
          <p:nvPr/>
        </p:nvPicPr>
        <p:blipFill>
          <a:blip r:embed="rId2"/>
          <a:stretch>
            <a:fillRect/>
          </a:stretch>
        </p:blipFill>
        <p:spPr>
          <a:xfrm>
            <a:off x="776114" y="2270067"/>
            <a:ext cx="7849810" cy="3382588"/>
          </a:xfrm>
          <a:prstGeom prst="rect">
            <a:avLst/>
          </a:prstGeom>
        </p:spPr>
      </p:pic>
    </p:spTree>
    <p:extLst>
      <p:ext uri="{BB962C8B-B14F-4D97-AF65-F5344CB8AC3E}">
        <p14:creationId xmlns:p14="http://schemas.microsoft.com/office/powerpoint/2010/main" val="24391661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3.5 </a:t>
            </a:r>
            <a:r>
              <a:rPr lang="zh-CN" altLang="en-US" dirty="0" smtClean="0">
                <a:latin typeface="+mj-lt"/>
                <a:ea typeface="+mj-ea"/>
                <a:cs typeface="+mj-cs"/>
              </a:rPr>
              <a:t>项</a:t>
            </a:r>
            <a:r>
              <a:rPr lang="zh-CN" altLang="en-US" dirty="0">
                <a:latin typeface="+mj-lt"/>
                <a:ea typeface="+mj-ea"/>
                <a:cs typeface="+mj-cs"/>
              </a:rPr>
              <a:t>目实训</a:t>
            </a:r>
          </a:p>
        </p:txBody>
      </p:sp>
      <p:sp>
        <p:nvSpPr>
          <p:cNvPr id="3" name="内容占位符 2"/>
          <p:cNvSpPr>
            <a:spLocks noGrp="1"/>
          </p:cNvSpPr>
          <p:nvPr>
            <p:ph idx="1"/>
          </p:nvPr>
        </p:nvSpPr>
        <p:spPr/>
        <p:txBody>
          <a:bodyPr/>
          <a:lstStyle/>
          <a:p>
            <a:r>
              <a:rPr lang="zh-CN" altLang="zh-CN" dirty="0"/>
              <a:t>网络拓扑图</a:t>
            </a:r>
            <a:endParaRPr lang="zh-CN" altLang="zh-CN" sz="3600" b="1" dirty="0"/>
          </a:p>
        </p:txBody>
      </p:sp>
      <p:pic>
        <p:nvPicPr>
          <p:cNvPr id="4" name="图片 3"/>
          <p:cNvPicPr>
            <a:picLocks noChangeAspect="1"/>
          </p:cNvPicPr>
          <p:nvPr/>
        </p:nvPicPr>
        <p:blipFill>
          <a:blip r:embed="rId2"/>
          <a:stretch>
            <a:fillRect/>
          </a:stretch>
        </p:blipFill>
        <p:spPr>
          <a:xfrm>
            <a:off x="1758921" y="1795808"/>
            <a:ext cx="5888788" cy="3989179"/>
          </a:xfrm>
          <a:prstGeom prst="rect">
            <a:avLst/>
          </a:prstGeom>
        </p:spPr>
      </p:pic>
    </p:spTree>
    <p:extLst>
      <p:ext uri="{BB962C8B-B14F-4D97-AF65-F5344CB8AC3E}">
        <p14:creationId xmlns:p14="http://schemas.microsoft.com/office/powerpoint/2010/main" val="20569308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3.5 </a:t>
            </a:r>
            <a:r>
              <a:rPr lang="zh-CN" altLang="en-US" dirty="0" smtClean="0">
                <a:latin typeface="+mj-lt"/>
                <a:ea typeface="+mj-ea"/>
                <a:cs typeface="+mj-cs"/>
              </a:rPr>
              <a:t>项</a:t>
            </a:r>
            <a:r>
              <a:rPr lang="zh-CN" altLang="en-US" dirty="0">
                <a:latin typeface="+mj-lt"/>
                <a:ea typeface="+mj-ea"/>
                <a:cs typeface="+mj-cs"/>
              </a:rPr>
              <a:t>目实训</a:t>
            </a: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：认识</a:t>
            </a:r>
            <a:r>
              <a:rPr lang="en-US" altLang="zh-CN" dirty="0" smtClean="0"/>
              <a:t>VPN</a:t>
            </a:r>
            <a:r>
              <a:rPr lang="zh-CN" altLang="zh-CN" dirty="0"/>
              <a:t>设备并进行基本配</a:t>
            </a:r>
            <a:r>
              <a:rPr lang="zh-CN" altLang="zh-CN" dirty="0" smtClean="0"/>
              <a:t>置</a:t>
            </a:r>
            <a:endParaRPr lang="en-US" altLang="zh-CN" dirty="0" smtClean="0"/>
          </a:p>
          <a:p>
            <a:pPr lvl="1"/>
            <a:r>
              <a:rPr lang="zh-CN" altLang="en-US" dirty="0"/>
              <a:t>了解</a:t>
            </a:r>
            <a:r>
              <a:rPr lang="en-US" altLang="zh-CN" dirty="0"/>
              <a:t>VPN</a:t>
            </a:r>
            <a:r>
              <a:rPr lang="zh-CN" altLang="en-US" dirty="0"/>
              <a:t>的初始配置参数，如表</a:t>
            </a:r>
            <a:r>
              <a:rPr lang="en-US" altLang="zh-CN" dirty="0"/>
              <a:t>3-5</a:t>
            </a:r>
            <a:r>
              <a:rPr lang="zh-CN" altLang="en-US" dirty="0"/>
              <a:t>所示为</a:t>
            </a:r>
            <a:r>
              <a:rPr lang="en-US" altLang="zh-CN" dirty="0"/>
              <a:t>VPN</a:t>
            </a:r>
            <a:r>
              <a:rPr lang="zh-CN" altLang="en-US" dirty="0"/>
              <a:t>出厂配置参数。</a:t>
            </a:r>
            <a:endParaRPr lang="zh-CN" altLang="zh-CN" dirty="0"/>
          </a:p>
        </p:txBody>
      </p:sp>
      <p:pic>
        <p:nvPicPr>
          <p:cNvPr id="5" name="图片 4"/>
          <p:cNvPicPr>
            <a:picLocks noChangeAspect="1"/>
          </p:cNvPicPr>
          <p:nvPr/>
        </p:nvPicPr>
        <p:blipFill>
          <a:blip r:embed="rId2"/>
          <a:stretch>
            <a:fillRect/>
          </a:stretch>
        </p:blipFill>
        <p:spPr>
          <a:xfrm>
            <a:off x="753167" y="3185160"/>
            <a:ext cx="8161130" cy="1885604"/>
          </a:xfrm>
          <a:prstGeom prst="rect">
            <a:avLst/>
          </a:prstGeom>
        </p:spPr>
      </p:pic>
    </p:spTree>
    <p:extLst>
      <p:ext uri="{BB962C8B-B14F-4D97-AF65-F5344CB8AC3E}">
        <p14:creationId xmlns:p14="http://schemas.microsoft.com/office/powerpoint/2010/main" val="34846234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3.5 </a:t>
            </a:r>
            <a:r>
              <a:rPr lang="zh-CN" altLang="en-US" dirty="0" smtClean="0">
                <a:latin typeface="+mj-lt"/>
                <a:ea typeface="+mj-ea"/>
                <a:cs typeface="+mj-cs"/>
              </a:rPr>
              <a:t>项</a:t>
            </a:r>
            <a:r>
              <a:rPr lang="zh-CN" altLang="en-US" dirty="0">
                <a:latin typeface="+mj-lt"/>
                <a:ea typeface="+mj-ea"/>
                <a:cs typeface="+mj-cs"/>
              </a:rPr>
              <a:t>目实训</a:t>
            </a: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：认识</a:t>
            </a:r>
            <a:r>
              <a:rPr lang="en-US" altLang="zh-CN" dirty="0" smtClean="0"/>
              <a:t>VPN</a:t>
            </a:r>
            <a:r>
              <a:rPr lang="zh-CN" altLang="zh-CN" dirty="0"/>
              <a:t>设备并进行基本配</a:t>
            </a:r>
            <a:r>
              <a:rPr lang="zh-CN" altLang="zh-CN" dirty="0" smtClean="0"/>
              <a:t>置</a:t>
            </a:r>
            <a:endParaRPr lang="en-US" altLang="zh-CN" dirty="0" smtClean="0"/>
          </a:p>
          <a:p>
            <a:pPr lvl="1"/>
            <a:r>
              <a:rPr lang="zh-CN" altLang="zh-CN" dirty="0"/>
              <a:t>利用浏览器登陆</a:t>
            </a:r>
            <a:r>
              <a:rPr lang="en-US" altLang="zh-CN" dirty="0"/>
              <a:t>VPN</a:t>
            </a:r>
            <a:r>
              <a:rPr lang="zh-CN" altLang="zh-CN" dirty="0"/>
              <a:t>管理界</a:t>
            </a:r>
            <a:r>
              <a:rPr lang="zh-CN" altLang="zh-CN" dirty="0" smtClean="0"/>
              <a:t>面</a:t>
            </a:r>
            <a:r>
              <a:rPr lang="en-US" altLang="zh-CN" dirty="0" smtClean="0"/>
              <a:t>,</a:t>
            </a:r>
            <a:r>
              <a:rPr lang="zh-CN" altLang="zh-CN" dirty="0"/>
              <a:t>默认用户名和密码为</a:t>
            </a:r>
            <a:r>
              <a:rPr lang="en-US" altLang="zh-CN" dirty="0"/>
              <a:t>admin/admin</a:t>
            </a:r>
            <a:endParaRPr lang="zh-CN" altLang="zh-CN" dirty="0"/>
          </a:p>
        </p:txBody>
      </p:sp>
      <p:pic>
        <p:nvPicPr>
          <p:cNvPr id="4" name="图片 3"/>
          <p:cNvPicPr>
            <a:picLocks noChangeAspect="1"/>
          </p:cNvPicPr>
          <p:nvPr/>
        </p:nvPicPr>
        <p:blipFill>
          <a:blip r:embed="rId2"/>
          <a:stretch>
            <a:fillRect/>
          </a:stretch>
        </p:blipFill>
        <p:spPr>
          <a:xfrm>
            <a:off x="1649211" y="2635827"/>
            <a:ext cx="5250760" cy="3116580"/>
          </a:xfrm>
          <a:prstGeom prst="rect">
            <a:avLst/>
          </a:prstGeom>
        </p:spPr>
      </p:pic>
    </p:spTree>
    <p:extLst>
      <p:ext uri="{BB962C8B-B14F-4D97-AF65-F5344CB8AC3E}">
        <p14:creationId xmlns:p14="http://schemas.microsoft.com/office/powerpoint/2010/main" val="327676950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3.5 </a:t>
            </a:r>
            <a:r>
              <a:rPr lang="zh-CN" altLang="en-US" dirty="0" smtClean="0">
                <a:latin typeface="+mj-lt"/>
                <a:ea typeface="+mj-ea"/>
                <a:cs typeface="+mj-cs"/>
              </a:rPr>
              <a:t>项</a:t>
            </a:r>
            <a:r>
              <a:rPr lang="zh-CN" altLang="en-US" dirty="0">
                <a:latin typeface="+mj-lt"/>
                <a:ea typeface="+mj-ea"/>
                <a:cs typeface="+mj-cs"/>
              </a:rPr>
              <a:t>目实训</a:t>
            </a: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：认识</a:t>
            </a:r>
            <a:r>
              <a:rPr lang="en-US" altLang="zh-CN" dirty="0" smtClean="0"/>
              <a:t>VPN</a:t>
            </a:r>
            <a:r>
              <a:rPr lang="zh-CN" altLang="zh-CN" dirty="0"/>
              <a:t>设备并进行基本配</a:t>
            </a:r>
            <a:r>
              <a:rPr lang="zh-CN" altLang="zh-CN" dirty="0" smtClean="0"/>
              <a:t>置</a:t>
            </a:r>
            <a:endParaRPr lang="en-US" altLang="zh-CN" dirty="0" smtClean="0"/>
          </a:p>
          <a:p>
            <a:pPr lvl="1"/>
            <a:r>
              <a:rPr lang="en-US" altLang="zh-CN" b="1" dirty="0"/>
              <a:t>VPN</a:t>
            </a:r>
            <a:r>
              <a:rPr lang="zh-CN" altLang="zh-CN" b="1" dirty="0"/>
              <a:t>的基本配置</a:t>
            </a:r>
          </a:p>
          <a:p>
            <a:pPr lvl="1"/>
            <a:r>
              <a:rPr lang="zh-CN" altLang="zh-CN" dirty="0"/>
              <a:t>（</a:t>
            </a:r>
            <a:r>
              <a:rPr lang="en-US" altLang="zh-CN" dirty="0"/>
              <a:t>1</a:t>
            </a:r>
            <a:r>
              <a:rPr lang="zh-CN" altLang="zh-CN" dirty="0"/>
              <a:t>）依次点击“网络设置”</a:t>
            </a:r>
            <a:r>
              <a:rPr lang="en-US" altLang="zh-CN" dirty="0">
                <a:sym typeface="Wingdings" panose="05000000000000000000" pitchFamily="2" charset="2"/>
              </a:rPr>
              <a:t></a:t>
            </a:r>
            <a:r>
              <a:rPr lang="zh-CN" altLang="zh-CN" dirty="0"/>
              <a:t>“接口设置”</a:t>
            </a:r>
            <a:r>
              <a:rPr lang="en-US" altLang="zh-CN" dirty="0">
                <a:sym typeface="Wingdings" panose="05000000000000000000" pitchFamily="2" charset="2"/>
              </a:rPr>
              <a:t></a:t>
            </a:r>
            <a:r>
              <a:rPr lang="zh-CN" altLang="zh-CN" dirty="0"/>
              <a:t>“物理接口”，在该页面点击“编辑”，配置网口</a:t>
            </a:r>
            <a:r>
              <a:rPr lang="en-US" altLang="zh-CN" cap="all" dirty="0"/>
              <a:t>LAN2</a:t>
            </a:r>
            <a:r>
              <a:rPr lang="zh-CN" altLang="zh-CN" dirty="0"/>
              <a:t>和</a:t>
            </a:r>
            <a:r>
              <a:rPr lang="en-US" altLang="zh-CN" cap="all" dirty="0"/>
              <a:t>LAN3</a:t>
            </a:r>
            <a:r>
              <a:rPr lang="zh-CN" altLang="zh-CN" dirty="0"/>
              <a:t>口</a:t>
            </a:r>
            <a:r>
              <a:rPr lang="en-US" altLang="zh-CN" dirty="0"/>
              <a:t>IP</a:t>
            </a:r>
            <a:r>
              <a:rPr lang="zh-CN" altLang="zh-CN" dirty="0"/>
              <a:t>地址</a:t>
            </a:r>
            <a:r>
              <a:rPr lang="zh-CN" altLang="zh-CN" dirty="0" smtClean="0"/>
              <a:t>。</a:t>
            </a:r>
            <a:endParaRPr lang="en-US" altLang="zh-CN" dirty="0" smtClean="0"/>
          </a:p>
          <a:p>
            <a:pPr lvl="1"/>
            <a:r>
              <a:rPr lang="zh-CN" altLang="zh-CN" dirty="0"/>
              <a:t>（</a:t>
            </a:r>
            <a:r>
              <a:rPr lang="en-US" altLang="zh-CN" dirty="0"/>
              <a:t>2</a:t>
            </a:r>
            <a:r>
              <a:rPr lang="zh-CN" altLang="zh-CN" dirty="0"/>
              <a:t>）打开“网络设置”</a:t>
            </a:r>
            <a:r>
              <a:rPr lang="en-US" altLang="zh-CN" dirty="0">
                <a:sym typeface="Wingdings" panose="05000000000000000000" pitchFamily="2" charset="2"/>
              </a:rPr>
              <a:t></a:t>
            </a:r>
            <a:r>
              <a:rPr lang="zh-CN" altLang="zh-CN" dirty="0"/>
              <a:t>“静态路由”页面，点击“添加静态路由”按钮对静态路由进行设</a:t>
            </a:r>
            <a:r>
              <a:rPr lang="zh-CN" altLang="zh-CN" dirty="0" smtClean="0"/>
              <a:t>置</a:t>
            </a:r>
            <a:endParaRPr lang="en-US" altLang="zh-CN" dirty="0" smtClean="0"/>
          </a:p>
          <a:p>
            <a:pPr lvl="1"/>
            <a:r>
              <a:rPr lang="zh-CN" altLang="zh-CN" dirty="0"/>
              <a:t>（</a:t>
            </a:r>
            <a:r>
              <a:rPr lang="en-US" altLang="zh-CN" dirty="0"/>
              <a:t>3</a:t>
            </a:r>
            <a:r>
              <a:rPr lang="zh-CN" altLang="zh-CN" dirty="0"/>
              <a:t>）按“保存”按钮对配置信息进行保存，得到路由列</a:t>
            </a:r>
            <a:r>
              <a:rPr lang="zh-CN" altLang="zh-CN" dirty="0" smtClean="0"/>
              <a:t>表</a:t>
            </a:r>
            <a:endParaRPr lang="en-US" altLang="zh-CN" dirty="0" smtClean="0"/>
          </a:p>
          <a:p>
            <a:pPr lvl="1"/>
            <a:r>
              <a:rPr lang="zh-CN" altLang="zh-CN" dirty="0"/>
              <a:t>（</a:t>
            </a:r>
            <a:r>
              <a:rPr lang="en-US" altLang="zh-CN" dirty="0"/>
              <a:t>4</a:t>
            </a:r>
            <a:r>
              <a:rPr lang="zh-CN" altLang="zh-CN" dirty="0"/>
              <a:t>）添加</a:t>
            </a:r>
            <a:r>
              <a:rPr lang="en-US" altLang="zh-CN" dirty="0"/>
              <a:t>IP</a:t>
            </a:r>
            <a:r>
              <a:rPr lang="zh-CN" altLang="zh-CN" dirty="0"/>
              <a:t>地址池。打开“策略管理”</a:t>
            </a:r>
            <a:r>
              <a:rPr lang="en-US" altLang="zh-CN" dirty="0">
                <a:sym typeface="Wingdings" panose="05000000000000000000" pitchFamily="2" charset="2"/>
              </a:rPr>
              <a:t></a:t>
            </a:r>
            <a:r>
              <a:rPr lang="zh-CN" altLang="zh-CN" dirty="0"/>
              <a:t>“映射策略”</a:t>
            </a:r>
            <a:r>
              <a:rPr lang="en-US" altLang="zh-CN" dirty="0">
                <a:sym typeface="Wingdings" panose="05000000000000000000" pitchFamily="2" charset="2"/>
              </a:rPr>
              <a:t></a:t>
            </a:r>
            <a:r>
              <a:rPr lang="zh-CN" altLang="zh-CN" dirty="0"/>
              <a:t>“</a:t>
            </a:r>
            <a:r>
              <a:rPr lang="en-US" altLang="zh-CN" dirty="0"/>
              <a:t>IP</a:t>
            </a:r>
            <a:r>
              <a:rPr lang="zh-CN" altLang="zh-CN" dirty="0"/>
              <a:t>地址池”页面，单击“添加</a:t>
            </a:r>
            <a:r>
              <a:rPr lang="en-US" altLang="zh-CN" dirty="0"/>
              <a:t>IP</a:t>
            </a:r>
            <a:r>
              <a:rPr lang="zh-CN" altLang="zh-CN" dirty="0"/>
              <a:t>地址池”按钮进入添加页面</a:t>
            </a:r>
          </a:p>
        </p:txBody>
      </p:sp>
    </p:spTree>
    <p:extLst>
      <p:ext uri="{BB962C8B-B14F-4D97-AF65-F5344CB8AC3E}">
        <p14:creationId xmlns:p14="http://schemas.microsoft.com/office/powerpoint/2010/main" val="31999971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需求分</a:t>
            </a:r>
            <a:r>
              <a:rPr lang="zh-CN" altLang="zh-CN" dirty="0" smtClean="0"/>
              <a:t>析</a:t>
            </a:r>
            <a:endParaRPr lang="en-US" altLang="zh-CN" dirty="0" smtClean="0"/>
          </a:p>
          <a:p>
            <a:pPr lvl="1"/>
            <a:r>
              <a:rPr lang="zh-CN" altLang="zh-CN" b="1" dirty="0"/>
              <a:t>根据该大型企业目前的网络现状其具体需求分析如下：</a:t>
            </a:r>
          </a:p>
          <a:p>
            <a:pPr lvl="1"/>
            <a:r>
              <a:rPr lang="zh-CN" altLang="zh-CN" dirty="0" smtClean="0"/>
              <a:t>需</a:t>
            </a:r>
            <a:r>
              <a:rPr lang="zh-CN" altLang="zh-CN" dirty="0"/>
              <a:t>要实现企业分布在各地的分支机构和办事处与企业总部的互联；</a:t>
            </a:r>
          </a:p>
          <a:p>
            <a:pPr lvl="1"/>
            <a:r>
              <a:rPr lang="zh-CN" altLang="zh-CN" dirty="0" smtClean="0"/>
              <a:t>需</a:t>
            </a:r>
            <a:r>
              <a:rPr lang="zh-CN" altLang="zh-CN" dirty="0"/>
              <a:t>要能为移动办公提供高效、安全、便捷的网络接入方式；</a:t>
            </a:r>
          </a:p>
          <a:p>
            <a:pPr lvl="1"/>
            <a:r>
              <a:rPr lang="zh-CN" altLang="zh-CN" dirty="0" smtClean="0"/>
              <a:t>所</a:t>
            </a:r>
            <a:r>
              <a:rPr lang="zh-CN" altLang="zh-CN" dirty="0"/>
              <a:t>提供网络和设备，需保证企业业务的实时性要求；</a:t>
            </a:r>
          </a:p>
          <a:p>
            <a:pPr lvl="1"/>
            <a:r>
              <a:rPr lang="zh-CN" altLang="zh-CN" dirty="0" smtClean="0"/>
              <a:t>需</a:t>
            </a:r>
            <a:r>
              <a:rPr lang="zh-CN" altLang="zh-CN" dirty="0"/>
              <a:t>要采用</a:t>
            </a:r>
            <a:r>
              <a:rPr lang="en-US" altLang="zh-CN" dirty="0"/>
              <a:t>VPN</a:t>
            </a:r>
            <a:r>
              <a:rPr lang="zh-CN" altLang="zh-CN" dirty="0"/>
              <a:t>加密技术，对网络中传输的数据进行加密，保证数据传输的安全；</a:t>
            </a:r>
          </a:p>
          <a:p>
            <a:pPr lvl="1"/>
            <a:r>
              <a:rPr lang="zh-CN" altLang="zh-CN" dirty="0" smtClean="0"/>
              <a:t>所</a:t>
            </a:r>
            <a:r>
              <a:rPr lang="zh-CN" altLang="zh-CN" dirty="0"/>
              <a:t>提供的设备均需能进行集中管理，便于维护和部署，同时各设备均需提供日志审计功能；</a:t>
            </a:r>
          </a:p>
          <a:p>
            <a:pPr lvl="1"/>
            <a:r>
              <a:rPr lang="zh-CN" altLang="zh-CN" dirty="0" smtClean="0"/>
              <a:t>所</a:t>
            </a:r>
            <a:r>
              <a:rPr lang="zh-CN" altLang="zh-CN" dirty="0"/>
              <a:t>提供的方案，需保证一定的扩展性，为今后网络应用扩展提供支持。</a:t>
            </a:r>
          </a:p>
        </p:txBody>
      </p:sp>
    </p:spTree>
    <p:extLst>
      <p:ext uri="{BB962C8B-B14F-4D97-AF65-F5344CB8AC3E}">
        <p14:creationId xmlns:p14="http://schemas.microsoft.com/office/powerpoint/2010/main" val="225361390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3.5 </a:t>
            </a:r>
            <a:r>
              <a:rPr lang="zh-CN" altLang="en-US" dirty="0" smtClean="0">
                <a:latin typeface="+mj-lt"/>
                <a:ea typeface="+mj-ea"/>
                <a:cs typeface="+mj-cs"/>
              </a:rPr>
              <a:t>项</a:t>
            </a:r>
            <a:r>
              <a:rPr lang="zh-CN" altLang="en-US" dirty="0">
                <a:latin typeface="+mj-lt"/>
                <a:ea typeface="+mj-ea"/>
                <a:cs typeface="+mj-cs"/>
              </a:rPr>
              <a:t>目实训</a:t>
            </a: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：认识</a:t>
            </a:r>
            <a:r>
              <a:rPr lang="en-US" altLang="zh-CN" dirty="0" smtClean="0"/>
              <a:t>VPN</a:t>
            </a:r>
            <a:r>
              <a:rPr lang="zh-CN" altLang="zh-CN" dirty="0"/>
              <a:t>设备并进行基本配</a:t>
            </a:r>
            <a:r>
              <a:rPr lang="zh-CN" altLang="zh-CN" dirty="0" smtClean="0"/>
              <a:t>置</a:t>
            </a:r>
            <a:endParaRPr lang="en-US" altLang="zh-CN" dirty="0" smtClean="0"/>
          </a:p>
          <a:p>
            <a:pPr lvl="1"/>
            <a:r>
              <a:rPr lang="en-US" altLang="zh-CN" b="1" dirty="0"/>
              <a:t>VPN</a:t>
            </a:r>
            <a:r>
              <a:rPr lang="zh-CN" altLang="zh-CN" b="1" dirty="0"/>
              <a:t>的基本配置</a:t>
            </a:r>
          </a:p>
          <a:p>
            <a:pPr lvl="1"/>
            <a:r>
              <a:rPr lang="zh-CN" altLang="zh-CN" dirty="0"/>
              <a:t>（</a:t>
            </a:r>
            <a:r>
              <a:rPr lang="en-US" altLang="zh-CN" dirty="0"/>
              <a:t>5</a:t>
            </a:r>
            <a:r>
              <a:rPr lang="zh-CN" altLang="zh-CN" dirty="0"/>
              <a:t>）点击</a:t>
            </a:r>
            <a:r>
              <a:rPr lang="en-US" altLang="zh-CN" dirty="0"/>
              <a:t>“</a:t>
            </a:r>
            <a:r>
              <a:rPr lang="zh-CN" altLang="zh-CN" dirty="0"/>
              <a:t>保存</a:t>
            </a:r>
            <a:r>
              <a:rPr lang="en-US" altLang="zh-CN" dirty="0"/>
              <a:t>”</a:t>
            </a:r>
            <a:r>
              <a:rPr lang="zh-CN" altLang="zh-CN" dirty="0"/>
              <a:t>按钮，完成此次记录的添</a:t>
            </a:r>
            <a:r>
              <a:rPr lang="zh-CN" altLang="zh-CN" dirty="0" smtClean="0"/>
              <a:t>加</a:t>
            </a:r>
            <a:endParaRPr lang="en-US" altLang="zh-CN" dirty="0" smtClean="0"/>
          </a:p>
          <a:p>
            <a:pPr lvl="1"/>
            <a:r>
              <a:rPr lang="zh-CN" altLang="zh-CN" dirty="0"/>
              <a:t>（</a:t>
            </a:r>
            <a:r>
              <a:rPr lang="en-US" altLang="zh-CN" dirty="0"/>
              <a:t>6</a:t>
            </a:r>
            <a:r>
              <a:rPr lang="zh-CN" altLang="zh-CN" dirty="0"/>
              <a:t>）添加映射策略（</a:t>
            </a:r>
            <a:r>
              <a:rPr lang="en-US" altLang="zh-CN" dirty="0"/>
              <a:t>SNAT</a:t>
            </a:r>
            <a:r>
              <a:rPr lang="zh-CN" altLang="zh-CN" dirty="0"/>
              <a:t>）</a:t>
            </a:r>
          </a:p>
          <a:p>
            <a:pPr lvl="1"/>
            <a:r>
              <a:rPr lang="zh-CN" altLang="zh-CN" dirty="0"/>
              <a:t>打开“策略管理”</a:t>
            </a:r>
            <a:r>
              <a:rPr lang="en-US" altLang="zh-CN" dirty="0">
                <a:sym typeface="Wingdings" panose="05000000000000000000" pitchFamily="2" charset="2"/>
              </a:rPr>
              <a:t></a:t>
            </a:r>
            <a:r>
              <a:rPr lang="zh-CN" altLang="zh-CN" dirty="0"/>
              <a:t>“映射策略”页面，单击“添加映射”按钮进行映</a:t>
            </a:r>
            <a:r>
              <a:rPr lang="zh-CN" altLang="zh-CN" dirty="0" smtClean="0"/>
              <a:t>射添</a:t>
            </a:r>
            <a:r>
              <a:rPr lang="zh-CN" altLang="zh-CN" dirty="0"/>
              <a:t>加</a:t>
            </a:r>
            <a:r>
              <a:rPr lang="zh-CN" altLang="zh-CN" dirty="0" smtClean="0"/>
              <a:t>。</a:t>
            </a:r>
            <a:endParaRPr lang="en-US" altLang="zh-CN" dirty="0" smtClean="0"/>
          </a:p>
          <a:p>
            <a:pPr lvl="1"/>
            <a:r>
              <a:rPr lang="zh-CN" altLang="zh-CN" dirty="0"/>
              <a:t>（</a:t>
            </a:r>
            <a:r>
              <a:rPr lang="en-US" altLang="zh-CN" dirty="0"/>
              <a:t>7</a:t>
            </a:r>
            <a:r>
              <a:rPr lang="zh-CN" altLang="zh-CN" dirty="0"/>
              <a:t>）点击</a:t>
            </a:r>
            <a:r>
              <a:rPr lang="en-US" altLang="zh-CN" dirty="0"/>
              <a:t>“</a:t>
            </a:r>
            <a:r>
              <a:rPr lang="zh-CN" altLang="zh-CN" dirty="0"/>
              <a:t>保存</a:t>
            </a:r>
            <a:r>
              <a:rPr lang="en-US" altLang="zh-CN" dirty="0"/>
              <a:t>”</a:t>
            </a:r>
            <a:r>
              <a:rPr lang="zh-CN" altLang="zh-CN" dirty="0"/>
              <a:t>按钮，完成此次记录的添加</a:t>
            </a:r>
            <a:r>
              <a:rPr lang="zh-CN" altLang="zh-CN" dirty="0" smtClean="0"/>
              <a:t>。</a:t>
            </a:r>
            <a:endParaRPr lang="en-US" altLang="zh-CN" dirty="0" smtClean="0"/>
          </a:p>
          <a:p>
            <a:pPr lvl="1"/>
            <a:r>
              <a:rPr lang="zh-CN" altLang="zh-CN" dirty="0"/>
              <a:t>（</a:t>
            </a:r>
            <a:r>
              <a:rPr lang="en-US" altLang="zh-CN" dirty="0"/>
              <a:t>8</a:t>
            </a:r>
            <a:r>
              <a:rPr lang="zh-CN" altLang="zh-CN" dirty="0"/>
              <a:t>）打开“策略管理”</a:t>
            </a:r>
            <a:r>
              <a:rPr lang="en-US" altLang="zh-CN" dirty="0">
                <a:sym typeface="Wingdings" panose="05000000000000000000" pitchFamily="2" charset="2"/>
              </a:rPr>
              <a:t></a:t>
            </a:r>
            <a:r>
              <a:rPr lang="zh-CN" altLang="zh-CN" dirty="0"/>
              <a:t>“访问策略”页面，单击“添加策略”按钮进行策略添</a:t>
            </a:r>
            <a:r>
              <a:rPr lang="zh-CN" altLang="zh-CN" dirty="0" smtClean="0"/>
              <a:t>加</a:t>
            </a:r>
            <a:endParaRPr lang="en-US" altLang="zh-CN" dirty="0" smtClean="0"/>
          </a:p>
          <a:p>
            <a:pPr lvl="1"/>
            <a:r>
              <a:rPr lang="zh-CN" altLang="zh-CN" dirty="0"/>
              <a:t>（</a:t>
            </a:r>
            <a:r>
              <a:rPr lang="en-US" altLang="zh-CN" dirty="0"/>
              <a:t>9</a:t>
            </a:r>
            <a:r>
              <a:rPr lang="zh-CN" altLang="zh-CN" dirty="0"/>
              <a:t>）点击</a:t>
            </a:r>
            <a:r>
              <a:rPr lang="en-US" altLang="zh-CN" dirty="0"/>
              <a:t>“</a:t>
            </a:r>
            <a:r>
              <a:rPr lang="zh-CN" altLang="zh-CN" dirty="0"/>
              <a:t>保存</a:t>
            </a:r>
            <a:r>
              <a:rPr lang="en-US" altLang="zh-CN" dirty="0"/>
              <a:t>”</a:t>
            </a:r>
            <a:r>
              <a:rPr lang="zh-CN" altLang="zh-CN" dirty="0"/>
              <a:t>按钮，完成此次记录的添加</a:t>
            </a:r>
          </a:p>
        </p:txBody>
      </p:sp>
    </p:spTree>
    <p:extLst>
      <p:ext uri="{BB962C8B-B14F-4D97-AF65-F5344CB8AC3E}">
        <p14:creationId xmlns:p14="http://schemas.microsoft.com/office/powerpoint/2010/main" val="226323355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3.5 </a:t>
            </a:r>
            <a:r>
              <a:rPr lang="zh-CN" altLang="en-US" dirty="0" smtClean="0">
                <a:latin typeface="+mj-lt"/>
                <a:ea typeface="+mj-ea"/>
                <a:cs typeface="+mj-cs"/>
              </a:rPr>
              <a:t>项</a:t>
            </a:r>
            <a:r>
              <a:rPr lang="zh-CN" altLang="en-US" dirty="0">
                <a:latin typeface="+mj-lt"/>
                <a:ea typeface="+mj-ea"/>
                <a:cs typeface="+mj-cs"/>
              </a:rPr>
              <a:t>目实训</a:t>
            </a:r>
          </a:p>
        </p:txBody>
      </p:sp>
      <p:sp>
        <p:nvSpPr>
          <p:cNvPr id="3" name="内容占位符 2"/>
          <p:cNvSpPr>
            <a:spLocks noGrp="1"/>
          </p:cNvSpPr>
          <p:nvPr>
            <p:ph idx="1"/>
          </p:nvPr>
        </p:nvSpPr>
        <p:spPr/>
        <p:txBody>
          <a:bodyPr/>
          <a:lstStyle/>
          <a:p>
            <a:pPr marL="342900" lvl="2" indent="-342900">
              <a:buClr>
                <a:schemeClr val="tx1"/>
              </a:buClr>
              <a:buSzTx/>
              <a:buFont typeface="Wingdings" panose="05000000000000000000" pitchFamily="2" charset="2"/>
              <a:buChar char="v"/>
            </a:pPr>
            <a:r>
              <a:rPr lang="zh-CN" altLang="zh-CN" sz="2800" b="1" dirty="0">
                <a:solidFill>
                  <a:schemeClr val="accent1"/>
                </a:solidFill>
                <a:ea typeface="+mn-ea"/>
                <a:cs typeface="+mn-cs"/>
              </a:rPr>
              <a:t>任务</a:t>
            </a:r>
            <a:r>
              <a:rPr lang="en-US" altLang="zh-CN" sz="2800" b="1" dirty="0">
                <a:solidFill>
                  <a:schemeClr val="accent1"/>
                </a:solidFill>
                <a:ea typeface="+mn-ea"/>
                <a:cs typeface="+mn-cs"/>
              </a:rPr>
              <a:t>2</a:t>
            </a:r>
            <a:r>
              <a:rPr lang="zh-CN" altLang="zh-CN" sz="2800" b="1" dirty="0">
                <a:solidFill>
                  <a:schemeClr val="accent1"/>
                </a:solidFill>
                <a:ea typeface="+mn-ea"/>
                <a:cs typeface="+mn-cs"/>
              </a:rPr>
              <a:t>：</a:t>
            </a:r>
            <a:r>
              <a:rPr lang="en-US" altLang="zh-CN" sz="2800" b="1" dirty="0">
                <a:solidFill>
                  <a:schemeClr val="accent1"/>
                </a:solidFill>
                <a:ea typeface="+mn-ea"/>
                <a:cs typeface="+mn-cs"/>
              </a:rPr>
              <a:t>VPN</a:t>
            </a:r>
            <a:r>
              <a:rPr lang="zh-CN" altLang="zh-CN" sz="2800" b="1" dirty="0">
                <a:solidFill>
                  <a:schemeClr val="accent1"/>
                </a:solidFill>
                <a:ea typeface="+mn-ea"/>
                <a:cs typeface="+mn-cs"/>
              </a:rPr>
              <a:t>规则配</a:t>
            </a:r>
            <a:r>
              <a:rPr lang="zh-CN" altLang="zh-CN" sz="2800" b="1" dirty="0" smtClean="0">
                <a:solidFill>
                  <a:schemeClr val="accent1"/>
                </a:solidFill>
                <a:ea typeface="+mn-ea"/>
                <a:cs typeface="+mn-cs"/>
              </a:rPr>
              <a:t>置</a:t>
            </a:r>
            <a:endParaRPr lang="en-US" altLang="zh-CN" sz="2800" b="1" dirty="0" smtClean="0">
              <a:solidFill>
                <a:schemeClr val="accent1"/>
              </a:solidFill>
              <a:ea typeface="+mn-ea"/>
              <a:cs typeface="+mn-cs"/>
            </a:endParaRPr>
          </a:p>
          <a:p>
            <a:pPr lvl="1"/>
            <a:r>
              <a:rPr lang="en-US" altLang="zh-CN" dirty="0"/>
              <a:t>1</a:t>
            </a:r>
            <a:r>
              <a:rPr lang="zh-CN" altLang="zh-CN" dirty="0"/>
              <a:t>．进入“虚拟专网”</a:t>
            </a:r>
            <a:r>
              <a:rPr lang="en-US" altLang="zh-CN" dirty="0">
                <a:sym typeface="Wingdings" panose="05000000000000000000" pitchFamily="2" charset="2"/>
              </a:rPr>
              <a:t></a:t>
            </a:r>
            <a:r>
              <a:rPr lang="zh-CN" altLang="zh-CN" dirty="0"/>
              <a:t>“</a:t>
            </a:r>
            <a:r>
              <a:rPr lang="en-US" altLang="zh-CN" dirty="0"/>
              <a:t>IPSEC</a:t>
            </a:r>
            <a:r>
              <a:rPr lang="zh-CN" altLang="zh-CN" dirty="0"/>
              <a:t>设置”分页，单击“添加阶段</a:t>
            </a:r>
            <a:r>
              <a:rPr lang="en-US" altLang="zh-CN" dirty="0"/>
              <a:t>1</a:t>
            </a:r>
            <a:r>
              <a:rPr lang="zh-CN" altLang="zh-CN" dirty="0"/>
              <a:t>”进行阶段一设置。第一阶段，协商创建一个通信信道（</a:t>
            </a:r>
            <a:r>
              <a:rPr lang="en-US" altLang="zh-CN" dirty="0"/>
              <a:t>IKE SA</a:t>
            </a:r>
            <a:r>
              <a:rPr lang="zh-CN" altLang="zh-CN" dirty="0"/>
              <a:t>），并对该信道进行验证，为双方进一步的</a:t>
            </a:r>
            <a:r>
              <a:rPr lang="en-US" altLang="zh-CN" dirty="0"/>
              <a:t>IKE</a:t>
            </a:r>
            <a:r>
              <a:rPr lang="zh-CN" altLang="zh-CN" dirty="0"/>
              <a:t>通信提供机密性、消息完整性以及消息源验证服务</a:t>
            </a:r>
            <a:r>
              <a:rPr lang="zh-CN" altLang="zh-CN" dirty="0" smtClean="0"/>
              <a:t>。</a:t>
            </a:r>
            <a:endParaRPr lang="en-US" altLang="zh-CN" dirty="0" smtClean="0"/>
          </a:p>
          <a:p>
            <a:pPr lvl="1"/>
            <a:r>
              <a:rPr lang="en-US" altLang="zh-CN" dirty="0" smtClean="0"/>
              <a:t>2</a:t>
            </a:r>
            <a:r>
              <a:rPr lang="zh-CN" altLang="zh-CN" dirty="0"/>
              <a:t>．认证方法有预共享密钥</a:t>
            </a:r>
            <a:r>
              <a:rPr lang="en-US" altLang="zh-CN" dirty="0"/>
              <a:t>(pre share)</a:t>
            </a:r>
            <a:r>
              <a:rPr lang="zh-CN" altLang="zh-CN" dirty="0"/>
              <a:t>和</a:t>
            </a:r>
            <a:r>
              <a:rPr lang="en-US" altLang="zh-CN" dirty="0"/>
              <a:t>RAS</a:t>
            </a:r>
            <a:r>
              <a:rPr lang="zh-CN" altLang="zh-CN" dirty="0"/>
              <a:t>证书</a:t>
            </a:r>
            <a:r>
              <a:rPr lang="en-US" altLang="zh-CN" dirty="0"/>
              <a:t>(</a:t>
            </a:r>
            <a:r>
              <a:rPr lang="en-US" altLang="zh-CN" dirty="0" err="1"/>
              <a:t>ras</a:t>
            </a:r>
            <a:r>
              <a:rPr lang="en-US" altLang="zh-CN" dirty="0"/>
              <a:t> sign)</a:t>
            </a:r>
            <a:r>
              <a:rPr lang="zh-CN" altLang="zh-CN" dirty="0" smtClean="0"/>
              <a:t>。</a:t>
            </a:r>
            <a:endParaRPr lang="en-US" altLang="zh-CN" dirty="0" smtClean="0"/>
          </a:p>
          <a:p>
            <a:pPr lvl="1"/>
            <a:r>
              <a:rPr lang="en-US" altLang="zh-CN" dirty="0"/>
              <a:t>3</a:t>
            </a:r>
            <a:r>
              <a:rPr lang="zh-CN" altLang="zh-CN" dirty="0"/>
              <a:t>．进入“虚拟专网”</a:t>
            </a:r>
            <a:r>
              <a:rPr lang="en-US" altLang="zh-CN" dirty="0">
                <a:sym typeface="Wingdings" panose="05000000000000000000" pitchFamily="2" charset="2"/>
              </a:rPr>
              <a:t></a:t>
            </a:r>
            <a:r>
              <a:rPr lang="zh-CN" altLang="zh-CN" dirty="0"/>
              <a:t>“</a:t>
            </a:r>
            <a:r>
              <a:rPr lang="en-US" altLang="zh-CN" dirty="0"/>
              <a:t>IPSEC</a:t>
            </a:r>
            <a:r>
              <a:rPr lang="zh-CN" altLang="zh-CN" dirty="0"/>
              <a:t>设置”分页，单击“添加阶段</a:t>
            </a:r>
            <a:r>
              <a:rPr lang="en-US" altLang="zh-CN" dirty="0"/>
              <a:t>2</a:t>
            </a:r>
            <a:r>
              <a:rPr lang="zh-CN" altLang="zh-CN" dirty="0"/>
              <a:t>”进行阶段</a:t>
            </a:r>
            <a:r>
              <a:rPr lang="en-US" altLang="zh-CN" dirty="0"/>
              <a:t>2</a:t>
            </a:r>
            <a:r>
              <a:rPr lang="zh-CN" altLang="zh-CN" dirty="0"/>
              <a:t>设置</a:t>
            </a:r>
            <a:r>
              <a:rPr lang="zh-CN" altLang="zh-CN" dirty="0" smtClean="0"/>
              <a:t>。</a:t>
            </a:r>
            <a:endParaRPr lang="en-US" altLang="zh-CN" dirty="0" smtClean="0"/>
          </a:p>
          <a:p>
            <a:pPr lvl="1"/>
            <a:r>
              <a:rPr lang="en-US" altLang="zh-CN" dirty="0"/>
              <a:t>4</a:t>
            </a:r>
            <a:r>
              <a:rPr lang="zh-CN" altLang="zh-CN" dirty="0"/>
              <a:t>．当阶段一和阶段二设置完后可返回主页面查看结</a:t>
            </a:r>
            <a:r>
              <a:rPr lang="zh-CN" altLang="zh-CN" dirty="0" smtClean="0"/>
              <a:t>果</a:t>
            </a:r>
            <a:endParaRPr lang="en-US" altLang="zh-CN" dirty="0" smtClean="0"/>
          </a:p>
          <a:p>
            <a:pPr lvl="1"/>
            <a:endParaRPr lang="zh-CN" altLang="zh-CN" b="1" dirty="0">
              <a:solidFill>
                <a:schemeClr val="accent1"/>
              </a:solidFill>
              <a:ea typeface="+mn-ea"/>
              <a:cs typeface="+mn-cs"/>
            </a:endParaRPr>
          </a:p>
        </p:txBody>
      </p:sp>
    </p:spTree>
    <p:extLst>
      <p:ext uri="{BB962C8B-B14F-4D97-AF65-F5344CB8AC3E}">
        <p14:creationId xmlns:p14="http://schemas.microsoft.com/office/powerpoint/2010/main" val="20894240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3.5 </a:t>
            </a:r>
            <a:r>
              <a:rPr lang="zh-CN" altLang="en-US" dirty="0" smtClean="0">
                <a:latin typeface="+mj-lt"/>
                <a:ea typeface="+mj-ea"/>
                <a:cs typeface="+mj-cs"/>
              </a:rPr>
              <a:t>项</a:t>
            </a:r>
            <a:r>
              <a:rPr lang="zh-CN" altLang="en-US" dirty="0">
                <a:latin typeface="+mj-lt"/>
                <a:ea typeface="+mj-ea"/>
                <a:cs typeface="+mj-cs"/>
              </a:rPr>
              <a:t>目实训</a:t>
            </a:r>
          </a:p>
        </p:txBody>
      </p:sp>
      <p:sp>
        <p:nvSpPr>
          <p:cNvPr id="3" name="内容占位符 2"/>
          <p:cNvSpPr>
            <a:spLocks noGrp="1"/>
          </p:cNvSpPr>
          <p:nvPr>
            <p:ph idx="1"/>
          </p:nvPr>
        </p:nvSpPr>
        <p:spPr/>
        <p:txBody>
          <a:bodyPr/>
          <a:lstStyle/>
          <a:p>
            <a:pPr marL="342900" lvl="2" indent="-342900">
              <a:buClr>
                <a:schemeClr val="tx1"/>
              </a:buClr>
              <a:buSzTx/>
              <a:buFont typeface="Wingdings" panose="05000000000000000000" pitchFamily="2" charset="2"/>
              <a:buChar char="v"/>
            </a:pPr>
            <a:r>
              <a:rPr lang="zh-CN" altLang="zh-CN" sz="2800" b="1" dirty="0">
                <a:solidFill>
                  <a:schemeClr val="accent1"/>
                </a:solidFill>
                <a:ea typeface="+mn-ea"/>
                <a:cs typeface="+mn-cs"/>
              </a:rPr>
              <a:t>任务</a:t>
            </a:r>
            <a:r>
              <a:rPr lang="en-US" altLang="zh-CN" sz="2800" b="1" dirty="0">
                <a:solidFill>
                  <a:schemeClr val="accent1"/>
                </a:solidFill>
                <a:ea typeface="+mn-ea"/>
                <a:cs typeface="+mn-cs"/>
              </a:rPr>
              <a:t>2</a:t>
            </a:r>
            <a:r>
              <a:rPr lang="zh-CN" altLang="zh-CN" sz="2800" b="1" dirty="0">
                <a:solidFill>
                  <a:schemeClr val="accent1"/>
                </a:solidFill>
                <a:ea typeface="+mn-ea"/>
                <a:cs typeface="+mn-cs"/>
              </a:rPr>
              <a:t>：</a:t>
            </a:r>
            <a:r>
              <a:rPr lang="en-US" altLang="zh-CN" sz="2800" b="1" dirty="0">
                <a:solidFill>
                  <a:schemeClr val="accent1"/>
                </a:solidFill>
                <a:ea typeface="+mn-ea"/>
                <a:cs typeface="+mn-cs"/>
              </a:rPr>
              <a:t>VPN</a:t>
            </a:r>
            <a:r>
              <a:rPr lang="zh-CN" altLang="zh-CN" sz="2800" b="1" dirty="0">
                <a:solidFill>
                  <a:schemeClr val="accent1"/>
                </a:solidFill>
                <a:ea typeface="+mn-ea"/>
                <a:cs typeface="+mn-cs"/>
              </a:rPr>
              <a:t>规则配</a:t>
            </a:r>
            <a:r>
              <a:rPr lang="zh-CN" altLang="zh-CN" sz="2800" b="1" dirty="0" smtClean="0">
                <a:solidFill>
                  <a:schemeClr val="accent1"/>
                </a:solidFill>
                <a:ea typeface="+mn-ea"/>
                <a:cs typeface="+mn-cs"/>
              </a:rPr>
              <a:t>置</a:t>
            </a:r>
            <a:endParaRPr lang="en-US" altLang="zh-CN" sz="2800" b="1" dirty="0" smtClean="0">
              <a:solidFill>
                <a:schemeClr val="accent1"/>
              </a:solidFill>
              <a:ea typeface="+mn-ea"/>
              <a:cs typeface="+mn-cs"/>
            </a:endParaRPr>
          </a:p>
          <a:p>
            <a:pPr lvl="1"/>
            <a:r>
              <a:rPr lang="en-US" altLang="zh-CN" dirty="0"/>
              <a:t>5</a:t>
            </a:r>
            <a:r>
              <a:rPr lang="zh-CN" altLang="zh-CN" dirty="0"/>
              <a:t>．点击“虚拟专网”分栏中的“拨入用户”进入页面，单击“增加”按钮来增加一个用户，添加方法与</a:t>
            </a:r>
            <a:r>
              <a:rPr lang="en-US" altLang="zh-CN" dirty="0"/>
              <a:t>PPTP</a:t>
            </a:r>
            <a:r>
              <a:rPr lang="zh-CN" altLang="zh-CN" dirty="0"/>
              <a:t>连接的相</a:t>
            </a:r>
            <a:r>
              <a:rPr lang="zh-CN" altLang="zh-CN" dirty="0" smtClean="0"/>
              <a:t>同</a:t>
            </a:r>
            <a:endParaRPr lang="en-US" altLang="zh-CN" dirty="0" smtClean="0"/>
          </a:p>
          <a:p>
            <a:pPr lvl="1"/>
            <a:r>
              <a:rPr lang="en-US" altLang="zh-CN" dirty="0"/>
              <a:t>6</a:t>
            </a:r>
            <a:r>
              <a:rPr lang="zh-CN" altLang="zh-CN" dirty="0"/>
              <a:t>．打开“策略管理”</a:t>
            </a:r>
            <a:r>
              <a:rPr lang="en-US" altLang="zh-CN" dirty="0">
                <a:sym typeface="Wingdings" panose="05000000000000000000" pitchFamily="2" charset="2"/>
              </a:rPr>
              <a:t></a:t>
            </a:r>
            <a:r>
              <a:rPr lang="zh-CN" altLang="zh-CN" dirty="0"/>
              <a:t>“访问策略”页面，添加一条允许</a:t>
            </a:r>
            <a:r>
              <a:rPr lang="en-US" altLang="zh-CN" dirty="0"/>
              <a:t>IPSEC</a:t>
            </a:r>
            <a:r>
              <a:rPr lang="zh-CN" altLang="zh-CN" dirty="0"/>
              <a:t>访问内部网络，单击“添加策略”按钮进行策略添加</a:t>
            </a:r>
            <a:r>
              <a:rPr lang="zh-CN" altLang="zh-CN" dirty="0" smtClean="0"/>
              <a:t>。</a:t>
            </a:r>
            <a:endParaRPr lang="en-US" altLang="zh-CN" dirty="0" smtClean="0"/>
          </a:p>
          <a:p>
            <a:pPr lvl="1"/>
            <a:r>
              <a:rPr lang="en-US" altLang="zh-CN" dirty="0"/>
              <a:t>7</a:t>
            </a:r>
            <a:r>
              <a:rPr lang="zh-CN" altLang="zh-CN" dirty="0"/>
              <a:t>．击</a:t>
            </a:r>
            <a:r>
              <a:rPr lang="en-US" altLang="zh-CN" dirty="0"/>
              <a:t>“</a:t>
            </a:r>
            <a:r>
              <a:rPr lang="zh-CN" altLang="zh-CN" dirty="0"/>
              <a:t>保存</a:t>
            </a:r>
            <a:r>
              <a:rPr lang="en-US" altLang="zh-CN" dirty="0"/>
              <a:t>”</a:t>
            </a:r>
            <a:r>
              <a:rPr lang="zh-CN" altLang="zh-CN" dirty="0"/>
              <a:t>按钮，完成此次记录的添加。</a:t>
            </a:r>
            <a:endParaRPr lang="zh-CN" altLang="zh-CN" b="1" dirty="0">
              <a:solidFill>
                <a:schemeClr val="accent1"/>
              </a:solidFill>
              <a:ea typeface="+mn-ea"/>
              <a:cs typeface="+mn-cs"/>
            </a:endParaRPr>
          </a:p>
        </p:txBody>
      </p:sp>
    </p:spTree>
    <p:extLst>
      <p:ext uri="{BB962C8B-B14F-4D97-AF65-F5344CB8AC3E}">
        <p14:creationId xmlns:p14="http://schemas.microsoft.com/office/powerpoint/2010/main" val="171699782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3.5 </a:t>
            </a:r>
            <a:r>
              <a:rPr lang="zh-CN" altLang="en-US" dirty="0" smtClean="0">
                <a:latin typeface="+mj-lt"/>
                <a:ea typeface="+mj-ea"/>
                <a:cs typeface="+mj-cs"/>
              </a:rPr>
              <a:t>项</a:t>
            </a:r>
            <a:r>
              <a:rPr lang="zh-CN" altLang="en-US" dirty="0">
                <a:latin typeface="+mj-lt"/>
                <a:ea typeface="+mj-ea"/>
                <a:cs typeface="+mj-cs"/>
              </a:rPr>
              <a:t>目实训</a:t>
            </a:r>
          </a:p>
        </p:txBody>
      </p:sp>
      <p:sp>
        <p:nvSpPr>
          <p:cNvPr id="3" name="内容占位符 2"/>
          <p:cNvSpPr>
            <a:spLocks noGrp="1"/>
          </p:cNvSpPr>
          <p:nvPr>
            <p:ph idx="1"/>
          </p:nvPr>
        </p:nvSpPr>
        <p:spPr/>
        <p:txBody>
          <a:bodyPr/>
          <a:lstStyle/>
          <a:p>
            <a:pPr marL="342900" lvl="2" indent="-342900">
              <a:buClr>
                <a:schemeClr val="tx1"/>
              </a:buClr>
              <a:buSzTx/>
              <a:buFont typeface="Wingdings" panose="05000000000000000000" pitchFamily="2" charset="2"/>
              <a:buChar char="v"/>
            </a:pPr>
            <a:r>
              <a:rPr lang="zh-CN" altLang="zh-CN" sz="2800" b="1" dirty="0">
                <a:solidFill>
                  <a:schemeClr val="accent1"/>
                </a:solidFill>
                <a:ea typeface="+mn-ea"/>
                <a:cs typeface="+mn-cs"/>
              </a:rPr>
              <a:t>任务</a:t>
            </a:r>
            <a:r>
              <a:rPr lang="en-US" altLang="zh-CN" sz="2800" b="1" dirty="0">
                <a:solidFill>
                  <a:schemeClr val="accent1"/>
                </a:solidFill>
                <a:ea typeface="+mn-ea"/>
                <a:cs typeface="+mn-cs"/>
              </a:rPr>
              <a:t>3</a:t>
            </a:r>
            <a:r>
              <a:rPr lang="zh-CN" altLang="zh-CN" sz="2800" b="1" dirty="0">
                <a:solidFill>
                  <a:schemeClr val="accent1"/>
                </a:solidFill>
                <a:ea typeface="+mn-ea"/>
                <a:cs typeface="+mn-cs"/>
              </a:rPr>
              <a:t>：</a:t>
            </a:r>
            <a:r>
              <a:rPr lang="en-US" altLang="zh-CN" sz="2800" b="1" dirty="0">
                <a:solidFill>
                  <a:schemeClr val="accent1"/>
                </a:solidFill>
                <a:ea typeface="+mn-ea"/>
                <a:cs typeface="+mn-cs"/>
              </a:rPr>
              <a:t>VPN</a:t>
            </a:r>
            <a:r>
              <a:rPr lang="zh-CN" altLang="zh-CN" sz="2800" b="1" dirty="0">
                <a:solidFill>
                  <a:schemeClr val="accent1"/>
                </a:solidFill>
                <a:ea typeface="+mn-ea"/>
                <a:cs typeface="+mn-cs"/>
              </a:rPr>
              <a:t>测试</a:t>
            </a:r>
          </a:p>
          <a:p>
            <a:pPr marL="342900" lvl="2" indent="-342900">
              <a:buClr>
                <a:schemeClr val="tx1"/>
              </a:buClr>
              <a:buSzTx/>
              <a:buFont typeface="Wingdings" panose="05000000000000000000" pitchFamily="2" charset="2"/>
              <a:buChar char="v"/>
            </a:pPr>
            <a:r>
              <a:rPr lang="zh-CN" altLang="zh-CN" sz="2800" b="1" dirty="0" smtClean="0">
                <a:solidFill>
                  <a:schemeClr val="accent1"/>
                </a:solidFill>
                <a:ea typeface="+mn-ea"/>
                <a:cs typeface="+mn-cs"/>
              </a:rPr>
              <a:t>任</a:t>
            </a:r>
            <a:r>
              <a:rPr lang="zh-CN" altLang="zh-CN" sz="2800" b="1" dirty="0">
                <a:solidFill>
                  <a:schemeClr val="accent1"/>
                </a:solidFill>
                <a:ea typeface="+mn-ea"/>
                <a:cs typeface="+mn-cs"/>
              </a:rPr>
              <a:t>务</a:t>
            </a:r>
            <a:r>
              <a:rPr lang="en-US" altLang="zh-CN" sz="2800" b="1" dirty="0">
                <a:solidFill>
                  <a:schemeClr val="accent1"/>
                </a:solidFill>
                <a:ea typeface="+mn-ea"/>
                <a:cs typeface="+mn-cs"/>
              </a:rPr>
              <a:t>2</a:t>
            </a:r>
            <a:r>
              <a:rPr lang="zh-CN" altLang="zh-CN" sz="2800" b="1" dirty="0">
                <a:solidFill>
                  <a:schemeClr val="accent1"/>
                </a:solidFill>
                <a:ea typeface="+mn-ea"/>
                <a:cs typeface="+mn-cs"/>
              </a:rPr>
              <a:t>：</a:t>
            </a:r>
            <a:r>
              <a:rPr lang="en-US" altLang="zh-CN" sz="2800" b="1" dirty="0">
                <a:solidFill>
                  <a:schemeClr val="accent1"/>
                </a:solidFill>
                <a:ea typeface="+mn-ea"/>
                <a:cs typeface="+mn-cs"/>
              </a:rPr>
              <a:t>VPN</a:t>
            </a:r>
            <a:r>
              <a:rPr lang="zh-CN" altLang="zh-CN" sz="2800" b="1" dirty="0">
                <a:solidFill>
                  <a:schemeClr val="accent1"/>
                </a:solidFill>
                <a:ea typeface="+mn-ea"/>
                <a:cs typeface="+mn-cs"/>
              </a:rPr>
              <a:t>规则配</a:t>
            </a:r>
            <a:r>
              <a:rPr lang="zh-CN" altLang="zh-CN" sz="2800" b="1" dirty="0" smtClean="0">
                <a:solidFill>
                  <a:schemeClr val="accent1"/>
                </a:solidFill>
                <a:ea typeface="+mn-ea"/>
                <a:cs typeface="+mn-cs"/>
              </a:rPr>
              <a:t>置</a:t>
            </a:r>
            <a:endParaRPr lang="en-US" altLang="zh-CN" sz="2800" b="1" dirty="0" smtClean="0">
              <a:solidFill>
                <a:schemeClr val="accent1"/>
              </a:solidFill>
              <a:ea typeface="+mn-ea"/>
              <a:cs typeface="+mn-cs"/>
            </a:endParaRPr>
          </a:p>
          <a:p>
            <a:pPr lvl="1"/>
            <a:r>
              <a:rPr lang="en-US" altLang="zh-CN" sz="2000" dirty="0"/>
              <a:t>1</a:t>
            </a:r>
            <a:r>
              <a:rPr lang="zh-CN" altLang="zh-CN" sz="2000" dirty="0"/>
              <a:t>．在测试</a:t>
            </a:r>
            <a:r>
              <a:rPr lang="en-US" altLang="zh-CN" sz="2000" dirty="0"/>
              <a:t>IPSEC</a:t>
            </a:r>
            <a:r>
              <a:rPr lang="zh-CN" altLang="zh-CN" sz="2000" dirty="0"/>
              <a:t>是否建立成功时，需要配置客户端，这里客户端环境以</a:t>
            </a:r>
            <a:r>
              <a:rPr lang="en-US" altLang="zh-CN" sz="2000" dirty="0"/>
              <a:t>WINDOWS XP</a:t>
            </a:r>
            <a:r>
              <a:rPr lang="zh-CN" altLang="zh-CN" sz="2000" dirty="0"/>
              <a:t>系统为例。在客户端机器（即远程用户端）上的“开始”菜单</a:t>
            </a:r>
            <a:r>
              <a:rPr lang="en-US" altLang="zh-CN" sz="2000" dirty="0">
                <a:sym typeface="Wingdings" panose="05000000000000000000" pitchFamily="2" charset="2"/>
              </a:rPr>
              <a:t></a:t>
            </a:r>
            <a:r>
              <a:rPr lang="zh-CN" altLang="zh-CN" sz="2000" dirty="0"/>
              <a:t>“控制面板”</a:t>
            </a:r>
            <a:r>
              <a:rPr lang="en-US" altLang="zh-CN" sz="2000" dirty="0">
                <a:sym typeface="Wingdings" panose="05000000000000000000" pitchFamily="2" charset="2"/>
              </a:rPr>
              <a:t></a:t>
            </a:r>
            <a:r>
              <a:rPr lang="zh-CN" altLang="zh-CN" sz="2000" dirty="0"/>
              <a:t>“管理工具”</a:t>
            </a:r>
            <a:r>
              <a:rPr lang="en-US" altLang="zh-CN" sz="2000" dirty="0">
                <a:sym typeface="Wingdings" panose="05000000000000000000" pitchFamily="2" charset="2"/>
              </a:rPr>
              <a:t></a:t>
            </a:r>
            <a:r>
              <a:rPr lang="zh-CN" altLang="zh-CN" sz="2000" dirty="0"/>
              <a:t>“服务”中启动“</a:t>
            </a:r>
            <a:r>
              <a:rPr lang="en-US" altLang="zh-CN" sz="2000" dirty="0"/>
              <a:t>IPSEC Services</a:t>
            </a:r>
            <a:r>
              <a:rPr lang="zh-CN" altLang="zh-CN" sz="2000" dirty="0"/>
              <a:t>”，打开网络连接属性，点击左侧网络任务下的创建一个新的连接选项，点击下一步</a:t>
            </a:r>
            <a:r>
              <a:rPr lang="zh-CN" altLang="zh-CN" sz="2000" dirty="0" smtClean="0"/>
              <a:t>。</a:t>
            </a:r>
            <a:endParaRPr lang="en-US" altLang="zh-CN" sz="2000" dirty="0" smtClean="0"/>
          </a:p>
          <a:p>
            <a:pPr lvl="1"/>
            <a:r>
              <a:rPr lang="en-US" altLang="zh-CN" sz="2000" dirty="0"/>
              <a:t>2</a:t>
            </a:r>
            <a:r>
              <a:rPr lang="zh-CN" altLang="zh-CN" sz="2000" dirty="0"/>
              <a:t>．选择“连接到我的工作场所的网络”，点击下一步。</a:t>
            </a:r>
            <a:endParaRPr lang="en-US" altLang="zh-CN" sz="2000" dirty="0"/>
          </a:p>
          <a:p>
            <a:pPr lvl="1"/>
            <a:r>
              <a:rPr lang="en-US" altLang="zh-CN" sz="2000" dirty="0"/>
              <a:t>3</a:t>
            </a:r>
            <a:r>
              <a:rPr lang="zh-CN" altLang="zh-CN" sz="2000" dirty="0"/>
              <a:t>．选择虚拟专用网络连接，点击下一步。</a:t>
            </a:r>
            <a:endParaRPr lang="en-US" altLang="zh-CN" sz="2000" dirty="0"/>
          </a:p>
          <a:p>
            <a:pPr lvl="1"/>
            <a:r>
              <a:rPr lang="en-US" altLang="zh-CN" sz="2000" dirty="0"/>
              <a:t>4</a:t>
            </a:r>
            <a:r>
              <a:rPr lang="zh-CN" altLang="zh-CN" sz="2000" dirty="0"/>
              <a:t>．输入识别名称，点击下一步。</a:t>
            </a:r>
            <a:endParaRPr lang="en-US" altLang="zh-CN" sz="2000" dirty="0"/>
          </a:p>
          <a:p>
            <a:pPr lvl="1"/>
            <a:r>
              <a:rPr lang="en-US" altLang="zh-CN" sz="2000" dirty="0"/>
              <a:t>5</a:t>
            </a:r>
            <a:r>
              <a:rPr lang="zh-CN" altLang="zh-CN" sz="2000" dirty="0"/>
              <a:t>．根据您的网络连接方式，选择相应的网络连接方式</a:t>
            </a:r>
            <a:endParaRPr lang="en-US" altLang="zh-CN" sz="2000" dirty="0"/>
          </a:p>
          <a:p>
            <a:pPr lvl="1"/>
            <a:r>
              <a:rPr lang="en-US" altLang="zh-CN" sz="2000" dirty="0"/>
              <a:t>6</a:t>
            </a:r>
            <a:r>
              <a:rPr lang="zh-CN" altLang="zh-CN" sz="2000" dirty="0"/>
              <a:t>．在此输入</a:t>
            </a:r>
            <a:r>
              <a:rPr lang="en-US" altLang="zh-CN" sz="2000" dirty="0"/>
              <a:t>VPN</a:t>
            </a:r>
            <a:r>
              <a:rPr lang="zh-CN" altLang="zh-CN" sz="2000" dirty="0"/>
              <a:t>对外的</a:t>
            </a:r>
            <a:r>
              <a:rPr lang="en-US" altLang="zh-CN" sz="2000" dirty="0"/>
              <a:t>IP</a:t>
            </a:r>
            <a:r>
              <a:rPr lang="zh-CN" altLang="zh-CN" sz="2000" dirty="0"/>
              <a:t>地址，点击下一步</a:t>
            </a:r>
            <a:r>
              <a:rPr lang="zh-CN" altLang="zh-CN" sz="2000" dirty="0" smtClean="0"/>
              <a:t>。</a:t>
            </a:r>
            <a:endParaRPr lang="en-US" altLang="zh-CN" sz="2000" dirty="0" smtClean="0"/>
          </a:p>
          <a:p>
            <a:pPr lvl="1"/>
            <a:r>
              <a:rPr lang="en-US" altLang="zh-CN" sz="2000" dirty="0" smtClean="0"/>
              <a:t>7</a:t>
            </a:r>
            <a:r>
              <a:rPr lang="zh-CN" altLang="zh-CN" sz="2000" dirty="0"/>
              <a:t>．点击</a:t>
            </a:r>
            <a:r>
              <a:rPr lang="en-US" altLang="zh-CN" sz="2000" dirty="0"/>
              <a:t>“</a:t>
            </a:r>
            <a:r>
              <a:rPr lang="zh-CN" altLang="zh-CN" sz="2000" dirty="0"/>
              <a:t>属性</a:t>
            </a:r>
            <a:r>
              <a:rPr lang="en-US" altLang="zh-CN" sz="2000" dirty="0"/>
              <a:t>”</a:t>
            </a:r>
            <a:r>
              <a:rPr lang="zh-CN" altLang="zh-CN" sz="2000" dirty="0"/>
              <a:t>按钮，选择网络分页，在</a:t>
            </a:r>
            <a:r>
              <a:rPr lang="en-US" altLang="zh-CN" sz="2000" dirty="0"/>
              <a:t>VPN</a:t>
            </a:r>
            <a:r>
              <a:rPr lang="zh-CN" altLang="zh-CN" sz="2000" dirty="0"/>
              <a:t>类型中选择</a:t>
            </a:r>
            <a:r>
              <a:rPr lang="en-US" altLang="zh-CN" sz="2000" dirty="0"/>
              <a:t>PPTP VPN</a:t>
            </a:r>
            <a:r>
              <a:rPr lang="zh-CN" altLang="zh-CN" sz="2000" dirty="0"/>
              <a:t>模块或者是</a:t>
            </a:r>
            <a:r>
              <a:rPr lang="en-US" altLang="zh-CN" sz="2000" dirty="0"/>
              <a:t>L2TP IPSEC VPN</a:t>
            </a:r>
            <a:r>
              <a:rPr lang="zh-CN" altLang="zh-CN" sz="2000" dirty="0"/>
              <a:t>模块</a:t>
            </a:r>
          </a:p>
        </p:txBody>
      </p:sp>
    </p:spTree>
    <p:extLst>
      <p:ext uri="{BB962C8B-B14F-4D97-AF65-F5344CB8AC3E}">
        <p14:creationId xmlns:p14="http://schemas.microsoft.com/office/powerpoint/2010/main" val="237620454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3.5 </a:t>
            </a:r>
            <a:r>
              <a:rPr lang="zh-CN" altLang="en-US" dirty="0" smtClean="0">
                <a:latin typeface="+mj-lt"/>
                <a:ea typeface="+mj-ea"/>
                <a:cs typeface="+mj-cs"/>
              </a:rPr>
              <a:t>项</a:t>
            </a:r>
            <a:r>
              <a:rPr lang="zh-CN" altLang="en-US" dirty="0">
                <a:latin typeface="+mj-lt"/>
                <a:ea typeface="+mj-ea"/>
                <a:cs typeface="+mj-cs"/>
              </a:rPr>
              <a:t>目实训</a:t>
            </a:r>
          </a:p>
        </p:txBody>
      </p:sp>
      <p:sp>
        <p:nvSpPr>
          <p:cNvPr id="3" name="内容占位符 2"/>
          <p:cNvSpPr>
            <a:spLocks noGrp="1"/>
          </p:cNvSpPr>
          <p:nvPr>
            <p:ph idx="1"/>
          </p:nvPr>
        </p:nvSpPr>
        <p:spPr/>
        <p:txBody>
          <a:bodyPr/>
          <a:lstStyle/>
          <a:p>
            <a:pPr marL="342900" lvl="2" indent="-342900">
              <a:buClr>
                <a:schemeClr val="tx1"/>
              </a:buClr>
              <a:buSzTx/>
              <a:buFont typeface="Wingdings" panose="05000000000000000000" pitchFamily="2" charset="2"/>
              <a:buChar char="v"/>
            </a:pPr>
            <a:r>
              <a:rPr lang="zh-CN" altLang="zh-CN" sz="2800" b="1" dirty="0">
                <a:solidFill>
                  <a:schemeClr val="accent1"/>
                </a:solidFill>
                <a:ea typeface="+mn-ea"/>
                <a:cs typeface="+mn-cs"/>
              </a:rPr>
              <a:t>任务</a:t>
            </a:r>
            <a:r>
              <a:rPr lang="en-US" altLang="zh-CN" sz="2800" b="1" dirty="0">
                <a:solidFill>
                  <a:schemeClr val="accent1"/>
                </a:solidFill>
                <a:ea typeface="+mn-ea"/>
                <a:cs typeface="+mn-cs"/>
              </a:rPr>
              <a:t>3</a:t>
            </a:r>
            <a:r>
              <a:rPr lang="zh-CN" altLang="zh-CN" sz="2800" b="1" dirty="0">
                <a:solidFill>
                  <a:schemeClr val="accent1"/>
                </a:solidFill>
                <a:ea typeface="+mn-ea"/>
                <a:cs typeface="+mn-cs"/>
              </a:rPr>
              <a:t>：</a:t>
            </a:r>
            <a:r>
              <a:rPr lang="en-US" altLang="zh-CN" sz="2800" b="1" dirty="0">
                <a:solidFill>
                  <a:schemeClr val="accent1"/>
                </a:solidFill>
                <a:ea typeface="+mn-ea"/>
                <a:cs typeface="+mn-cs"/>
              </a:rPr>
              <a:t>VPN</a:t>
            </a:r>
            <a:r>
              <a:rPr lang="zh-CN" altLang="zh-CN" sz="2800" b="1" dirty="0">
                <a:solidFill>
                  <a:schemeClr val="accent1"/>
                </a:solidFill>
                <a:ea typeface="+mn-ea"/>
                <a:cs typeface="+mn-cs"/>
              </a:rPr>
              <a:t>测试</a:t>
            </a:r>
          </a:p>
          <a:p>
            <a:pPr marL="342900" lvl="2" indent="-342900">
              <a:buClr>
                <a:schemeClr val="tx1"/>
              </a:buClr>
              <a:buSzTx/>
              <a:buFont typeface="Wingdings" panose="05000000000000000000" pitchFamily="2" charset="2"/>
              <a:buChar char="v"/>
            </a:pPr>
            <a:r>
              <a:rPr lang="zh-CN" altLang="zh-CN" sz="2800" b="1" dirty="0" smtClean="0">
                <a:solidFill>
                  <a:schemeClr val="accent1"/>
                </a:solidFill>
                <a:ea typeface="+mn-ea"/>
                <a:cs typeface="+mn-cs"/>
              </a:rPr>
              <a:t>任</a:t>
            </a:r>
            <a:r>
              <a:rPr lang="zh-CN" altLang="zh-CN" sz="2800" b="1" dirty="0">
                <a:solidFill>
                  <a:schemeClr val="accent1"/>
                </a:solidFill>
                <a:ea typeface="+mn-ea"/>
                <a:cs typeface="+mn-cs"/>
              </a:rPr>
              <a:t>务</a:t>
            </a:r>
            <a:r>
              <a:rPr lang="en-US" altLang="zh-CN" sz="2800" b="1" dirty="0">
                <a:solidFill>
                  <a:schemeClr val="accent1"/>
                </a:solidFill>
                <a:ea typeface="+mn-ea"/>
                <a:cs typeface="+mn-cs"/>
              </a:rPr>
              <a:t>2</a:t>
            </a:r>
            <a:r>
              <a:rPr lang="zh-CN" altLang="zh-CN" sz="2800" b="1" dirty="0">
                <a:solidFill>
                  <a:schemeClr val="accent1"/>
                </a:solidFill>
                <a:ea typeface="+mn-ea"/>
                <a:cs typeface="+mn-cs"/>
              </a:rPr>
              <a:t>：</a:t>
            </a:r>
            <a:r>
              <a:rPr lang="en-US" altLang="zh-CN" sz="2800" b="1" dirty="0">
                <a:solidFill>
                  <a:schemeClr val="accent1"/>
                </a:solidFill>
                <a:ea typeface="+mn-ea"/>
                <a:cs typeface="+mn-cs"/>
              </a:rPr>
              <a:t>VPN</a:t>
            </a:r>
            <a:r>
              <a:rPr lang="zh-CN" altLang="zh-CN" sz="2800" b="1" dirty="0">
                <a:solidFill>
                  <a:schemeClr val="accent1"/>
                </a:solidFill>
                <a:ea typeface="+mn-ea"/>
                <a:cs typeface="+mn-cs"/>
              </a:rPr>
              <a:t>规则配</a:t>
            </a:r>
            <a:r>
              <a:rPr lang="zh-CN" altLang="zh-CN" sz="2800" b="1" dirty="0" smtClean="0">
                <a:solidFill>
                  <a:schemeClr val="accent1"/>
                </a:solidFill>
                <a:ea typeface="+mn-ea"/>
                <a:cs typeface="+mn-cs"/>
              </a:rPr>
              <a:t>置</a:t>
            </a:r>
            <a:endParaRPr lang="en-US" altLang="zh-CN" sz="2800" b="1" dirty="0" smtClean="0">
              <a:solidFill>
                <a:schemeClr val="accent1"/>
              </a:solidFill>
              <a:ea typeface="+mn-ea"/>
              <a:cs typeface="+mn-cs"/>
            </a:endParaRPr>
          </a:p>
          <a:p>
            <a:pPr lvl="1"/>
            <a:r>
              <a:rPr lang="en-US" altLang="zh-CN" sz="2000" dirty="0"/>
              <a:t>8</a:t>
            </a:r>
            <a:r>
              <a:rPr lang="zh-CN" altLang="zh-CN" sz="2000" dirty="0"/>
              <a:t>．如果是使用</a:t>
            </a:r>
            <a:r>
              <a:rPr lang="en-US" altLang="zh-CN" sz="2000" dirty="0"/>
              <a:t>IPSEC</a:t>
            </a:r>
            <a:r>
              <a:rPr lang="zh-CN" altLang="zh-CN" sz="2000" dirty="0"/>
              <a:t>进行拨号，且在“</a:t>
            </a:r>
            <a:r>
              <a:rPr lang="en-US" altLang="zh-CN" sz="2000" dirty="0"/>
              <a:t>IPSEC</a:t>
            </a:r>
            <a:r>
              <a:rPr lang="zh-CN" altLang="zh-CN" sz="2000" dirty="0"/>
              <a:t>设置”的第一阶段中的认证方式为“预共享密钥”，则打开属性的“安全”分页</a:t>
            </a:r>
            <a:endParaRPr lang="en-US" altLang="zh-CN" sz="2000" dirty="0"/>
          </a:p>
          <a:p>
            <a:pPr lvl="1"/>
            <a:r>
              <a:rPr lang="en-US" altLang="zh-CN" sz="2000" dirty="0"/>
              <a:t>9</a:t>
            </a:r>
            <a:r>
              <a:rPr lang="zh-CN" altLang="zh-CN" sz="2000" dirty="0"/>
              <a:t>．点击“</a:t>
            </a:r>
            <a:r>
              <a:rPr lang="en-US" altLang="zh-CN" sz="2000" dirty="0"/>
              <a:t>IPSEC</a:t>
            </a:r>
            <a:r>
              <a:rPr lang="zh-CN" altLang="zh-CN" sz="2000" dirty="0"/>
              <a:t>设置”，勾选“使用预共享密钥的密钥作身份验证”，输入第一阶段设置的密钥，按“确定”。</a:t>
            </a:r>
            <a:endParaRPr lang="en-US" altLang="zh-CN" sz="2000" dirty="0"/>
          </a:p>
          <a:p>
            <a:pPr lvl="1"/>
            <a:r>
              <a:rPr lang="en-US" altLang="zh-CN" sz="2000" dirty="0"/>
              <a:t>10</a:t>
            </a:r>
            <a:r>
              <a:rPr lang="zh-CN" altLang="zh-CN" sz="2000" dirty="0"/>
              <a:t>．完成设置后，输入拨入用户名和密码</a:t>
            </a:r>
            <a:endParaRPr lang="en-US" altLang="zh-CN" sz="2000" dirty="0"/>
          </a:p>
          <a:p>
            <a:pPr lvl="1"/>
            <a:r>
              <a:rPr lang="en-US" altLang="zh-CN" sz="2000" dirty="0"/>
              <a:t>11</a:t>
            </a:r>
            <a:r>
              <a:rPr lang="zh-CN" altLang="zh-CN" sz="2000" dirty="0"/>
              <a:t>．进行</a:t>
            </a:r>
            <a:r>
              <a:rPr lang="en-US" altLang="zh-CN" sz="2000" dirty="0"/>
              <a:t>IPSEC</a:t>
            </a:r>
            <a:r>
              <a:rPr lang="zh-CN" altLang="zh-CN" sz="2000" dirty="0"/>
              <a:t>拨号连接，连接成功后可在</a:t>
            </a:r>
            <a:r>
              <a:rPr lang="en-US" altLang="zh-CN" sz="2000" dirty="0"/>
              <a:t>VPN</a:t>
            </a:r>
            <a:r>
              <a:rPr lang="zh-CN" altLang="zh-CN" sz="2000" dirty="0"/>
              <a:t>系统上“虚拟专网”</a:t>
            </a:r>
            <a:r>
              <a:rPr lang="en-US" altLang="zh-CN" sz="2000" dirty="0">
                <a:sym typeface="Wingdings" panose="05000000000000000000" pitchFamily="2" charset="2"/>
              </a:rPr>
              <a:t></a:t>
            </a:r>
            <a:r>
              <a:rPr lang="zh-CN" altLang="zh-CN" sz="2000" dirty="0"/>
              <a:t>“</a:t>
            </a:r>
            <a:r>
              <a:rPr lang="en-US" altLang="zh-CN" sz="2000" dirty="0"/>
              <a:t>IPSECS</a:t>
            </a:r>
            <a:r>
              <a:rPr lang="zh-CN" altLang="zh-CN" sz="2000" dirty="0"/>
              <a:t>设置”</a:t>
            </a:r>
            <a:r>
              <a:rPr lang="en-US" altLang="zh-CN" sz="2000" dirty="0">
                <a:sym typeface="Wingdings" panose="05000000000000000000" pitchFamily="2" charset="2"/>
              </a:rPr>
              <a:t></a:t>
            </a:r>
            <a:r>
              <a:rPr lang="zh-CN" altLang="zh-CN" sz="2000" dirty="0"/>
              <a:t>“在线用户”页面中看到</a:t>
            </a:r>
            <a:r>
              <a:rPr lang="zh-CN" altLang="zh-CN" sz="2000" dirty="0" smtClean="0"/>
              <a:t>。</a:t>
            </a:r>
            <a:endParaRPr lang="en-US" altLang="zh-CN" sz="2000" dirty="0" smtClean="0"/>
          </a:p>
          <a:p>
            <a:pPr lvl="1"/>
            <a:r>
              <a:rPr lang="en-US" altLang="zh-CN" sz="2000" dirty="0"/>
              <a:t>12</a:t>
            </a:r>
            <a:r>
              <a:rPr lang="zh-CN" altLang="zh-CN" sz="2000" dirty="0"/>
              <a:t>．客户端机器连接后，可以测试能否</a:t>
            </a:r>
            <a:r>
              <a:rPr lang="en-US" altLang="zh-CN" sz="2000" dirty="0"/>
              <a:t>ping</a:t>
            </a:r>
            <a:r>
              <a:rPr lang="zh-CN" altLang="zh-CN" sz="2000" dirty="0"/>
              <a:t>通内部网络的一台</a:t>
            </a:r>
            <a:r>
              <a:rPr lang="en-US" altLang="zh-CN" sz="2000" dirty="0"/>
              <a:t>IP</a:t>
            </a:r>
            <a:r>
              <a:rPr lang="zh-CN" altLang="zh-CN" sz="2000" dirty="0"/>
              <a:t>为</a:t>
            </a:r>
            <a:r>
              <a:rPr lang="en-US" altLang="zh-CN" sz="2000" dirty="0"/>
              <a:t>172.16.2.200</a:t>
            </a:r>
            <a:r>
              <a:rPr lang="zh-CN" altLang="zh-CN" sz="2000" dirty="0"/>
              <a:t>的服务器。</a:t>
            </a:r>
          </a:p>
        </p:txBody>
      </p:sp>
    </p:spTree>
    <p:extLst>
      <p:ext uri="{BB962C8B-B14F-4D97-AF65-F5344CB8AC3E}">
        <p14:creationId xmlns:p14="http://schemas.microsoft.com/office/powerpoint/2010/main" val="171103413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569891" y="1602347"/>
            <a:ext cx="8153400" cy="669925"/>
          </a:xfrm>
        </p:spPr>
        <p:txBody>
          <a:bodyPr/>
          <a:lstStyle/>
          <a:p>
            <a:r>
              <a:rPr lang="en-US" altLang="zh-CN" sz="4000" dirty="0" smtClean="0"/>
              <a:t>Thanks for your attention!</a:t>
            </a:r>
            <a:endParaRPr lang="zh-CN" altLang="en-US" sz="4000" dirty="0"/>
          </a:p>
        </p:txBody>
      </p:sp>
    </p:spTree>
    <p:extLst>
      <p:ext uri="{BB962C8B-B14F-4D97-AF65-F5344CB8AC3E}">
        <p14:creationId xmlns:p14="http://schemas.microsoft.com/office/powerpoint/2010/main" val="7062527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方案设计</a:t>
            </a:r>
            <a:endParaRPr lang="zh-CN" altLang="en-US" dirty="0"/>
          </a:p>
          <a:p>
            <a:pPr lvl="1"/>
            <a:r>
              <a:rPr lang="zh-CN" altLang="zh-CN" dirty="0"/>
              <a:t>在内部构</a:t>
            </a:r>
            <a:r>
              <a:rPr lang="zh-CN" altLang="zh-CN" dirty="0" smtClean="0"/>
              <a:t>建一</a:t>
            </a:r>
            <a:r>
              <a:rPr lang="zh-CN" altLang="zh-CN" dirty="0"/>
              <a:t>套</a:t>
            </a:r>
            <a:r>
              <a:rPr lang="en-US" altLang="zh-CN" dirty="0"/>
              <a:t>VPN</a:t>
            </a:r>
            <a:r>
              <a:rPr lang="zh-CN" altLang="zh-CN" dirty="0"/>
              <a:t>专网，使得布局分散的分支机构、办事处以及移动办公人员，通过</a:t>
            </a:r>
            <a:r>
              <a:rPr lang="en-US" altLang="zh-CN" dirty="0"/>
              <a:t>VPN</a:t>
            </a:r>
            <a:r>
              <a:rPr lang="zh-CN" altLang="zh-CN" dirty="0"/>
              <a:t>的方式连入中心网络，增强用户接入的安全性，数据全程进行加密传输，实现内部</a:t>
            </a:r>
            <a:r>
              <a:rPr lang="en-US" altLang="zh-CN" dirty="0"/>
              <a:t>OA</a:t>
            </a:r>
            <a:r>
              <a:rPr lang="zh-CN" altLang="zh-CN" dirty="0"/>
              <a:t>、内部应用系统等的数据共享和远程应用，同时保证信息网络的安全。</a:t>
            </a:r>
          </a:p>
        </p:txBody>
      </p:sp>
    </p:spTree>
    <p:extLst>
      <p:ext uri="{BB962C8B-B14F-4D97-AF65-F5344CB8AC3E}">
        <p14:creationId xmlns:p14="http://schemas.microsoft.com/office/powerpoint/2010/main" val="26014859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方案设</a:t>
            </a:r>
            <a:r>
              <a:rPr lang="zh-CN" altLang="zh-CN" dirty="0" smtClean="0"/>
              <a:t>计</a:t>
            </a:r>
            <a:endParaRPr lang="zh-CN" altLang="en-US" dirty="0"/>
          </a:p>
        </p:txBody>
      </p:sp>
      <p:pic>
        <p:nvPicPr>
          <p:cNvPr id="4" name="图片 3"/>
          <p:cNvPicPr>
            <a:picLocks noChangeAspect="1"/>
          </p:cNvPicPr>
          <p:nvPr/>
        </p:nvPicPr>
        <p:blipFill>
          <a:blip r:embed="rId2"/>
          <a:stretch>
            <a:fillRect/>
          </a:stretch>
        </p:blipFill>
        <p:spPr>
          <a:xfrm>
            <a:off x="1816071" y="2026054"/>
            <a:ext cx="6171427" cy="4441248"/>
          </a:xfrm>
          <a:prstGeom prst="rect">
            <a:avLst/>
          </a:prstGeom>
        </p:spPr>
      </p:pic>
    </p:spTree>
    <p:extLst>
      <p:ext uri="{BB962C8B-B14F-4D97-AF65-F5344CB8AC3E}">
        <p14:creationId xmlns:p14="http://schemas.microsoft.com/office/powerpoint/2010/main" val="858969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3.1 VPN</a:t>
            </a:r>
            <a:r>
              <a:rPr lang="zh-CN" altLang="zh-CN" dirty="0" smtClean="0">
                <a:latin typeface="+mj-lt"/>
                <a:ea typeface="+mj-ea"/>
                <a:cs typeface="+mj-cs"/>
              </a:rPr>
              <a:t>概</a:t>
            </a:r>
            <a:r>
              <a:rPr lang="zh-CN" altLang="zh-CN" dirty="0">
                <a:latin typeface="+mj-lt"/>
                <a:ea typeface="+mj-ea"/>
                <a:cs typeface="+mj-cs"/>
              </a:rPr>
              <a:t>述</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smtClean="0"/>
              <a:t>VPN</a:t>
            </a:r>
            <a:r>
              <a:rPr lang="zh-CN" altLang="en-US" dirty="0"/>
              <a:t>的定</a:t>
            </a:r>
            <a:r>
              <a:rPr lang="zh-CN" altLang="en-US" dirty="0" smtClean="0"/>
              <a:t>义</a:t>
            </a:r>
            <a:endParaRPr lang="zh-CN" altLang="zh-CN" dirty="0"/>
          </a:p>
          <a:p>
            <a:pPr lvl="1"/>
            <a:r>
              <a:rPr lang="zh-CN" altLang="zh-CN" dirty="0"/>
              <a:t>虚拟专用网（</a:t>
            </a:r>
            <a:r>
              <a:rPr lang="en-US" altLang="zh-CN" dirty="0"/>
              <a:t>Virtual Private Network</a:t>
            </a:r>
            <a:r>
              <a:rPr lang="zh-CN" altLang="zh-CN" dirty="0"/>
              <a:t>，</a:t>
            </a:r>
            <a:r>
              <a:rPr lang="en-US" altLang="zh-CN" dirty="0"/>
              <a:t>VPN</a:t>
            </a:r>
            <a:r>
              <a:rPr lang="zh-CN" altLang="zh-CN" dirty="0"/>
              <a:t>），是通过一个公用网络（通常是因特网）建立一个临时的、安全的连接，是一条穿过混乱的公用网络的安全、稳定的隧道。</a:t>
            </a:r>
          </a:p>
          <a:p>
            <a:pPr lvl="1"/>
            <a:r>
              <a:rPr lang="en-US" altLang="zh-CN" dirty="0"/>
              <a:t>V</a:t>
            </a:r>
            <a:r>
              <a:rPr lang="zh-CN" altLang="zh-CN" dirty="0"/>
              <a:t>即</a:t>
            </a:r>
            <a:r>
              <a:rPr lang="en-US" altLang="zh-CN" dirty="0"/>
              <a:t>Virtual</a:t>
            </a:r>
            <a:r>
              <a:rPr lang="zh-CN" altLang="zh-CN" dirty="0"/>
              <a:t>，表示</a:t>
            </a:r>
            <a:r>
              <a:rPr lang="en-US" altLang="zh-CN" dirty="0"/>
              <a:t>VPN</a:t>
            </a:r>
            <a:r>
              <a:rPr lang="zh-CN" altLang="zh-CN" dirty="0"/>
              <a:t>有别于传统的专用网络，它并不是一种物理的网络</a:t>
            </a:r>
            <a:r>
              <a:rPr lang="zh-CN" altLang="zh-CN" dirty="0" smtClean="0"/>
              <a:t>，</a:t>
            </a:r>
            <a:r>
              <a:rPr lang="zh-CN" altLang="en-US" dirty="0" smtClean="0"/>
              <a:t>而是虚拟的或者逻辑的</a:t>
            </a:r>
            <a:endParaRPr lang="zh-CN" altLang="zh-CN" dirty="0"/>
          </a:p>
          <a:p>
            <a:pPr lvl="1"/>
            <a:r>
              <a:rPr lang="en-US" altLang="zh-CN" dirty="0"/>
              <a:t>P</a:t>
            </a:r>
            <a:r>
              <a:rPr lang="zh-CN" altLang="zh-CN" dirty="0"/>
              <a:t>即</a:t>
            </a:r>
            <a:r>
              <a:rPr lang="en-US" altLang="zh-CN" dirty="0"/>
              <a:t>Private</a:t>
            </a:r>
            <a:r>
              <a:rPr lang="zh-CN" altLang="zh-CN" dirty="0"/>
              <a:t>，表</a:t>
            </a:r>
            <a:r>
              <a:rPr lang="zh-CN" altLang="zh-CN" dirty="0" smtClean="0"/>
              <a:t>示这</a:t>
            </a:r>
            <a:r>
              <a:rPr lang="zh-CN" altLang="zh-CN" dirty="0"/>
              <a:t>种网络具有很强的私有</a:t>
            </a:r>
            <a:r>
              <a:rPr lang="zh-CN" altLang="zh-CN" dirty="0" smtClean="0"/>
              <a:t>性</a:t>
            </a:r>
            <a:endParaRPr lang="en-US" altLang="zh-CN" dirty="0" smtClean="0"/>
          </a:p>
          <a:p>
            <a:pPr lvl="1"/>
            <a:r>
              <a:rPr lang="en-US" altLang="zh-CN" dirty="0"/>
              <a:t>N</a:t>
            </a:r>
            <a:r>
              <a:rPr lang="zh-CN" altLang="zh-CN" dirty="0"/>
              <a:t>即</a:t>
            </a:r>
            <a:r>
              <a:rPr lang="en-US" altLang="zh-CN" dirty="0"/>
              <a:t>Network</a:t>
            </a:r>
            <a:r>
              <a:rPr lang="zh-CN" altLang="zh-CN" dirty="0"/>
              <a:t>，表示这是一种专门组网技术和服务</a:t>
            </a:r>
          </a:p>
        </p:txBody>
      </p:sp>
    </p:spTree>
    <p:extLst>
      <p:ext uri="{BB962C8B-B14F-4D97-AF65-F5344CB8AC3E}">
        <p14:creationId xmlns:p14="http://schemas.microsoft.com/office/powerpoint/2010/main" val="25797466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3.1 VPN</a:t>
            </a:r>
            <a:r>
              <a:rPr lang="zh-CN" altLang="zh-CN" dirty="0" smtClean="0">
                <a:latin typeface="+mj-lt"/>
                <a:ea typeface="+mj-ea"/>
                <a:cs typeface="+mj-cs"/>
              </a:rPr>
              <a:t>概</a:t>
            </a:r>
            <a:r>
              <a:rPr lang="zh-CN" altLang="zh-CN" dirty="0">
                <a:latin typeface="+mj-lt"/>
                <a:ea typeface="+mj-ea"/>
                <a:cs typeface="+mj-cs"/>
              </a:rPr>
              <a:t>述</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smtClean="0"/>
              <a:t>VPN</a:t>
            </a:r>
            <a:r>
              <a:rPr lang="zh-CN" altLang="en-US" dirty="0"/>
              <a:t>的分</a:t>
            </a:r>
            <a:r>
              <a:rPr lang="zh-CN" altLang="en-US" dirty="0" smtClean="0"/>
              <a:t>类</a:t>
            </a:r>
            <a:endParaRPr lang="en-US" altLang="zh-CN" dirty="0" smtClean="0"/>
          </a:p>
          <a:p>
            <a:pPr lvl="1"/>
            <a:r>
              <a:rPr lang="en-US" altLang="zh-CN" b="1" dirty="0"/>
              <a:t>1. </a:t>
            </a:r>
            <a:r>
              <a:rPr lang="zh-CN" altLang="zh-CN" b="1" dirty="0"/>
              <a:t>按照用户的使用情况和应用环境进行分类</a:t>
            </a:r>
          </a:p>
          <a:p>
            <a:pPr lvl="1"/>
            <a:r>
              <a:rPr lang="en-US" altLang="zh-CN" dirty="0" smtClean="0"/>
              <a:t>Access </a:t>
            </a:r>
            <a:r>
              <a:rPr lang="en-US" altLang="zh-CN" dirty="0"/>
              <a:t>VPN</a:t>
            </a:r>
            <a:endParaRPr lang="zh-CN" altLang="zh-CN" dirty="0"/>
          </a:p>
          <a:p>
            <a:pPr marL="457200" lvl="1" indent="0">
              <a:buNone/>
            </a:pPr>
            <a:r>
              <a:rPr lang="zh-CN" altLang="zh-CN" dirty="0"/>
              <a:t>远程接入</a:t>
            </a:r>
            <a:r>
              <a:rPr lang="en-US" altLang="zh-CN" dirty="0"/>
              <a:t>VPN</a:t>
            </a:r>
            <a:r>
              <a:rPr lang="zh-CN" altLang="zh-CN" dirty="0"/>
              <a:t>，移动客户端到公司总部或者分支机构的网关，使用公网作为骨干网在设备之间传输</a:t>
            </a:r>
            <a:r>
              <a:rPr lang="en-US" altLang="zh-CN" dirty="0"/>
              <a:t>VPN</a:t>
            </a:r>
            <a:r>
              <a:rPr lang="zh-CN" altLang="zh-CN" dirty="0"/>
              <a:t>的数据流量。</a:t>
            </a:r>
          </a:p>
          <a:p>
            <a:pPr lvl="1"/>
            <a:r>
              <a:rPr lang="en-US" altLang="zh-CN" dirty="0" smtClean="0"/>
              <a:t>Intranet </a:t>
            </a:r>
            <a:r>
              <a:rPr lang="en-US" altLang="zh-CN" dirty="0"/>
              <a:t>VPN</a:t>
            </a:r>
            <a:endParaRPr lang="zh-CN" altLang="zh-CN" dirty="0"/>
          </a:p>
          <a:p>
            <a:pPr marL="457200" lvl="1" indent="0">
              <a:buNone/>
            </a:pPr>
            <a:r>
              <a:rPr lang="zh-CN" altLang="zh-CN" dirty="0"/>
              <a:t>内联网</a:t>
            </a:r>
            <a:r>
              <a:rPr lang="en-US" altLang="zh-CN" dirty="0"/>
              <a:t>VPN</a:t>
            </a:r>
            <a:r>
              <a:rPr lang="zh-CN" altLang="zh-CN" dirty="0"/>
              <a:t>，公司总部的网关到其分支机构或者驻外办事处的网关，通过公司的网络架构连接和访问来自公司内部的资源。</a:t>
            </a:r>
          </a:p>
          <a:p>
            <a:pPr lvl="1"/>
            <a:r>
              <a:rPr lang="en-US" altLang="zh-CN" dirty="0"/>
              <a:t>Extranet VPN</a:t>
            </a:r>
            <a:endParaRPr lang="zh-CN" altLang="zh-CN" dirty="0"/>
          </a:p>
          <a:p>
            <a:pPr marL="457200" lvl="1" indent="0">
              <a:buNone/>
            </a:pPr>
            <a:r>
              <a:rPr lang="zh-CN" altLang="zh-CN" dirty="0"/>
              <a:t>外联网</a:t>
            </a:r>
            <a:r>
              <a:rPr lang="en-US" altLang="zh-CN" dirty="0"/>
              <a:t>VPN</a:t>
            </a:r>
            <a:r>
              <a:rPr lang="zh-CN" altLang="zh-CN" dirty="0"/>
              <a:t>，是在供应商、商业合作伙伴的</a:t>
            </a:r>
            <a:r>
              <a:rPr lang="en-US" altLang="zh-CN" dirty="0"/>
              <a:t>LAN</a:t>
            </a:r>
            <a:r>
              <a:rPr lang="zh-CN" altLang="zh-CN" dirty="0"/>
              <a:t>和公司的</a:t>
            </a:r>
            <a:r>
              <a:rPr lang="en-US" altLang="zh-CN" dirty="0"/>
              <a:t>LAN</a:t>
            </a:r>
            <a:r>
              <a:rPr lang="zh-CN" altLang="zh-CN" dirty="0"/>
              <a:t>之间的</a:t>
            </a:r>
            <a:r>
              <a:rPr lang="en-US" altLang="zh-CN" dirty="0"/>
              <a:t>VPN</a:t>
            </a:r>
            <a:r>
              <a:rPr lang="zh-CN" altLang="zh-CN" dirty="0"/>
              <a:t>。</a:t>
            </a:r>
          </a:p>
        </p:txBody>
      </p:sp>
    </p:spTree>
    <p:extLst>
      <p:ext uri="{BB962C8B-B14F-4D97-AF65-F5344CB8AC3E}">
        <p14:creationId xmlns:p14="http://schemas.microsoft.com/office/powerpoint/2010/main" val="25646442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smtClean="0">
                <a:latin typeface="+mj-lt"/>
                <a:ea typeface="+mj-ea"/>
                <a:cs typeface="+mj-cs"/>
              </a:rPr>
              <a:t>3.1 VPN</a:t>
            </a:r>
            <a:r>
              <a:rPr lang="zh-CN" altLang="zh-CN" dirty="0" smtClean="0">
                <a:latin typeface="+mj-lt"/>
                <a:ea typeface="+mj-ea"/>
                <a:cs typeface="+mj-cs"/>
              </a:rPr>
              <a:t>概</a:t>
            </a:r>
            <a:r>
              <a:rPr lang="zh-CN" altLang="zh-CN" dirty="0">
                <a:latin typeface="+mj-lt"/>
                <a:ea typeface="+mj-ea"/>
                <a:cs typeface="+mj-cs"/>
              </a:rPr>
              <a:t>述</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smtClean="0"/>
              <a:t>VPN</a:t>
            </a:r>
            <a:r>
              <a:rPr lang="zh-CN" altLang="en-US" dirty="0"/>
              <a:t>的分</a:t>
            </a:r>
            <a:r>
              <a:rPr lang="zh-CN" altLang="en-US" dirty="0" smtClean="0"/>
              <a:t>类</a:t>
            </a:r>
            <a:endParaRPr lang="en-US" altLang="zh-CN" dirty="0" smtClean="0"/>
          </a:p>
          <a:p>
            <a:pPr lvl="1"/>
            <a:r>
              <a:rPr lang="en-US" altLang="zh-CN" b="1" dirty="0"/>
              <a:t>2. </a:t>
            </a:r>
            <a:r>
              <a:rPr lang="zh-CN" altLang="en-US" b="1" dirty="0"/>
              <a:t>按照连接方式进行分类</a:t>
            </a:r>
          </a:p>
          <a:p>
            <a:pPr lvl="1"/>
            <a:r>
              <a:rPr lang="zh-CN" altLang="en-US" dirty="0" smtClean="0"/>
              <a:t>远</a:t>
            </a:r>
            <a:r>
              <a:rPr lang="zh-CN" altLang="en-US" dirty="0"/>
              <a:t>程 </a:t>
            </a:r>
            <a:r>
              <a:rPr lang="en-US" altLang="zh-CN" dirty="0"/>
              <a:t>VPN</a:t>
            </a:r>
          </a:p>
          <a:p>
            <a:pPr marL="457200" lvl="1" indent="0">
              <a:buNone/>
            </a:pPr>
            <a:r>
              <a:rPr lang="zh-CN" altLang="en-US" dirty="0"/>
              <a:t>远程访问</a:t>
            </a:r>
            <a:r>
              <a:rPr lang="en-US" altLang="zh-CN" dirty="0"/>
              <a:t>VPN</a:t>
            </a:r>
            <a:r>
              <a:rPr lang="zh-CN" altLang="en-US" dirty="0"/>
              <a:t>是指总部和所属同一个公司的小型或家庭办公室（</a:t>
            </a:r>
            <a:r>
              <a:rPr lang="en-US" altLang="zh-CN" dirty="0"/>
              <a:t>Small office Home office </a:t>
            </a:r>
            <a:r>
              <a:rPr lang="zh-CN" altLang="en-US" dirty="0"/>
              <a:t>简称 </a:t>
            </a:r>
            <a:r>
              <a:rPr lang="en-US" altLang="zh-CN" dirty="0"/>
              <a:t>SOHO</a:t>
            </a:r>
            <a:r>
              <a:rPr lang="zh-CN" altLang="en-US" dirty="0"/>
              <a:t>）以及外出员工之间所建立的</a:t>
            </a:r>
            <a:r>
              <a:rPr lang="en-US" altLang="zh-CN" dirty="0"/>
              <a:t>VPN</a:t>
            </a:r>
            <a:r>
              <a:rPr lang="zh-CN" altLang="en-US" dirty="0" smtClean="0"/>
              <a:t>。</a:t>
            </a:r>
            <a:endParaRPr lang="zh-CN" altLang="en-US" dirty="0"/>
          </a:p>
          <a:p>
            <a:pPr lvl="1"/>
            <a:r>
              <a:rPr lang="zh-CN" altLang="en-US" dirty="0" smtClean="0"/>
              <a:t>站</a:t>
            </a:r>
            <a:r>
              <a:rPr lang="zh-CN" altLang="en-US" dirty="0"/>
              <a:t>点到站点 </a:t>
            </a:r>
            <a:r>
              <a:rPr lang="en-US" altLang="zh-CN" dirty="0"/>
              <a:t>VPN</a:t>
            </a:r>
          </a:p>
          <a:p>
            <a:pPr marL="457200" lvl="1" indent="0">
              <a:buNone/>
            </a:pPr>
            <a:r>
              <a:rPr lang="zh-CN" altLang="en-US" dirty="0"/>
              <a:t>站点到站点</a:t>
            </a:r>
            <a:r>
              <a:rPr lang="en-US" altLang="zh-CN" dirty="0"/>
              <a:t>VPN</a:t>
            </a:r>
            <a:r>
              <a:rPr lang="zh-CN" altLang="en-US" dirty="0"/>
              <a:t>指的是公司内部各部门之间，以及公司总部与其分支机构和驻外的办事处之间建立的</a:t>
            </a:r>
            <a:r>
              <a:rPr lang="en-US" altLang="zh-CN" dirty="0"/>
              <a:t>VPN</a:t>
            </a:r>
            <a:r>
              <a:rPr lang="zh-CN" altLang="en-US" dirty="0" smtClean="0"/>
              <a:t>。</a:t>
            </a:r>
            <a:r>
              <a:rPr lang="en-US" altLang="zh-CN" dirty="0" smtClean="0"/>
              <a:t>Intranet </a:t>
            </a:r>
            <a:r>
              <a:rPr lang="en-US" altLang="zh-CN" dirty="0"/>
              <a:t>VPN</a:t>
            </a:r>
            <a:r>
              <a:rPr lang="zh-CN" altLang="en-US" dirty="0"/>
              <a:t>是传统广域网的一种扩展方式。 </a:t>
            </a:r>
          </a:p>
          <a:p>
            <a:endParaRPr lang="en-US" altLang="zh-CN" dirty="0" smtClean="0"/>
          </a:p>
        </p:txBody>
      </p:sp>
    </p:spTree>
    <p:extLst>
      <p:ext uri="{BB962C8B-B14F-4D97-AF65-F5344CB8AC3E}">
        <p14:creationId xmlns:p14="http://schemas.microsoft.com/office/powerpoint/2010/main" val="1153968904"/>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6">
  <a:themeElements>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fontScheme name="rainsdrops_I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ainsdrops_II 1">
        <a:dk1>
          <a:srgbClr val="142328"/>
        </a:dk1>
        <a:lt1>
          <a:srgbClr val="FFFFFF"/>
        </a:lt1>
        <a:dk2>
          <a:srgbClr val="38629A"/>
        </a:dk2>
        <a:lt2>
          <a:srgbClr val="1E3750"/>
        </a:lt2>
        <a:accent1>
          <a:srgbClr val="8EB7FD"/>
        </a:accent1>
        <a:accent2>
          <a:srgbClr val="F9DDF9"/>
        </a:accent2>
        <a:accent3>
          <a:srgbClr val="FFFFFF"/>
        </a:accent3>
        <a:accent4>
          <a:srgbClr val="0F1C21"/>
        </a:accent4>
        <a:accent5>
          <a:srgbClr val="C6D8FE"/>
        </a:accent5>
        <a:accent6>
          <a:srgbClr val="E2C8E2"/>
        </a:accent6>
        <a:hlink>
          <a:srgbClr val="B6D5F4"/>
        </a:hlink>
        <a:folHlink>
          <a:srgbClr val="DAE4F2"/>
        </a:folHlink>
      </a:clrScheme>
      <a:clrMap bg1="lt1" tx1="dk1" bg2="lt2" tx2="dk2" accent1="accent1" accent2="accent2" accent3="accent3" accent4="accent4" accent5="accent5" accent6="accent6" hlink="hlink" folHlink="folHlink"/>
    </a:extraClrScheme>
    <a:extraClrScheme>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clrMap bg1="lt1" tx1="dk1" bg2="lt2" tx2="dk2" accent1="accent1" accent2="accent2" accent3="accent3" accent4="accent4" accent5="accent5" accent6="accent6" hlink="hlink" folHlink="folHlink"/>
    </a:extraClrScheme>
    <a:extraClrScheme>
      <a:clrScheme name="rainsdrops_II 3">
        <a:dk1>
          <a:srgbClr val="0B1F27"/>
        </a:dk1>
        <a:lt1>
          <a:srgbClr val="FFFFFF"/>
        </a:lt1>
        <a:dk2>
          <a:srgbClr val="266984"/>
        </a:dk2>
        <a:lt2>
          <a:srgbClr val="1B4A5D"/>
        </a:lt2>
        <a:accent1>
          <a:srgbClr val="389BC2"/>
        </a:accent1>
        <a:accent2>
          <a:srgbClr val="D7D7D7"/>
        </a:accent2>
        <a:accent3>
          <a:srgbClr val="FFFFFF"/>
        </a:accent3>
        <a:accent4>
          <a:srgbClr val="081920"/>
        </a:accent4>
        <a:accent5>
          <a:srgbClr val="AECBDD"/>
        </a:accent5>
        <a:accent6>
          <a:srgbClr val="C3C3C3"/>
        </a:accent6>
        <a:hlink>
          <a:srgbClr val="9ACDE2"/>
        </a:hlink>
        <a:folHlink>
          <a:srgbClr val="C9E4EF"/>
        </a:folHlink>
      </a:clrScheme>
      <a:clrMap bg1="lt1" tx1="dk1" bg2="lt2" tx2="dk2" accent1="accent1" accent2="accent2" accent3="accent3" accent4="accent4" accent5="accent5" accent6="accent6" hlink="hlink" folHlink="folHlink"/>
    </a:extraClrScheme>
    <a:extraClrScheme>
      <a:clrScheme name="rainsdrops_II 4">
        <a:dk1>
          <a:srgbClr val="39340D"/>
        </a:dk1>
        <a:lt1>
          <a:srgbClr val="FFFFFF"/>
        </a:lt1>
        <a:dk2>
          <a:srgbClr val="808000"/>
        </a:dk2>
        <a:lt2>
          <a:srgbClr val="6A6018"/>
        </a:lt2>
        <a:accent1>
          <a:srgbClr val="AD9E2F"/>
        </a:accent1>
        <a:accent2>
          <a:srgbClr val="A6E0B4"/>
        </a:accent2>
        <a:accent3>
          <a:srgbClr val="FFFFFF"/>
        </a:accent3>
        <a:accent4>
          <a:srgbClr val="2F2B09"/>
        </a:accent4>
        <a:accent5>
          <a:srgbClr val="D3CCAD"/>
        </a:accent5>
        <a:accent6>
          <a:srgbClr val="96CBA3"/>
        </a:accent6>
        <a:hlink>
          <a:srgbClr val="DBCF79"/>
        </a:hlink>
        <a:folHlink>
          <a:srgbClr val="ECE6B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主题16">
  <a:themeElements>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fontScheme name="rainsdrops_I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ainsdrops_II 1">
        <a:dk1>
          <a:srgbClr val="142328"/>
        </a:dk1>
        <a:lt1>
          <a:srgbClr val="FFFFFF"/>
        </a:lt1>
        <a:dk2>
          <a:srgbClr val="38629A"/>
        </a:dk2>
        <a:lt2>
          <a:srgbClr val="1E3750"/>
        </a:lt2>
        <a:accent1>
          <a:srgbClr val="8EB7FD"/>
        </a:accent1>
        <a:accent2>
          <a:srgbClr val="F9DDF9"/>
        </a:accent2>
        <a:accent3>
          <a:srgbClr val="FFFFFF"/>
        </a:accent3>
        <a:accent4>
          <a:srgbClr val="0F1C21"/>
        </a:accent4>
        <a:accent5>
          <a:srgbClr val="C6D8FE"/>
        </a:accent5>
        <a:accent6>
          <a:srgbClr val="E2C8E2"/>
        </a:accent6>
        <a:hlink>
          <a:srgbClr val="B6D5F4"/>
        </a:hlink>
        <a:folHlink>
          <a:srgbClr val="DAE4F2"/>
        </a:folHlink>
      </a:clrScheme>
      <a:clrMap bg1="lt1" tx1="dk1" bg2="lt2" tx2="dk2" accent1="accent1" accent2="accent2" accent3="accent3" accent4="accent4" accent5="accent5" accent6="accent6" hlink="hlink" folHlink="folHlink"/>
    </a:extraClrScheme>
    <a:extraClrScheme>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clrMap bg1="lt1" tx1="dk1" bg2="lt2" tx2="dk2" accent1="accent1" accent2="accent2" accent3="accent3" accent4="accent4" accent5="accent5" accent6="accent6" hlink="hlink" folHlink="folHlink"/>
    </a:extraClrScheme>
    <a:extraClrScheme>
      <a:clrScheme name="rainsdrops_II 3">
        <a:dk1>
          <a:srgbClr val="0B1F27"/>
        </a:dk1>
        <a:lt1>
          <a:srgbClr val="FFFFFF"/>
        </a:lt1>
        <a:dk2>
          <a:srgbClr val="266984"/>
        </a:dk2>
        <a:lt2>
          <a:srgbClr val="1B4A5D"/>
        </a:lt2>
        <a:accent1>
          <a:srgbClr val="389BC2"/>
        </a:accent1>
        <a:accent2>
          <a:srgbClr val="D7D7D7"/>
        </a:accent2>
        <a:accent3>
          <a:srgbClr val="FFFFFF"/>
        </a:accent3>
        <a:accent4>
          <a:srgbClr val="081920"/>
        </a:accent4>
        <a:accent5>
          <a:srgbClr val="AECBDD"/>
        </a:accent5>
        <a:accent6>
          <a:srgbClr val="C3C3C3"/>
        </a:accent6>
        <a:hlink>
          <a:srgbClr val="9ACDE2"/>
        </a:hlink>
        <a:folHlink>
          <a:srgbClr val="C9E4EF"/>
        </a:folHlink>
      </a:clrScheme>
      <a:clrMap bg1="lt1" tx1="dk1" bg2="lt2" tx2="dk2" accent1="accent1" accent2="accent2" accent3="accent3" accent4="accent4" accent5="accent5" accent6="accent6" hlink="hlink" folHlink="folHlink"/>
    </a:extraClrScheme>
    <a:extraClrScheme>
      <a:clrScheme name="rainsdrops_II 4">
        <a:dk1>
          <a:srgbClr val="39340D"/>
        </a:dk1>
        <a:lt1>
          <a:srgbClr val="FFFFFF"/>
        </a:lt1>
        <a:dk2>
          <a:srgbClr val="808000"/>
        </a:dk2>
        <a:lt2>
          <a:srgbClr val="6A6018"/>
        </a:lt2>
        <a:accent1>
          <a:srgbClr val="AD9E2F"/>
        </a:accent1>
        <a:accent2>
          <a:srgbClr val="A6E0B4"/>
        </a:accent2>
        <a:accent3>
          <a:srgbClr val="FFFFFF"/>
        </a:accent3>
        <a:accent4>
          <a:srgbClr val="2F2B09"/>
        </a:accent4>
        <a:accent5>
          <a:srgbClr val="D3CCAD"/>
        </a:accent5>
        <a:accent6>
          <a:srgbClr val="96CBA3"/>
        </a:accent6>
        <a:hlink>
          <a:srgbClr val="DBCF79"/>
        </a:hlink>
        <a:folHlink>
          <a:srgbClr val="ECE6B8"/>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199</TotalTime>
  <Words>5522</Words>
  <Application>Microsoft Office PowerPoint</Application>
  <PresentationFormat>全屏显示(4:3)</PresentationFormat>
  <Paragraphs>237</Paragraphs>
  <Slides>45</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45</vt:i4>
      </vt:variant>
    </vt:vector>
  </HeadingPairs>
  <TitlesOfParts>
    <vt:vector size="55" baseType="lpstr">
      <vt:lpstr>굴림</vt:lpstr>
      <vt:lpstr>굴림</vt:lpstr>
      <vt:lpstr>楷体_GB2312</vt:lpstr>
      <vt:lpstr>Arial</vt:lpstr>
      <vt:lpstr>Times New Roman</vt:lpstr>
      <vt:lpstr>Verdana</vt:lpstr>
      <vt:lpstr>Wingdings</vt:lpstr>
      <vt:lpstr>Wingdings</vt:lpstr>
      <vt:lpstr>主题16</vt:lpstr>
      <vt:lpstr>1_主题16</vt:lpstr>
      <vt:lpstr>网络安全产品调试与部署</vt:lpstr>
      <vt:lpstr>第3章 VPN产品调试与部署</vt:lpstr>
      <vt:lpstr>项目引导</vt:lpstr>
      <vt:lpstr>项目引导</vt:lpstr>
      <vt:lpstr>项目引导</vt:lpstr>
      <vt:lpstr>项目引导</vt:lpstr>
      <vt:lpstr>3.1 VPN概述</vt:lpstr>
      <vt:lpstr>3.1 VPN概述</vt:lpstr>
      <vt:lpstr>3.1 VPN概述</vt:lpstr>
      <vt:lpstr>3.1 VPN概述</vt:lpstr>
      <vt:lpstr>3.1 VPN概述</vt:lpstr>
      <vt:lpstr>3.1 VPN概述</vt:lpstr>
      <vt:lpstr>3.2 VPN的关键技术</vt:lpstr>
      <vt:lpstr>3.2 VPN的关键技术</vt:lpstr>
      <vt:lpstr>3.2 VPN的关键技术</vt:lpstr>
      <vt:lpstr>3.2 VPN的关键技术</vt:lpstr>
      <vt:lpstr>3.3 VPN隧道技术</vt:lpstr>
      <vt:lpstr>3.3 VPN隧道技术</vt:lpstr>
      <vt:lpstr>3.3 VPN隧道技术</vt:lpstr>
      <vt:lpstr>3.3 VPN隧道技术</vt:lpstr>
      <vt:lpstr>3.3 VPN隧道技术</vt:lpstr>
      <vt:lpstr>3.3 VPN隧道技术</vt:lpstr>
      <vt:lpstr>3.3 VPN隧道技术</vt:lpstr>
      <vt:lpstr>3.3 VPN隧道技术</vt:lpstr>
      <vt:lpstr>3.3 VPN隧道技术</vt:lpstr>
      <vt:lpstr>3.3 VPN隧道技术</vt:lpstr>
      <vt:lpstr>3.3 VPN隧道技术</vt:lpstr>
      <vt:lpstr>3.3 VPN隧道技术</vt:lpstr>
      <vt:lpstr>3.3 VPN隧道技术</vt:lpstr>
      <vt:lpstr>3.3 VPN隧道技术</vt:lpstr>
      <vt:lpstr>3.3 VPN隧道技术</vt:lpstr>
      <vt:lpstr>3.3 VPN隧道技术</vt:lpstr>
      <vt:lpstr>3.4 系统部署</vt:lpstr>
      <vt:lpstr>3.4 系统部署</vt:lpstr>
      <vt:lpstr>3.4 系统部署</vt:lpstr>
      <vt:lpstr>3.5 项目实训</vt:lpstr>
      <vt:lpstr>3.5 项目实训</vt:lpstr>
      <vt:lpstr>3.5 项目实训</vt:lpstr>
      <vt:lpstr>3.5 项目实训</vt:lpstr>
      <vt:lpstr>3.5 项目实训</vt:lpstr>
      <vt:lpstr>3.5 项目实训</vt:lpstr>
      <vt:lpstr>3.5 项目实训</vt:lpstr>
      <vt:lpstr>3.5 项目实训</vt:lpstr>
      <vt:lpstr>3.5 项目实训</vt:lpstr>
      <vt:lpstr>Thanks for your attention!</vt:lpstr>
    </vt:vector>
  </TitlesOfParts>
  <Company>cqcet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网络安全产品调试与部署</dc:title>
  <dc:creator>lujah</dc:creator>
  <cp:lastModifiedBy>lujah</cp:lastModifiedBy>
  <cp:revision>27</cp:revision>
  <dcterms:created xsi:type="dcterms:W3CDTF">2014-12-10T08:02:11Z</dcterms:created>
  <dcterms:modified xsi:type="dcterms:W3CDTF">2014-12-23T08:55:49Z</dcterms:modified>
</cp:coreProperties>
</file>