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handoutMasterIdLst>
    <p:handoutMasterId r:id="rId9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9" r:id="rId64"/>
    <p:sldId id="318"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7" r:id="rId82"/>
    <p:sldId id="338" r:id="rId83"/>
    <p:sldId id="339" r:id="rId84"/>
    <p:sldId id="336" r:id="rId85"/>
    <p:sldId id="340" r:id="rId86"/>
    <p:sldId id="341" r:id="rId87"/>
    <p:sldId id="342" r:id="rId88"/>
    <p:sldId id="343" r:id="rId8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7EE8"/>
    <a:srgbClr val="FFC319"/>
    <a:srgbClr val="FDF58D"/>
    <a:srgbClr val="808080"/>
    <a:srgbClr val="FCFCFC"/>
    <a:srgbClr val="E8E8E8"/>
    <a:srgbClr val="FFD84B"/>
    <a:srgbClr val="FFFF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4660"/>
  </p:normalViewPr>
  <p:slideViewPr>
    <p:cSldViewPr>
      <p:cViewPr varScale="1">
        <p:scale>
          <a:sx n="62" d="100"/>
          <a:sy n="62" d="100"/>
        </p:scale>
        <p:origin x="-1482" y="48"/>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608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608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275B056-18F2-41E3-A514-1526321A07F1}" type="slidenum">
              <a:rPr lang="en-US" altLang="zh-CN"/>
              <a:pPr/>
              <a:t>‹#›</a:t>
            </a:fld>
            <a:endParaRPr lang="en-US" altLang="zh-CN"/>
          </a:p>
        </p:txBody>
      </p:sp>
    </p:spTree>
    <p:extLst>
      <p:ext uri="{BB962C8B-B14F-4D97-AF65-F5344CB8AC3E}">
        <p14:creationId xmlns:p14="http://schemas.microsoft.com/office/powerpoint/2010/main" val="794965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81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BA8D27B-79DE-4ED1-88D0-D5781016595A}" type="slidenum">
              <a:rPr lang="en-US" altLang="zh-CN"/>
              <a:pPr/>
              <a:t>‹#›</a:t>
            </a:fld>
            <a:endParaRPr lang="en-US" altLang="zh-CN"/>
          </a:p>
        </p:txBody>
      </p:sp>
    </p:spTree>
    <p:extLst>
      <p:ext uri="{BB962C8B-B14F-4D97-AF65-F5344CB8AC3E}">
        <p14:creationId xmlns:p14="http://schemas.microsoft.com/office/powerpoint/2010/main" val="109359151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12" name="Freeform 40"/>
          <p:cNvSpPr>
            <a:spLocks/>
          </p:cNvSpPr>
          <p:nvPr/>
        </p:nvSpPr>
        <p:spPr bwMode="gray">
          <a:xfrm>
            <a:off x="0" y="6048375"/>
            <a:ext cx="2762250" cy="809625"/>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Lst>
            <a:ahLst/>
            <a:cxnLst>
              <a:cxn ang="0">
                <a:pos x="T0" y="T1"/>
              </a:cxn>
              <a:cxn ang="0">
                <a:pos x="T2" y="T3"/>
              </a:cxn>
              <a:cxn ang="0">
                <a:pos x="T4" y="T5"/>
              </a:cxn>
              <a:cxn ang="0">
                <a:pos x="T6" y="T7"/>
              </a:cxn>
              <a:cxn ang="0">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3" name="Freeform 41"/>
          <p:cNvSpPr>
            <a:spLocks/>
          </p:cNvSpPr>
          <p:nvPr/>
        </p:nvSpPr>
        <p:spPr bwMode="gray">
          <a:xfrm>
            <a:off x="2590800" y="4705350"/>
            <a:ext cx="6400800" cy="2152650"/>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Lst>
            <a:ahLst/>
            <a:cxnLst>
              <a:cxn ang="0">
                <a:pos x="T0" y="T1"/>
              </a:cxn>
              <a:cxn ang="0">
                <a:pos x="T2" y="T3"/>
              </a:cxn>
              <a:cxn ang="0">
                <a:pos x="T4" y="T5"/>
              </a:cxn>
              <a:cxn ang="0">
                <a:pos x="T6" y="T7"/>
              </a:cxn>
              <a:cxn ang="0">
                <a:pos x="T8" y="T9"/>
              </a:cxn>
              <a:cxn ang="0">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4" name="Freeform 42"/>
          <p:cNvSpPr>
            <a:spLocks/>
          </p:cNvSpPr>
          <p:nvPr/>
        </p:nvSpPr>
        <p:spPr bwMode="gray">
          <a:xfrm>
            <a:off x="4477578" y="730595"/>
            <a:ext cx="4743450" cy="5048250"/>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Lst>
            <a:ahLst/>
            <a:cxnLst>
              <a:cxn ang="0">
                <a:pos x="T0" y="T1"/>
              </a:cxn>
              <a:cxn ang="0">
                <a:pos x="T2" y="T3"/>
              </a:cxn>
              <a:cxn ang="0">
                <a:pos x="T4" y="T5"/>
              </a:cxn>
              <a:cxn ang="0">
                <a:pos x="T6" y="T7"/>
              </a:cxn>
              <a:cxn ang="0">
                <a:pos x="T8" y="T9"/>
              </a:cxn>
              <a:cxn ang="0">
                <a:pos x="T10" y="T11"/>
              </a:cxn>
              <a:cxn ang="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rgbClr val="F67EE8"/>
          </a:solidFill>
          <a:ln>
            <a:noFill/>
          </a:ln>
          <a:effectLst/>
        </p:spPr>
        <p:txBody>
          <a:bodyPr/>
          <a:lstStyle/>
          <a:p>
            <a:endParaRPr lang="zh-CN" altLang="en-US">
              <a:solidFill>
                <a:srgbClr val="FF0000"/>
              </a:solidFill>
            </a:endParaRPr>
          </a:p>
        </p:txBody>
      </p:sp>
      <p:sp>
        <p:nvSpPr>
          <p:cNvPr id="3115" name="Freeform 43"/>
          <p:cNvSpPr>
            <a:spLocks/>
          </p:cNvSpPr>
          <p:nvPr/>
        </p:nvSpPr>
        <p:spPr bwMode="gray">
          <a:xfrm>
            <a:off x="4800600" y="0"/>
            <a:ext cx="3276600" cy="2409825"/>
          </a:xfrm>
          <a:custGeom>
            <a:avLst/>
            <a:gdLst>
              <a:gd name="T0" fmla="*/ 0 w 2064"/>
              <a:gd name="T1" fmla="*/ 0 h 1518"/>
              <a:gd name="T2" fmla="*/ 276 w 2064"/>
              <a:gd name="T3" fmla="*/ 1518 h 1518"/>
              <a:gd name="T4" fmla="*/ 2064 w 2064"/>
              <a:gd name="T5" fmla="*/ 0 h 1518"/>
              <a:gd name="T6" fmla="*/ 0 w 2064"/>
              <a:gd name="T7" fmla="*/ 0 h 1518"/>
            </a:gdLst>
            <a:ahLst/>
            <a:cxnLst>
              <a:cxn ang="0">
                <a:pos x="T0" y="T1"/>
              </a:cxn>
              <a:cxn ang="0">
                <a:pos x="T2" y="T3"/>
              </a:cxn>
              <a:cxn ang="0">
                <a:pos x="T4" y="T5"/>
              </a:cxn>
              <a:cxn ang="0">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51" name="Freeform 79"/>
          <p:cNvSpPr>
            <a:spLocks/>
          </p:cNvSpPr>
          <p:nvPr/>
        </p:nvSpPr>
        <p:spPr bwMode="gray">
          <a:xfrm>
            <a:off x="0" y="0"/>
            <a:ext cx="6583363" cy="726757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7" name="Freeform 45"/>
          <p:cNvSpPr>
            <a:spLocks/>
          </p:cNvSpPr>
          <p:nvPr/>
        </p:nvSpPr>
        <p:spPr bwMode="gray">
          <a:xfrm>
            <a:off x="0" y="0"/>
            <a:ext cx="6372225" cy="7072313"/>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chemeClr val="bg1">
                  <a:gamma/>
                  <a:tint val="25490"/>
                  <a:invGamma/>
                </a:schemeClr>
              </a:gs>
              <a:gs pos="100000">
                <a:schemeClr val="bg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0" name="Line 58"/>
          <p:cNvSpPr>
            <a:spLocks noChangeShapeType="1"/>
          </p:cNvSpPr>
          <p:nvPr/>
        </p:nvSpPr>
        <p:spPr bwMode="gray">
          <a:xfrm rot="5400000">
            <a:off x="2115344" y="3472656"/>
            <a:ext cx="0" cy="421798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3131" name="Rectangle 59"/>
          <p:cNvSpPr>
            <a:spLocks noChangeArrowheads="1"/>
          </p:cNvSpPr>
          <p:nvPr/>
        </p:nvSpPr>
        <p:spPr bwMode="gray">
          <a:xfrm>
            <a:off x="2362200" y="277813"/>
            <a:ext cx="1012825" cy="1025525"/>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2" name="Rectangle 60"/>
          <p:cNvSpPr>
            <a:spLocks noChangeArrowheads="1"/>
          </p:cNvSpPr>
          <p:nvPr/>
        </p:nvSpPr>
        <p:spPr bwMode="gray">
          <a:xfrm>
            <a:off x="285750" y="2427288"/>
            <a:ext cx="1012825"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4" name="Rectangle 62"/>
          <p:cNvSpPr>
            <a:spLocks noChangeArrowheads="1"/>
          </p:cNvSpPr>
          <p:nvPr/>
        </p:nvSpPr>
        <p:spPr bwMode="gray">
          <a:xfrm>
            <a:off x="1331913" y="1588"/>
            <a:ext cx="1012825" cy="234950"/>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36" name="Freeform 64"/>
          <p:cNvSpPr>
            <a:spLocks/>
          </p:cNvSpPr>
          <p:nvPr/>
        </p:nvSpPr>
        <p:spPr bwMode="gray">
          <a:xfrm>
            <a:off x="2365375" y="4541838"/>
            <a:ext cx="1009650" cy="1033462"/>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Lst>
            <a:ahLst/>
            <a:cxnLst>
              <a:cxn ang="0">
                <a:pos x="T0" y="T1"/>
              </a:cxn>
              <a:cxn ang="0">
                <a:pos x="T2" y="T3"/>
              </a:cxn>
              <a:cxn ang="0">
                <a:pos x="T4" y="T5"/>
              </a:cxn>
              <a:cxn ang="0">
                <a:pos x="T6" y="T7"/>
              </a:cxn>
              <a:cxn ang="0">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3" name="Rectangle 31"/>
          <p:cNvSpPr>
            <a:spLocks noChangeArrowheads="1"/>
          </p:cNvSpPr>
          <p:nvPr/>
        </p:nvSpPr>
        <p:spPr bwMode="gray">
          <a:xfrm>
            <a:off x="285750" y="243522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 name="Rectangle 3"/>
          <p:cNvSpPr>
            <a:spLocks noGrp="1" noChangeArrowheads="1"/>
          </p:cNvSpPr>
          <p:nvPr>
            <p:ph type="subTitle" idx="1"/>
          </p:nvPr>
        </p:nvSpPr>
        <p:spPr>
          <a:xfrm>
            <a:off x="349771" y="5028303"/>
            <a:ext cx="6400800" cy="457200"/>
          </a:xfrm>
        </p:spPr>
        <p:txBody>
          <a:bodyPr/>
          <a:lstStyle>
            <a:lvl1pPr marL="0" indent="0">
              <a:buFontTx/>
              <a:buNone/>
              <a:defRPr sz="3200" b="1">
                <a:latin typeface="Times New Roman" pitchFamily="18" charset="0"/>
              </a:defRPr>
            </a:lvl1pPr>
          </a:lstStyle>
          <a:p>
            <a:pPr lvl="0"/>
            <a:r>
              <a:rPr lang="zh-CN" altLang="en-US" noProof="0" smtClean="0"/>
              <a:t>单击此处编辑母版副标题样式</a:t>
            </a:r>
            <a:endParaRPr lang="en-US" altLang="zh-CN" noProof="0" smtClean="0"/>
          </a:p>
        </p:txBody>
      </p:sp>
      <p:sp>
        <p:nvSpPr>
          <p:cNvPr id="3076" name="Rectangle 4"/>
          <p:cNvSpPr>
            <a:spLocks noGrp="1" noChangeArrowheads="1"/>
          </p:cNvSpPr>
          <p:nvPr>
            <p:ph type="dt" sz="half" idx="2"/>
          </p:nvPr>
        </p:nvSpPr>
        <p:spPr>
          <a:xfrm>
            <a:off x="457200" y="6407150"/>
            <a:ext cx="2133600" cy="314325"/>
          </a:xfrm>
        </p:spPr>
        <p:txBody>
          <a:bodyPr/>
          <a:lstStyle>
            <a:lvl1pPr>
              <a:defRPr/>
            </a:lvl1pPr>
          </a:lstStyle>
          <a:p>
            <a:endParaRPr lang="en-US" altLang="zh-CN"/>
          </a:p>
        </p:txBody>
      </p:sp>
      <p:sp>
        <p:nvSpPr>
          <p:cNvPr id="3077" name="Rectangle 5"/>
          <p:cNvSpPr>
            <a:spLocks noGrp="1" noChangeArrowheads="1"/>
          </p:cNvSpPr>
          <p:nvPr>
            <p:ph type="ftr" sz="quarter" idx="3"/>
          </p:nvPr>
        </p:nvSpPr>
        <p:spPr>
          <a:xfrm>
            <a:off x="3124200" y="6407150"/>
            <a:ext cx="2895600" cy="314325"/>
          </a:xfrm>
        </p:spPr>
        <p:txBody>
          <a:bodyPr/>
          <a:lstStyle>
            <a:lvl1pPr>
              <a:defRPr/>
            </a:lvl1pPr>
          </a:lstStyle>
          <a:p>
            <a:endParaRPr lang="en-US" altLang="zh-CN"/>
          </a:p>
        </p:txBody>
      </p:sp>
      <p:sp>
        <p:nvSpPr>
          <p:cNvPr id="3078" name="Rectangle 6"/>
          <p:cNvSpPr>
            <a:spLocks noGrp="1" noChangeArrowheads="1"/>
          </p:cNvSpPr>
          <p:nvPr>
            <p:ph type="sldNum" sz="quarter" idx="4"/>
          </p:nvPr>
        </p:nvSpPr>
        <p:spPr>
          <a:xfrm>
            <a:off x="6553200" y="6407150"/>
            <a:ext cx="2133600" cy="314325"/>
          </a:xfrm>
        </p:spPr>
        <p:txBody>
          <a:bodyPr/>
          <a:lstStyle>
            <a:lvl1pPr>
              <a:defRPr/>
            </a:lvl1pPr>
          </a:lstStyle>
          <a:p>
            <a:fld id="{52025B5F-882A-4CC4-ACEA-59857776F2E6}" type="slidenum">
              <a:rPr lang="en-US" altLang="zh-CN"/>
              <a:pPr/>
              <a:t>‹#›</a:t>
            </a:fld>
            <a:endParaRPr lang="en-US" altLang="zh-CN"/>
          </a:p>
        </p:txBody>
      </p:sp>
      <p:grpSp>
        <p:nvGrpSpPr>
          <p:cNvPr id="3143" name="Group 71"/>
          <p:cNvGrpSpPr>
            <a:grpSpLocks/>
          </p:cNvGrpSpPr>
          <p:nvPr/>
        </p:nvGrpSpPr>
        <p:grpSpPr bwMode="auto">
          <a:xfrm>
            <a:off x="8077200" y="0"/>
            <a:ext cx="1076325" cy="6858000"/>
            <a:chOff x="5088" y="0"/>
            <a:chExt cx="678" cy="4320"/>
          </a:xfrm>
        </p:grpSpPr>
        <p:sp>
          <p:nvSpPr>
            <p:cNvPr id="3138"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Lst>
              <a:ahLst/>
              <a:cxnLst>
                <a:cxn ang="0">
                  <a:pos x="T0" y="T1"/>
                </a:cxn>
                <a:cxn ang="0">
                  <a:pos x="T2" y="T3"/>
                </a:cxn>
                <a:cxn ang="0">
                  <a:pos x="T4" y="T5"/>
                </a:cxn>
                <a:cxn ang="0">
                  <a:pos x="T6" y="T7"/>
                </a:cxn>
                <a:cxn ang="0">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39"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Lst>
              <a:ahLst/>
              <a:cxnLst>
                <a:cxn ang="0">
                  <a:pos x="T0" y="T1"/>
                </a:cxn>
                <a:cxn ang="0">
                  <a:pos x="T2" y="T3"/>
                </a:cxn>
                <a:cxn ang="0">
                  <a:pos x="T4" y="T5"/>
                </a:cxn>
                <a:cxn ang="0">
                  <a:pos x="T6" y="T7"/>
                </a:cxn>
                <a:cxn ang="0">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2" name="Rectangle 80"/>
          <p:cNvSpPr>
            <a:spLocks noChangeArrowheads="1"/>
          </p:cNvSpPr>
          <p:nvPr/>
        </p:nvSpPr>
        <p:spPr bwMode="gray">
          <a:xfrm>
            <a:off x="5495925" y="1333500"/>
            <a:ext cx="660400" cy="1025525"/>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54" name="Rectangle 82"/>
          <p:cNvSpPr>
            <a:spLocks noChangeArrowheads="1"/>
          </p:cNvSpPr>
          <p:nvPr/>
        </p:nvSpPr>
        <p:spPr bwMode="gray">
          <a:xfrm>
            <a:off x="4457700" y="3495675"/>
            <a:ext cx="1012825" cy="10255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 name="Rectangle 2"/>
          <p:cNvSpPr>
            <a:spLocks noGrp="1" noChangeArrowheads="1"/>
          </p:cNvSpPr>
          <p:nvPr>
            <p:ph type="ctrTitle"/>
          </p:nvPr>
        </p:nvSpPr>
        <p:spPr bwMode="gray">
          <a:xfrm>
            <a:off x="333375" y="1884363"/>
            <a:ext cx="8229600" cy="1470025"/>
          </a:xfrm>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4800"/>
            </a:lvl1pPr>
          </a:lstStyle>
          <a:p>
            <a:pPr lvl="0"/>
            <a:r>
              <a:rPr lang="zh-CN" altLang="en-US" noProof="0" smtClean="0"/>
              <a:t>单击此处编辑母版标题样式</a:t>
            </a:r>
            <a:endParaRPr lang="en-US" altLang="zh-CN" noProof="0" smtClean="0"/>
          </a:p>
        </p:txBody>
      </p:sp>
      <p:pic>
        <p:nvPicPr>
          <p:cNvPr id="3155" name="Picture 83" descr="water"/>
          <p:cNvPicPr>
            <a:picLocks noChangeAspect="1" noChangeArrowheads="1"/>
          </p:cNvPicPr>
          <p:nvPr/>
        </p:nvPicPr>
        <p:blipFill>
          <a:blip r:embed="rId2">
            <a:extLst>
              <a:ext uri="{28A0092B-C50C-407E-A947-70E740481C1C}">
                <a14:useLocalDpi xmlns:a14="http://schemas.microsoft.com/office/drawing/2010/main" val="0"/>
              </a:ext>
            </a:extLst>
          </a:blip>
          <a:srcRect l="22409" t="16374" b="27486"/>
          <a:stretch>
            <a:fillRect/>
          </a:stretch>
        </p:blipFill>
        <p:spPr bwMode="gray">
          <a:xfrm rot="393398">
            <a:off x="2667000" y="609600"/>
            <a:ext cx="2663825" cy="2197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A481794-6622-4FDB-8A3D-53F2C195AE46}" type="slidenum">
              <a:rPr lang="en-US" altLang="zh-CN"/>
              <a:pPr/>
              <a:t>‹#›</a:t>
            </a:fld>
            <a:endParaRPr lang="en-US" altLang="zh-CN"/>
          </a:p>
        </p:txBody>
      </p:sp>
    </p:spTree>
    <p:extLst>
      <p:ext uri="{BB962C8B-B14F-4D97-AF65-F5344CB8AC3E}">
        <p14:creationId xmlns:p14="http://schemas.microsoft.com/office/powerpoint/2010/main" val="1169464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325438"/>
            <a:ext cx="2057400" cy="58007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325438"/>
            <a:ext cx="6019800" cy="58007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4D751D6-629D-493A-9904-3D43B2DB3781}" type="slidenum">
              <a:rPr lang="en-US" altLang="zh-CN"/>
              <a:pPr/>
              <a:t>‹#›</a:t>
            </a:fld>
            <a:endParaRPr lang="en-US" altLang="zh-CN"/>
          </a:p>
        </p:txBody>
      </p:sp>
    </p:spTree>
    <p:extLst>
      <p:ext uri="{BB962C8B-B14F-4D97-AF65-F5344CB8AC3E}">
        <p14:creationId xmlns:p14="http://schemas.microsoft.com/office/powerpoint/2010/main" val="3448016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0C351BB3-03B1-456C-B16A-018F1D82C917}" type="slidenum">
              <a:rPr lang="en-US" altLang="zh-CN"/>
              <a:pPr/>
              <a:t>‹#›</a:t>
            </a:fld>
            <a:endParaRPr lang="en-US" altLang="zh-CN"/>
          </a:p>
        </p:txBody>
      </p:sp>
    </p:spTree>
    <p:extLst>
      <p:ext uri="{BB962C8B-B14F-4D97-AF65-F5344CB8AC3E}">
        <p14:creationId xmlns:p14="http://schemas.microsoft.com/office/powerpoint/2010/main" val="6033399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8229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 y="3938588"/>
            <a:ext cx="8229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EB42FC09-9375-4CA0-909A-6CA10ED8B3B6}" type="slidenum">
              <a:rPr lang="en-US" altLang="zh-CN"/>
              <a:pPr/>
              <a:t>‹#›</a:t>
            </a:fld>
            <a:endParaRPr lang="en-US" altLang="zh-CN"/>
          </a:p>
        </p:txBody>
      </p:sp>
    </p:spTree>
    <p:extLst>
      <p:ext uri="{BB962C8B-B14F-4D97-AF65-F5344CB8AC3E}">
        <p14:creationId xmlns:p14="http://schemas.microsoft.com/office/powerpoint/2010/main" val="247582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325438"/>
            <a:ext cx="8229600" cy="9271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fld id="{A6A8DD16-1CF5-4202-BA93-6E36388082FC}" type="slidenum">
              <a:rPr lang="en-US" altLang="zh-CN"/>
              <a:pPr/>
              <a:t>‹#›</a:t>
            </a:fld>
            <a:endParaRPr lang="en-US" altLang="zh-CN"/>
          </a:p>
        </p:txBody>
      </p:sp>
    </p:spTree>
    <p:extLst>
      <p:ext uri="{BB962C8B-B14F-4D97-AF65-F5344CB8AC3E}">
        <p14:creationId xmlns:p14="http://schemas.microsoft.com/office/powerpoint/2010/main" val="333026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4000"/>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marL="0" indent="0">
              <a:buNone/>
              <a:defRPr sz="2800">
                <a:latin typeface="楷体" pitchFamily="49" charset="-122"/>
                <a:ea typeface="楷体" pitchFamily="49" charset="-122"/>
              </a:defRPr>
            </a:lvl1pPr>
            <a:lvl2pPr marL="457200" indent="0">
              <a:buNone/>
              <a:defRPr sz="2800">
                <a:latin typeface="楷体" pitchFamily="49" charset="-122"/>
                <a:ea typeface="楷体" pitchFamily="49" charset="-122"/>
              </a:defRPr>
            </a:lvl2pPr>
            <a:lvl3pPr marL="914400" indent="0">
              <a:buNone/>
              <a:defRPr sz="2800">
                <a:latin typeface="楷体" pitchFamily="49" charset="-122"/>
                <a:ea typeface="楷体" pitchFamily="49" charset="-122"/>
              </a:defRPr>
            </a:lvl3pPr>
            <a:lvl4pPr marL="1371600" indent="0">
              <a:buNone/>
              <a:defRPr sz="2800">
                <a:latin typeface="楷体" pitchFamily="49" charset="-122"/>
                <a:ea typeface="楷体" pitchFamily="49" charset="-122"/>
              </a:defRPr>
            </a:lvl4pPr>
            <a:lvl5pPr marL="1828800" indent="0">
              <a:buNone/>
              <a:defRPr sz="2800">
                <a:latin typeface="楷体" pitchFamily="49" charset="-122"/>
                <a:ea typeface="楷体"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A84CF16-3815-41A7-AE91-8064A8A1BF44}" type="slidenum">
              <a:rPr lang="en-US" altLang="zh-CN"/>
              <a:pPr/>
              <a:t>‹#›</a:t>
            </a:fld>
            <a:endParaRPr lang="en-US" altLang="zh-CN"/>
          </a:p>
        </p:txBody>
      </p:sp>
    </p:spTree>
    <p:extLst>
      <p:ext uri="{BB962C8B-B14F-4D97-AF65-F5344CB8AC3E}">
        <p14:creationId xmlns:p14="http://schemas.microsoft.com/office/powerpoint/2010/main" val="474141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C773EA8-7422-40C2-9CFB-01E309ED1BA9}" type="slidenum">
              <a:rPr lang="en-US" altLang="zh-CN"/>
              <a:pPr/>
              <a:t>‹#›</a:t>
            </a:fld>
            <a:endParaRPr lang="en-US" altLang="zh-CN"/>
          </a:p>
        </p:txBody>
      </p:sp>
    </p:spTree>
    <p:extLst>
      <p:ext uri="{BB962C8B-B14F-4D97-AF65-F5344CB8AC3E}">
        <p14:creationId xmlns:p14="http://schemas.microsoft.com/office/powerpoint/2010/main" val="3002994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FA6E47-1B84-485D-B71C-7AFDC9A7FAF1}" type="slidenum">
              <a:rPr lang="en-US" altLang="zh-CN"/>
              <a:pPr/>
              <a:t>‹#›</a:t>
            </a:fld>
            <a:endParaRPr lang="en-US" altLang="zh-CN"/>
          </a:p>
        </p:txBody>
      </p:sp>
    </p:spTree>
    <p:extLst>
      <p:ext uri="{BB962C8B-B14F-4D97-AF65-F5344CB8AC3E}">
        <p14:creationId xmlns:p14="http://schemas.microsoft.com/office/powerpoint/2010/main" val="37090210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9225BB2-1B9D-4E2A-84E6-1CDAAB4EF63D}" type="slidenum">
              <a:rPr lang="en-US" altLang="zh-CN"/>
              <a:pPr/>
              <a:t>‹#›</a:t>
            </a:fld>
            <a:endParaRPr lang="en-US" altLang="zh-CN"/>
          </a:p>
        </p:txBody>
      </p:sp>
    </p:spTree>
    <p:extLst>
      <p:ext uri="{BB962C8B-B14F-4D97-AF65-F5344CB8AC3E}">
        <p14:creationId xmlns:p14="http://schemas.microsoft.com/office/powerpoint/2010/main" val="3858720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E4B9060-D9C2-46CF-AAC3-B9F936D024F5}" type="slidenum">
              <a:rPr lang="en-US" altLang="zh-CN"/>
              <a:pPr/>
              <a:t>‹#›</a:t>
            </a:fld>
            <a:endParaRPr lang="en-US" altLang="zh-CN"/>
          </a:p>
        </p:txBody>
      </p:sp>
    </p:spTree>
    <p:extLst>
      <p:ext uri="{BB962C8B-B14F-4D97-AF65-F5344CB8AC3E}">
        <p14:creationId xmlns:p14="http://schemas.microsoft.com/office/powerpoint/2010/main" val="32616674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875E52F9-2F74-4A00-AB13-1437F4F88A16}" type="slidenum">
              <a:rPr lang="en-US" altLang="zh-CN"/>
              <a:pPr/>
              <a:t>‹#›</a:t>
            </a:fld>
            <a:endParaRPr lang="en-US" altLang="zh-CN"/>
          </a:p>
        </p:txBody>
      </p:sp>
    </p:spTree>
    <p:extLst>
      <p:ext uri="{BB962C8B-B14F-4D97-AF65-F5344CB8AC3E}">
        <p14:creationId xmlns:p14="http://schemas.microsoft.com/office/powerpoint/2010/main" val="39346335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55480805-7FB4-48B9-A2C9-4F9680E08CF2}" type="slidenum">
              <a:rPr lang="en-US" altLang="zh-CN"/>
              <a:pPr/>
              <a:t>‹#›</a:t>
            </a:fld>
            <a:endParaRPr lang="en-US" altLang="zh-CN"/>
          </a:p>
        </p:txBody>
      </p:sp>
    </p:spTree>
    <p:extLst>
      <p:ext uri="{BB962C8B-B14F-4D97-AF65-F5344CB8AC3E}">
        <p14:creationId xmlns:p14="http://schemas.microsoft.com/office/powerpoint/2010/main" val="24870222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6E25C3-62ED-4B72-AC04-13CA1F730C49}" type="slidenum">
              <a:rPr lang="en-US" altLang="zh-CN"/>
              <a:pPr/>
              <a:t>‹#›</a:t>
            </a:fld>
            <a:endParaRPr lang="en-US" altLang="zh-CN"/>
          </a:p>
        </p:txBody>
      </p:sp>
    </p:spTree>
    <p:extLst>
      <p:ext uri="{BB962C8B-B14F-4D97-AF65-F5344CB8AC3E}">
        <p14:creationId xmlns:p14="http://schemas.microsoft.com/office/powerpoint/2010/main" val="2531641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9525"/>
            <a:ext cx="9156700" cy="6872288"/>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Lst>
            <a:ahLst/>
            <a:cxnLst>
              <a:cxn ang="0">
                <a:pos x="T0" y="T1"/>
              </a:cxn>
              <a:cxn ang="0">
                <a:pos x="T2" y="T3"/>
              </a:cxn>
              <a:cxn ang="0">
                <a:pos x="T4" y="T5"/>
              </a:cxn>
              <a:cxn ang="0">
                <a:pos x="T6" y="T7"/>
              </a:cxn>
              <a:cxn ang="0">
                <a:pos x="T8" y="T9"/>
              </a:cxn>
              <a:cxn ang="0">
                <a:pos x="T10" y="T11"/>
              </a:cxn>
              <a:cxn ang="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chemeClr val="bg1">
                  <a:gamma/>
                  <a:tint val="3137"/>
                  <a:invGamma/>
                </a:schemeClr>
              </a:gs>
              <a:gs pos="100000">
                <a:schemeClr val="bg1">
                  <a:alpha val="70000"/>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dirty="0"/>
          </a:p>
        </p:txBody>
      </p:sp>
      <p:sp>
        <p:nvSpPr>
          <p:cNvPr id="1033" name="Freeform 9"/>
          <p:cNvSpPr>
            <a:spLocks/>
          </p:cNvSpPr>
          <p:nvPr/>
        </p:nvSpPr>
        <p:spPr bwMode="gray">
          <a:xfrm>
            <a:off x="-4763" y="5500688"/>
            <a:ext cx="1441451" cy="1358900"/>
          </a:xfrm>
          <a:custGeom>
            <a:avLst/>
            <a:gdLst>
              <a:gd name="T0" fmla="*/ 0 w 1089"/>
              <a:gd name="T1" fmla="*/ 0 h 1100"/>
              <a:gd name="T2" fmla="*/ 0 w 1089"/>
              <a:gd name="T3" fmla="*/ 1100 h 1100"/>
              <a:gd name="T4" fmla="*/ 1089 w 1089"/>
              <a:gd name="T5" fmla="*/ 1100 h 1100"/>
              <a:gd name="T6" fmla="*/ 0 w 1089"/>
              <a:gd name="T7" fmla="*/ 0 h 1100"/>
            </a:gdLst>
            <a:ahLst/>
            <a:cxnLst>
              <a:cxn ang="0">
                <a:pos x="T0" y="T1"/>
              </a:cxn>
              <a:cxn ang="0">
                <a:pos x="T2" y="T3"/>
              </a:cxn>
              <a:cxn ang="0">
                <a:pos x="T4" y="T5"/>
              </a:cxn>
              <a:cxn ang="0">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4" name="Line 20"/>
          <p:cNvSpPr>
            <a:spLocks noChangeShapeType="1"/>
          </p:cNvSpPr>
          <p:nvPr/>
        </p:nvSpPr>
        <p:spPr bwMode="gray">
          <a:xfrm>
            <a:off x="8591550" y="900113"/>
            <a:ext cx="0" cy="5975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047" name="Line 23"/>
          <p:cNvSpPr>
            <a:spLocks noChangeShapeType="1"/>
          </p:cNvSpPr>
          <p:nvPr/>
        </p:nvSpPr>
        <p:spPr bwMode="gray">
          <a:xfrm rot="5400000">
            <a:off x="4560350" y="-3147574"/>
            <a:ext cx="36000" cy="9156700"/>
          </a:xfrm>
          <a:prstGeom prst="line">
            <a:avLst/>
          </a:prstGeom>
          <a:ln w="31750">
            <a:solidFill>
              <a:srgbClr val="FFC319"/>
            </a:solidFill>
            <a:headEnd/>
            <a:tailEnd/>
          </a:ln>
        </p:spPr>
        <p:style>
          <a:lnRef idx="1">
            <a:schemeClr val="accent1"/>
          </a:lnRef>
          <a:fillRef idx="0">
            <a:schemeClr val="accent1"/>
          </a:fillRef>
          <a:effectRef idx="0">
            <a:schemeClr val="accent1"/>
          </a:effectRef>
          <a:fontRef idx="minor">
            <a:schemeClr val="tx1"/>
          </a:fontRef>
        </p:style>
        <p:txBody>
          <a:bodyPr/>
          <a:lstStyle/>
          <a:p>
            <a:endParaRPr lang="zh-CN" altLang="en-US"/>
          </a:p>
        </p:txBody>
      </p:sp>
      <p:sp>
        <p:nvSpPr>
          <p:cNvPr id="1052" name="Rectangle 28"/>
          <p:cNvSpPr>
            <a:spLocks noChangeArrowheads="1"/>
          </p:cNvSpPr>
          <p:nvPr/>
        </p:nvSpPr>
        <p:spPr bwMode="gray">
          <a:xfrm>
            <a:off x="4005263" y="2692400"/>
            <a:ext cx="1128712" cy="1079500"/>
          </a:xfrm>
          <a:prstGeom prst="rect">
            <a:avLst/>
          </a:prstGeom>
          <a:solidFill>
            <a:srgbClr val="FFFFFF">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29"/>
          <p:cNvSpPr>
            <a:spLocks noChangeArrowheads="1"/>
          </p:cNvSpPr>
          <p:nvPr/>
        </p:nvSpPr>
        <p:spPr bwMode="gray">
          <a:xfrm>
            <a:off x="7459663" y="4937125"/>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30"/>
          <p:cNvSpPr>
            <a:spLocks noChangeArrowheads="1"/>
          </p:cNvSpPr>
          <p:nvPr/>
        </p:nvSpPr>
        <p:spPr bwMode="gray">
          <a:xfrm>
            <a:off x="549275" y="3808413"/>
            <a:ext cx="1128713" cy="1079500"/>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31"/>
          <p:cNvSpPr>
            <a:spLocks noChangeArrowheads="1"/>
          </p:cNvSpPr>
          <p:nvPr/>
        </p:nvSpPr>
        <p:spPr bwMode="gray">
          <a:xfrm>
            <a:off x="6307138" y="6064250"/>
            <a:ext cx="1128712" cy="796925"/>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 name="Rectangle 32"/>
          <p:cNvSpPr>
            <a:spLocks noChangeArrowheads="1"/>
          </p:cNvSpPr>
          <p:nvPr/>
        </p:nvSpPr>
        <p:spPr bwMode="gray">
          <a:xfrm>
            <a:off x="2846388" y="0"/>
            <a:ext cx="1128712" cy="404813"/>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33"/>
          <p:cNvSpPr>
            <a:spLocks noChangeArrowheads="1"/>
          </p:cNvSpPr>
          <p:nvPr/>
        </p:nvSpPr>
        <p:spPr bwMode="gray">
          <a:xfrm>
            <a:off x="2852738" y="493871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34"/>
          <p:cNvSpPr>
            <a:spLocks noChangeArrowheads="1"/>
          </p:cNvSpPr>
          <p:nvPr/>
        </p:nvSpPr>
        <p:spPr bwMode="gray">
          <a:xfrm>
            <a:off x="6300788" y="1566863"/>
            <a:ext cx="1120775" cy="1079500"/>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sp>
        <p:nvSpPr>
          <p:cNvPr id="1028" name="Rectangle 4"/>
          <p:cNvSpPr>
            <a:spLocks noGrp="1" noChangeArrowheads="1"/>
          </p:cNvSpPr>
          <p:nvPr>
            <p:ph type="dt" sz="half" idx="2"/>
          </p:nvPr>
        </p:nvSpPr>
        <p:spPr bwMode="gray">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endParaRPr lang="en-US" altLang="zh-CN"/>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fld id="{63808047-03A9-4ABB-A726-632DD2B29F84}" type="slidenum">
              <a:rPr lang="en-US" altLang="zh-CN"/>
              <a:pPr/>
              <a:t>‹#›</a:t>
            </a:fld>
            <a:endParaRPr lang="en-US" altLang="zh-CN"/>
          </a:p>
        </p:txBody>
      </p:sp>
      <p:sp>
        <p:nvSpPr>
          <p:cNvPr id="1060" name="Freeform 36"/>
          <p:cNvSpPr>
            <a:spLocks/>
          </p:cNvSpPr>
          <p:nvPr/>
        </p:nvSpPr>
        <p:spPr bwMode="gray">
          <a:xfrm>
            <a:off x="4041775" y="0"/>
            <a:ext cx="5105400" cy="739775"/>
          </a:xfrm>
          <a:custGeom>
            <a:avLst/>
            <a:gdLst>
              <a:gd name="T0" fmla="*/ 3130 w 3130"/>
              <a:gd name="T1" fmla="*/ 453 h 453"/>
              <a:gd name="T2" fmla="*/ 3130 w 3130"/>
              <a:gd name="T3" fmla="*/ 0 h 453"/>
              <a:gd name="T4" fmla="*/ 0 w 3130"/>
              <a:gd name="T5" fmla="*/ 0 h 453"/>
              <a:gd name="T6" fmla="*/ 3130 w 3130"/>
              <a:gd name="T7" fmla="*/ 453 h 453"/>
            </a:gdLst>
            <a:ahLst/>
            <a:cxnLst>
              <a:cxn ang="0">
                <a:pos x="T0" y="T1"/>
              </a:cxn>
              <a:cxn ang="0">
                <a:pos x="T2" y="T3"/>
              </a:cxn>
              <a:cxn ang="0">
                <a:pos x="T4" y="T5"/>
              </a:cxn>
              <a:cxn ang="0">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p:ph type="title"/>
          </p:nvPr>
        </p:nvSpPr>
        <p:spPr bwMode="black">
          <a:xfrm>
            <a:off x="457200" y="325438"/>
            <a:ext cx="8229600" cy="927100"/>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pic>
        <p:nvPicPr>
          <p:cNvPr id="1061" name="Picture 37" descr="water"/>
          <p:cNvPicPr>
            <a:picLocks noChangeAspect="1" noChangeArrowheads="1"/>
          </p:cNvPicPr>
          <p:nvPr/>
        </p:nvPicPr>
        <p:blipFill>
          <a:blip r:embed="rId16">
            <a:extLst>
              <a:ext uri="{28A0092B-C50C-407E-A947-70E740481C1C}">
                <a14:useLocalDpi xmlns:a14="http://schemas.microsoft.com/office/drawing/2010/main" val="0"/>
              </a:ext>
            </a:extLst>
          </a:blip>
          <a:srcRect l="22409" t="16374" b="27486"/>
          <a:stretch>
            <a:fillRect/>
          </a:stretch>
        </p:blipFill>
        <p:spPr bwMode="gray">
          <a:xfrm rot="786797">
            <a:off x="6629400" y="-381000"/>
            <a:ext cx="2417763" cy="1995488"/>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gray">
          <a:xfrm rot="20740733" flipH="1">
            <a:off x="49213" y="5726113"/>
            <a:ext cx="1223962" cy="13716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4400" b="1">
          <a:solidFill>
            <a:schemeClr val="tx2"/>
          </a:solidFill>
          <a:latin typeface="隶书" pitchFamily="49" charset="-122"/>
          <a:ea typeface="隶书" pitchFamily="49" charset="-122"/>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cs typeface="+mn-cs"/>
        </a:defRPr>
      </a:lvl1pPr>
      <a:lvl2pPr marL="742950" indent="-28575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2pPr>
      <a:lvl3pPr marL="11430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3pPr>
      <a:lvl4pPr marL="16002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4pPr>
      <a:lvl5pPr marL="2057400" indent="-228600" algn="l" rtl="0" eaLnBrk="1" fontAlgn="base" hangingPunct="1">
        <a:lnSpc>
          <a:spcPct val="110000"/>
        </a:lnSpc>
        <a:spcBef>
          <a:spcPct val="20000"/>
        </a:spcBef>
        <a:spcAft>
          <a:spcPct val="0"/>
        </a:spcAft>
        <a:buChar char="»"/>
        <a:defRPr sz="2800">
          <a:solidFill>
            <a:schemeClr val="tx1"/>
          </a:solidFill>
          <a:latin typeface="楷体" pitchFamily="49" charset="-122"/>
          <a:ea typeface="楷体" pitchFamily="49" charset="-122"/>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4.xml"/><Relationship Id="rId5" Type="http://schemas.openxmlformats.org/officeDocument/2006/relationships/slide" Target="slide63.xml"/><Relationship Id="rId4" Type="http://schemas.openxmlformats.org/officeDocument/2006/relationships/slide" Target="slide3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49770" y="5028302"/>
            <a:ext cx="8326686" cy="1137001"/>
          </a:xfrm>
        </p:spPr>
        <p:txBody>
          <a:bodyPr/>
          <a:lstStyle/>
          <a:p>
            <a:r>
              <a:rPr lang="zh-CN" altLang="zh-CN" dirty="0"/>
              <a:t>第</a:t>
            </a:r>
            <a:r>
              <a:rPr lang="en-US" altLang="zh-CN" dirty="0"/>
              <a:t>5</a:t>
            </a:r>
            <a:r>
              <a:rPr lang="zh-CN" altLang="zh-CN" dirty="0"/>
              <a:t>章</a:t>
            </a:r>
            <a:r>
              <a:rPr lang="en-US" altLang="zh-CN" dirty="0"/>
              <a:t>  </a:t>
            </a:r>
            <a:r>
              <a:rPr lang="en-US" altLang="zh-CN" dirty="0" smtClean="0"/>
              <a:t>PowerPoint </a:t>
            </a:r>
            <a:r>
              <a:rPr lang="en-US" altLang="zh-CN" dirty="0"/>
              <a:t>2010</a:t>
            </a:r>
            <a:r>
              <a:rPr lang="zh-CN" altLang="zh-CN" dirty="0"/>
              <a:t>的使用</a:t>
            </a:r>
            <a:endParaRPr lang="zh-CN" altLang="en-US" dirty="0"/>
          </a:p>
        </p:txBody>
      </p:sp>
      <p:sp>
        <p:nvSpPr>
          <p:cNvPr id="4" name="Rectangle 2"/>
          <p:cNvSpPr txBox="1">
            <a:spLocks noChangeArrowheads="1"/>
          </p:cNvSpPr>
          <p:nvPr/>
        </p:nvSpPr>
        <p:spPr bwMode="black">
          <a:xfrm>
            <a:off x="179512" y="1844824"/>
            <a:ext cx="6431632" cy="2088232"/>
          </a:xfrm>
          <a:prstGeom prst="rect">
            <a:avLst/>
          </a:prstGeom>
          <a:noFill/>
          <a:ln>
            <a:noFill/>
          </a:ln>
          <a:effectLst>
            <a:outerShdw blurRad="50800" dist="38100" dir="13500000" algn="b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4800" b="1">
                <a:solidFill>
                  <a:schemeClr val="tx2"/>
                </a:solidFill>
                <a:latin typeface="隶书" pitchFamily="49" charset="-122"/>
                <a:ea typeface="隶书" pitchFamily="49" charset="-122"/>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a:lstStyle>
          <a:p>
            <a:r>
              <a:rPr lang="zh-CN"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计算机应用基础实例教程</a:t>
            </a:r>
            <a:r>
              <a:rPr lang="en-US"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en-US"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zh-CN"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en-US"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Windows 7+Office 2010</a:t>
            </a:r>
            <a:r>
              <a:rPr lang="zh-CN" altLang="zh-CN" sz="4000" kern="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n-US" altLang="zh-CN" sz="4000"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1550724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a:t>
            </a:r>
            <a:r>
              <a:rPr lang="en-US" altLang="zh-CN" dirty="0"/>
              <a:t>PowerPoint 2010</a:t>
            </a:r>
            <a:r>
              <a:rPr lang="zh-CN" altLang="en-US" dirty="0"/>
              <a:t>视图</a:t>
            </a:r>
            <a:r>
              <a:rPr lang="zh-CN" altLang="en-US" dirty="0" smtClean="0"/>
              <a:t>模式</a:t>
            </a:r>
            <a:endParaRPr lang="zh-CN" altLang="en-US" dirty="0"/>
          </a:p>
        </p:txBody>
      </p:sp>
      <p:sp>
        <p:nvSpPr>
          <p:cNvPr id="3" name="内容占位符 2"/>
          <p:cNvSpPr>
            <a:spLocks noGrp="1"/>
          </p:cNvSpPr>
          <p:nvPr>
            <p:ph idx="1"/>
          </p:nvPr>
        </p:nvSpPr>
        <p:spPr/>
        <p:txBody>
          <a:bodyPr/>
          <a:lstStyle/>
          <a:p>
            <a:r>
              <a:rPr lang="en-US" altLang="zh-CN" dirty="0" smtClean="0"/>
              <a:t>PowerPoint2010</a:t>
            </a:r>
            <a:r>
              <a:rPr lang="zh-CN" altLang="en-US" dirty="0"/>
              <a:t>提供了普通视图、幻灯片浏览视图、备注页和阅读视图几种视图模式，通过单击状态栏的 按钮或“视图”选项卡“演示文稿视图”组中的相应按钮，可切换不同的视图模式，如图</a:t>
            </a:r>
            <a:r>
              <a:rPr lang="en-US" altLang="zh-CN" dirty="0"/>
              <a:t>5-15</a:t>
            </a:r>
            <a:r>
              <a:rPr lang="zh-CN" altLang="en-US" dirty="0"/>
              <a:t>所示。</a:t>
            </a:r>
          </a:p>
          <a:p>
            <a:endParaRPr lang="zh-CN" altLang="en-US" dirty="0"/>
          </a:p>
        </p:txBody>
      </p:sp>
      <p:sp>
        <p:nvSpPr>
          <p:cNvPr id="4"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171"/>
          <p:cNvGrpSpPr>
            <a:grpSpLocks/>
          </p:cNvGrpSpPr>
          <p:nvPr/>
        </p:nvGrpSpPr>
        <p:grpSpPr bwMode="auto">
          <a:xfrm>
            <a:off x="886058" y="4149080"/>
            <a:ext cx="6926302" cy="1800200"/>
            <a:chOff x="0" y="0"/>
            <a:chExt cx="49339" cy="13049"/>
          </a:xfrm>
        </p:grpSpPr>
        <p:pic>
          <p:nvPicPr>
            <p:cNvPr id="7"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9339" cy="13049"/>
            </a:xfrm>
            <a:prstGeom prst="rect">
              <a:avLst/>
            </a:prstGeom>
            <a:noFill/>
            <a:ln w="9525">
              <a:solidFill>
                <a:srgbClr val="B6DDE8"/>
              </a:solidFill>
              <a:miter lim="800000"/>
              <a:headEnd/>
              <a:tailEnd/>
            </a:ln>
            <a:extLst>
              <a:ext uri="{909E8E84-426E-40DD-AFC4-6F175D3DCCD1}">
                <a14:hiddenFill xmlns:a14="http://schemas.microsoft.com/office/drawing/2010/main">
                  <a:solidFill>
                    <a:srgbClr val="FFFFFF"/>
                  </a:solidFill>
                </a14:hiddenFill>
              </a:ext>
            </a:extLst>
          </p:spPr>
        </p:pic>
        <p:sp>
          <p:nvSpPr>
            <p:cNvPr id="6" name="矩形 170"/>
            <p:cNvSpPr>
              <a:spLocks noChangeArrowheads="1"/>
            </p:cNvSpPr>
            <p:nvPr/>
          </p:nvSpPr>
          <p:spPr bwMode="auto">
            <a:xfrm>
              <a:off x="0" y="4857"/>
              <a:ext cx="18478" cy="8192"/>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63822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a:t>— 4</a:t>
            </a:r>
            <a:r>
              <a:rPr lang="zh-CN" altLang="en-US" sz="3600" dirty="0"/>
              <a:t>．新建演示</a:t>
            </a:r>
            <a:r>
              <a:rPr lang="zh-CN" altLang="en-US" sz="3600" dirty="0" smtClean="0"/>
              <a:t>文稿</a:t>
            </a:r>
            <a:endParaRPr lang="zh-CN" altLang="en-US" sz="3600" dirty="0"/>
          </a:p>
        </p:txBody>
      </p:sp>
      <p:sp>
        <p:nvSpPr>
          <p:cNvPr id="3" name="内容占位符 2"/>
          <p:cNvSpPr>
            <a:spLocks noGrp="1"/>
          </p:cNvSpPr>
          <p:nvPr>
            <p:ph idx="1"/>
          </p:nvPr>
        </p:nvSpPr>
        <p:spPr/>
        <p:txBody>
          <a:bodyPr/>
          <a:lstStyle/>
          <a:p>
            <a:r>
              <a:rPr lang="en-US" altLang="zh-CN" dirty="0" smtClean="0"/>
              <a:t>(</a:t>
            </a:r>
            <a:r>
              <a:rPr lang="en-US" altLang="zh-CN" dirty="0"/>
              <a:t>1) </a:t>
            </a:r>
            <a:r>
              <a:rPr lang="zh-CN" altLang="en-US" dirty="0"/>
              <a:t>创建空白演示文稿</a:t>
            </a:r>
          </a:p>
          <a:p>
            <a:r>
              <a:rPr lang="zh-CN" altLang="en-US" dirty="0"/>
              <a:t>方法一：启动</a:t>
            </a:r>
            <a:r>
              <a:rPr lang="en-US" altLang="zh-CN" dirty="0"/>
              <a:t>PowerPoint2010</a:t>
            </a:r>
            <a:r>
              <a:rPr lang="zh-CN" altLang="en-US" dirty="0"/>
              <a:t>后，系统会自动创建一个名称为“演示文稿</a:t>
            </a:r>
            <a:r>
              <a:rPr lang="en-US" altLang="zh-CN" dirty="0"/>
              <a:t>1”</a:t>
            </a:r>
            <a:r>
              <a:rPr lang="zh-CN" altLang="en-US" dirty="0"/>
              <a:t>的空白演示</a:t>
            </a:r>
            <a:r>
              <a:rPr lang="zh-CN" altLang="en-US" dirty="0" smtClean="0"/>
              <a:t>文稿。</a:t>
            </a:r>
            <a:endParaRPr lang="zh-CN" altLang="en-US" dirty="0"/>
          </a:p>
          <a:p>
            <a:r>
              <a:rPr lang="zh-CN" altLang="en-US" dirty="0"/>
              <a:t>方法二：在已经打开的</a:t>
            </a:r>
            <a:r>
              <a:rPr lang="en-US" altLang="zh-CN" dirty="0"/>
              <a:t>PowerPoint2010</a:t>
            </a:r>
            <a:r>
              <a:rPr lang="zh-CN" altLang="en-US" dirty="0"/>
              <a:t>界面中，单击“文件”选项卡，在打开的界面中，选择“新建”项，此时在界面右侧窗格的“可用模板和主题”列表中的“空白演示文稿”选项被自动选中，单击“创建”按钮，可完成空白演示文稿的</a:t>
            </a:r>
            <a:r>
              <a:rPr lang="zh-CN" altLang="en-US" dirty="0" smtClean="0"/>
              <a:t>创建。</a:t>
            </a:r>
            <a:endParaRPr lang="zh-CN" altLang="en-US" dirty="0"/>
          </a:p>
          <a:p>
            <a:endParaRPr lang="zh-CN" altLang="en-US" dirty="0"/>
          </a:p>
        </p:txBody>
      </p:sp>
    </p:spTree>
    <p:extLst>
      <p:ext uri="{BB962C8B-B14F-4D97-AF65-F5344CB8AC3E}">
        <p14:creationId xmlns:p14="http://schemas.microsoft.com/office/powerpoint/2010/main" val="2720039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．新建演示文稿</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）利用主题创建演示文稿</a:t>
            </a:r>
          </a:p>
          <a:p>
            <a:r>
              <a:rPr lang="zh-CN" altLang="en-US" dirty="0"/>
              <a:t>主题是幻灯片背景、版式和字体等格式的集合。当用户为演示文稿应用了某主题之后，演示文稿中默认的幻灯片背景，以及插入的所有新的（或原有的保持默认设置的）图形、表格、图表、艺术字或文字等均会自动与该主题匹配，使用该主题的格式，从而使演示文稿中的幻灯片具有一致而专业的外观。</a:t>
            </a:r>
          </a:p>
          <a:p>
            <a:endParaRPr lang="zh-CN" altLang="en-US" dirty="0"/>
          </a:p>
        </p:txBody>
      </p:sp>
    </p:spTree>
    <p:extLst>
      <p:ext uri="{BB962C8B-B14F-4D97-AF65-F5344CB8AC3E}">
        <p14:creationId xmlns:p14="http://schemas.microsoft.com/office/powerpoint/2010/main" val="3977210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2</a:t>
            </a:r>
            <a:r>
              <a:rPr lang="zh-CN" altLang="en-US" dirty="0"/>
              <a:t>）利用主题创建演示</a:t>
            </a:r>
            <a:r>
              <a:rPr lang="zh-CN" altLang="en-US" dirty="0" smtClean="0"/>
              <a:t>文稿</a:t>
            </a:r>
            <a:endParaRPr lang="zh-CN" altLang="en-US" dirty="0"/>
          </a:p>
        </p:txBody>
      </p:sp>
      <p:sp>
        <p:nvSpPr>
          <p:cNvPr id="3" name="内容占位符 2"/>
          <p:cNvSpPr>
            <a:spLocks noGrp="1"/>
          </p:cNvSpPr>
          <p:nvPr>
            <p:ph idx="1"/>
          </p:nvPr>
        </p:nvSpPr>
        <p:spPr/>
        <p:txBody>
          <a:bodyPr/>
          <a:lstStyle/>
          <a:p>
            <a:r>
              <a:rPr lang="zh-CN" altLang="en-US" dirty="0"/>
              <a:t>要利用系统内置主题创建演示文稿，单击图</a:t>
            </a:r>
            <a:r>
              <a:rPr lang="en-US" altLang="zh-CN" dirty="0"/>
              <a:t>5-16</a:t>
            </a:r>
            <a:r>
              <a:rPr lang="zh-CN" altLang="en-US" dirty="0"/>
              <a:t>所示的界面中 “主题”选项，然后在打开的列表中选择需要的主题，单击“创建”按钮。例如，单击“主题”选项，在打开的列表中选择“波形”主题，再单击“创建”按钮，便可使用该主题创建一个新的演示文稿，</a:t>
            </a:r>
          </a:p>
        </p:txBody>
      </p:sp>
    </p:spTree>
    <p:extLst>
      <p:ext uri="{BB962C8B-B14F-4D97-AF65-F5344CB8AC3E}">
        <p14:creationId xmlns:p14="http://schemas.microsoft.com/office/powerpoint/2010/main" val="2327362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4</a:t>
            </a:r>
            <a:r>
              <a:rPr lang="zh-CN" altLang="en-US" sz="2800" dirty="0"/>
              <a:t>．新建演示</a:t>
            </a:r>
            <a:r>
              <a:rPr lang="zh-CN" altLang="en-US" sz="2800" dirty="0" smtClean="0"/>
              <a:t>文稿</a:t>
            </a:r>
            <a:r>
              <a:rPr lang="en-US" altLang="zh-CN" sz="2800" dirty="0" smtClean="0"/>
              <a:t>—</a:t>
            </a:r>
            <a:r>
              <a:rPr lang="zh-CN" altLang="en-US" sz="2800" dirty="0"/>
              <a:t>（</a:t>
            </a:r>
            <a:r>
              <a:rPr lang="en-US" altLang="zh-CN" sz="2800" dirty="0"/>
              <a:t>3</a:t>
            </a:r>
            <a:r>
              <a:rPr lang="zh-CN" altLang="en-US" sz="2800" dirty="0"/>
              <a:t>）利用模板创建演示文稿</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）利用模板创建演示文稿</a:t>
            </a:r>
          </a:p>
          <a:p>
            <a:r>
              <a:rPr lang="zh-CN" altLang="en-US" dirty="0"/>
              <a:t>利用模板创建的演示文稿通常还带有相应的内容，用户只需对这些内容进行修改，便可快速设计出专业的演示文稿。</a:t>
            </a:r>
          </a:p>
          <a:p>
            <a:endParaRPr lang="zh-CN" altLang="en-US" dirty="0"/>
          </a:p>
        </p:txBody>
      </p:sp>
    </p:spTree>
    <p:extLst>
      <p:ext uri="{BB962C8B-B14F-4D97-AF65-F5344CB8AC3E}">
        <p14:creationId xmlns:p14="http://schemas.microsoft.com/office/powerpoint/2010/main" val="1388779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2656"/>
            <a:ext cx="8229600" cy="927100"/>
          </a:xfrm>
        </p:spPr>
        <p:txBody>
          <a:bodyPr/>
          <a:lstStyle/>
          <a:p>
            <a:r>
              <a:rPr lang="en-US" altLang="zh-CN" sz="2800" dirty="0"/>
              <a:t>4</a:t>
            </a:r>
            <a:r>
              <a:rPr lang="zh-CN" altLang="en-US" sz="2800" dirty="0"/>
              <a:t>．新建演示文稿</a:t>
            </a:r>
            <a:r>
              <a:rPr lang="en-US" altLang="zh-CN" sz="2800" dirty="0" smtClean="0"/>
              <a:t>—</a:t>
            </a:r>
            <a:r>
              <a:rPr lang="zh-CN" altLang="en-US" sz="2800" dirty="0"/>
              <a:t>（</a:t>
            </a:r>
            <a:r>
              <a:rPr lang="en-US" altLang="zh-CN" sz="2800" dirty="0"/>
              <a:t>4</a:t>
            </a:r>
            <a:r>
              <a:rPr lang="zh-CN" altLang="en-US" sz="2800" dirty="0"/>
              <a:t>）利用网上资源创建演示文稿</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dirty="0"/>
              <a:t>（</a:t>
            </a:r>
            <a:r>
              <a:rPr lang="en-US" altLang="zh-CN" dirty="0"/>
              <a:t>4</a:t>
            </a:r>
            <a:r>
              <a:rPr lang="zh-CN" altLang="en-US" dirty="0"/>
              <a:t>）利用网上资源创建演示文稿</a:t>
            </a:r>
          </a:p>
          <a:p>
            <a:r>
              <a:rPr lang="en-US" altLang="zh-CN" dirty="0"/>
              <a:t>PowerPoint</a:t>
            </a:r>
            <a:r>
              <a:rPr lang="zh-CN" altLang="en-US" dirty="0"/>
              <a:t>内置的模板和主题是有限的，如果希望从网上下载更多、更精美的演示文稿模板，可在图</a:t>
            </a:r>
            <a:r>
              <a:rPr lang="en-US" altLang="zh-CN" dirty="0"/>
              <a:t>5-16</a:t>
            </a:r>
            <a:r>
              <a:rPr lang="zh-CN" altLang="en-US" dirty="0"/>
              <a:t>所示的“新建”界面中间窗格的“</a:t>
            </a:r>
            <a:r>
              <a:rPr lang="en-US" altLang="zh-CN" dirty="0"/>
              <a:t>Office com </a:t>
            </a:r>
            <a:r>
              <a:rPr lang="zh-CN" altLang="en-US" dirty="0"/>
              <a:t>模板”项目下选择某个类，系统会从网上搜索有关该项目的所有模板，搜索完毕，在中间区域选择所需模板，然后单击“下载”按钮，即可下载该模板并利用它创建演示文稿。</a:t>
            </a:r>
          </a:p>
          <a:p>
            <a:endParaRPr lang="zh-CN" altLang="en-US" dirty="0"/>
          </a:p>
        </p:txBody>
      </p:sp>
    </p:spTree>
    <p:extLst>
      <p:ext uri="{BB962C8B-B14F-4D97-AF65-F5344CB8AC3E}">
        <p14:creationId xmlns:p14="http://schemas.microsoft.com/office/powerpoint/2010/main" val="1144176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．向幻灯片输入</a:t>
            </a:r>
            <a:r>
              <a:rPr lang="zh-CN" altLang="en-US" dirty="0" smtClean="0"/>
              <a:t>文本</a:t>
            </a:r>
            <a:endParaRPr lang="zh-CN" altLang="en-US" dirty="0"/>
          </a:p>
        </p:txBody>
      </p:sp>
      <p:sp>
        <p:nvSpPr>
          <p:cNvPr id="3" name="内容占位符 2"/>
          <p:cNvSpPr>
            <a:spLocks noGrp="1"/>
          </p:cNvSpPr>
          <p:nvPr>
            <p:ph idx="1"/>
          </p:nvPr>
        </p:nvSpPr>
        <p:spPr/>
        <p:txBody>
          <a:bodyPr/>
          <a:lstStyle/>
          <a:p>
            <a:r>
              <a:rPr lang="zh-CN" altLang="en-US" dirty="0" smtClean="0"/>
              <a:t>（</a:t>
            </a:r>
            <a:r>
              <a:rPr lang="en-US" altLang="zh-CN" dirty="0"/>
              <a:t>1</a:t>
            </a:r>
            <a:r>
              <a:rPr lang="zh-CN" altLang="en-US" dirty="0"/>
              <a:t>）在占位符中输入文本</a:t>
            </a:r>
          </a:p>
          <a:p>
            <a:r>
              <a:rPr lang="zh-CN" altLang="en-US" dirty="0" smtClean="0"/>
              <a:t>方法</a:t>
            </a:r>
            <a:r>
              <a:rPr lang="zh-CN" altLang="en-US" dirty="0"/>
              <a:t>是：单击占位符，将插入点置于占位符内，直接输入文本。输入完毕后，单击幻灯片的空白处，即可结束文本输入并且使该占位符的虚线边框消失。</a:t>
            </a:r>
          </a:p>
          <a:p>
            <a:endParaRPr lang="zh-CN" altLang="en-US" dirty="0"/>
          </a:p>
        </p:txBody>
      </p:sp>
    </p:spTree>
    <p:extLst>
      <p:ext uri="{BB962C8B-B14F-4D97-AF65-F5344CB8AC3E}">
        <p14:creationId xmlns:p14="http://schemas.microsoft.com/office/powerpoint/2010/main" val="1965576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．向幻灯片输入文本</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）使用文本框添加文本</a:t>
            </a:r>
          </a:p>
          <a:p>
            <a:r>
              <a:rPr lang="zh-CN" altLang="en-US" dirty="0" smtClean="0">
                <a:solidFill>
                  <a:srgbClr val="FF0000"/>
                </a:solidFill>
              </a:rPr>
              <a:t>插入</a:t>
            </a:r>
            <a:r>
              <a:rPr lang="zh-CN" altLang="en-US" dirty="0">
                <a:solidFill>
                  <a:srgbClr val="FF0000"/>
                </a:solidFill>
              </a:rPr>
              <a:t>文本框的方法：</a:t>
            </a:r>
            <a:r>
              <a:rPr lang="zh-CN" altLang="en-US" dirty="0"/>
              <a:t>在“插入”选项卡“文本”组中，单击“文本框”按钮，如图</a:t>
            </a:r>
            <a:r>
              <a:rPr lang="en-US" altLang="zh-CN" dirty="0"/>
              <a:t>5-19</a:t>
            </a:r>
            <a:r>
              <a:rPr lang="zh-CN" altLang="en-US" dirty="0"/>
              <a:t>所示。然后在要插入文本框的位置按住鼠标左键不放并拖动，即可绘制一个文本框</a:t>
            </a:r>
            <a:r>
              <a:rPr lang="zh-CN" altLang="en-US" dirty="0" smtClean="0"/>
              <a:t>。</a:t>
            </a:r>
            <a:endParaRPr lang="en-US" altLang="zh-CN" dirty="0" smtClean="0"/>
          </a:p>
          <a:p>
            <a:r>
              <a:rPr lang="zh-CN" altLang="zh-CN" dirty="0"/>
              <a:t>单击“文本框”按钮下侧的三角按钮</a:t>
            </a:r>
            <a:r>
              <a:rPr lang="en-US" altLang="zh-CN" dirty="0"/>
              <a:t> </a:t>
            </a:r>
            <a:r>
              <a:rPr lang="zh-CN" altLang="zh-CN" dirty="0"/>
              <a:t>，系统展开列表，从中选择 “垂直文本框”项，则可绘制一个竖排文本框，在其中输入的文本将竖排放置。</a:t>
            </a:r>
          </a:p>
          <a:p>
            <a:endParaRPr lang="zh-CN" altLang="en-US" dirty="0"/>
          </a:p>
          <a:p>
            <a:endParaRPr lang="zh-CN" altLang="en-US" dirty="0"/>
          </a:p>
        </p:txBody>
      </p:sp>
    </p:spTree>
    <p:extLst>
      <p:ext uri="{BB962C8B-B14F-4D97-AF65-F5344CB8AC3E}">
        <p14:creationId xmlns:p14="http://schemas.microsoft.com/office/powerpoint/2010/main" val="464813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—6</a:t>
            </a:r>
            <a:r>
              <a:rPr lang="zh-CN" altLang="en-US" dirty="0"/>
              <a:t>．添加</a:t>
            </a:r>
            <a:r>
              <a:rPr lang="zh-CN" altLang="en-US" dirty="0" smtClean="0"/>
              <a:t>幻灯片</a:t>
            </a:r>
            <a:endParaRPr lang="zh-CN" altLang="en-US" dirty="0"/>
          </a:p>
        </p:txBody>
      </p:sp>
      <p:sp>
        <p:nvSpPr>
          <p:cNvPr id="3" name="内容占位符 2"/>
          <p:cNvSpPr>
            <a:spLocks noGrp="1"/>
          </p:cNvSpPr>
          <p:nvPr>
            <p:ph idx="1"/>
          </p:nvPr>
        </p:nvSpPr>
        <p:spPr/>
        <p:txBody>
          <a:bodyPr/>
          <a:lstStyle/>
          <a:p>
            <a:r>
              <a:rPr lang="zh-CN" altLang="en-US" dirty="0" smtClean="0"/>
              <a:t>要</a:t>
            </a:r>
            <a:r>
              <a:rPr lang="zh-CN" altLang="en-US" dirty="0"/>
              <a:t>在演示文稿的某张幻灯片的后面添加一张新幻灯片，可首先在“幻灯片”窗格中单击该幻灯片将其选中，然后按</a:t>
            </a:r>
            <a:r>
              <a:rPr lang="en-US" altLang="zh-CN" dirty="0"/>
              <a:t>Enter</a:t>
            </a:r>
            <a:r>
              <a:rPr lang="zh-CN" altLang="en-US" dirty="0"/>
              <a:t>键或</a:t>
            </a:r>
            <a:r>
              <a:rPr lang="en-US" altLang="zh-CN" dirty="0" err="1"/>
              <a:t>Ctrl+M</a:t>
            </a:r>
            <a:r>
              <a:rPr lang="zh-CN" altLang="en-US" dirty="0"/>
              <a:t>组合键。</a:t>
            </a:r>
          </a:p>
          <a:p>
            <a:r>
              <a:rPr lang="zh-CN" altLang="en-US" dirty="0"/>
              <a:t>要按一定的版式添加新的幻灯片，可在选中幻灯片后单击“开始”选项卡上“幻灯片”组中“新建幻灯片”按钮下方的三角按钮，在展开的幻灯片版式列表中选择新建幻灯片的版式，</a:t>
            </a:r>
          </a:p>
        </p:txBody>
      </p:sp>
    </p:spTree>
    <p:extLst>
      <p:ext uri="{BB962C8B-B14F-4D97-AF65-F5344CB8AC3E}">
        <p14:creationId xmlns:p14="http://schemas.microsoft.com/office/powerpoint/2010/main" val="2277539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smtClean="0"/>
              <a:t>—</a:t>
            </a:r>
            <a:r>
              <a:rPr lang="en-US" altLang="zh-CN" sz="3600" dirty="0"/>
              <a:t>7</a:t>
            </a:r>
            <a:r>
              <a:rPr lang="zh-CN" altLang="en-US" sz="3600" dirty="0"/>
              <a:t>．更改幻灯片</a:t>
            </a:r>
            <a:r>
              <a:rPr lang="zh-CN" altLang="en-US" sz="3600" dirty="0" smtClean="0"/>
              <a:t>版式</a:t>
            </a:r>
            <a:endParaRPr lang="zh-CN" altLang="en-US" sz="3600" dirty="0"/>
          </a:p>
        </p:txBody>
      </p:sp>
      <p:sp>
        <p:nvSpPr>
          <p:cNvPr id="3" name="内容占位符 2"/>
          <p:cNvSpPr>
            <a:spLocks noGrp="1"/>
          </p:cNvSpPr>
          <p:nvPr>
            <p:ph idx="1"/>
          </p:nvPr>
        </p:nvSpPr>
        <p:spPr/>
        <p:txBody>
          <a:bodyPr/>
          <a:lstStyle/>
          <a:p>
            <a:r>
              <a:rPr lang="zh-CN" altLang="en-US" dirty="0" smtClean="0"/>
              <a:t>幻灯片</a:t>
            </a:r>
            <a:r>
              <a:rPr lang="zh-CN" altLang="en-US" dirty="0"/>
              <a:t>版式主要用来设置幻灯片中各元素的布局（如占位符的位置和类型等）。用户可在新建幻灯片时选择幻灯片版式，也可在创建好幻灯片后，单击“开始”选项卡的“幻灯片”组中的“版式”按钮，如图</a:t>
            </a:r>
            <a:r>
              <a:rPr lang="en-US" altLang="zh-CN" dirty="0"/>
              <a:t>5-21</a:t>
            </a:r>
            <a:r>
              <a:rPr lang="zh-CN" altLang="en-US" dirty="0"/>
              <a:t>所示，在展开的列表中重新为当前幻灯片选择版式。</a:t>
            </a:r>
          </a:p>
          <a:p>
            <a:endParaRPr lang="zh-CN" altLang="en-US" dirty="0"/>
          </a:p>
        </p:txBody>
      </p:sp>
    </p:spTree>
    <p:extLst>
      <p:ext uri="{BB962C8B-B14F-4D97-AF65-F5344CB8AC3E}">
        <p14:creationId xmlns:p14="http://schemas.microsoft.com/office/powerpoint/2010/main" val="3766912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5</a:t>
            </a:r>
            <a:r>
              <a:rPr lang="zh-CN" altLang="en-US" dirty="0"/>
              <a:t>章  </a:t>
            </a:r>
            <a:r>
              <a:rPr lang="en-US" altLang="zh-CN" dirty="0" smtClean="0"/>
              <a:t>PowerPoint </a:t>
            </a:r>
            <a:r>
              <a:rPr lang="en-US" altLang="zh-CN" dirty="0"/>
              <a:t>2010</a:t>
            </a:r>
            <a:r>
              <a:rPr lang="zh-CN" altLang="en-US" dirty="0"/>
              <a:t>的</a:t>
            </a:r>
            <a:r>
              <a:rPr lang="zh-CN" altLang="en-US" dirty="0" smtClean="0"/>
              <a:t>使用</a:t>
            </a:r>
            <a:endParaRPr lang="zh-CN" altLang="en-US" dirty="0"/>
          </a:p>
        </p:txBody>
      </p:sp>
      <p:sp>
        <p:nvSpPr>
          <p:cNvPr id="4" name="AutoShape 16"/>
          <p:cNvSpPr>
            <a:spLocks noChangeAspect="1" noChangeArrowheads="1"/>
          </p:cNvSpPr>
          <p:nvPr/>
        </p:nvSpPr>
        <p:spPr bwMode="ltGray">
          <a:xfrm>
            <a:off x="1011891" y="1652153"/>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AutoShape 17"/>
          <p:cNvSpPr>
            <a:spLocks noChangeArrowheads="1"/>
          </p:cNvSpPr>
          <p:nvPr/>
        </p:nvSpPr>
        <p:spPr bwMode="invGray">
          <a:xfrm>
            <a:off x="1011891" y="2237948"/>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AutoShape 18"/>
          <p:cNvSpPr>
            <a:spLocks noChangeArrowheads="1"/>
          </p:cNvSpPr>
          <p:nvPr/>
        </p:nvSpPr>
        <p:spPr bwMode="gray">
          <a:xfrm>
            <a:off x="1011891" y="2823743"/>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9"/>
          <p:cNvSpPr>
            <a:spLocks noChangeAspect="1" noChangeArrowheads="1"/>
          </p:cNvSpPr>
          <p:nvPr/>
        </p:nvSpPr>
        <p:spPr bwMode="invGray">
          <a:xfrm>
            <a:off x="1011891" y="3409538"/>
            <a:ext cx="287764"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矩形 7">
            <a:hlinkClick r:id="rId2" action="ppaction://hlinksldjump"/>
          </p:cNvPr>
          <p:cNvSpPr/>
          <p:nvPr/>
        </p:nvSpPr>
        <p:spPr>
          <a:xfrm>
            <a:off x="1659320" y="1540043"/>
            <a:ext cx="4647426" cy="461665"/>
          </a:xfrm>
          <a:prstGeom prst="rect">
            <a:avLst/>
          </a:prstGeom>
        </p:spPr>
        <p:txBody>
          <a:bodyPr wrap="none">
            <a:spAutoFit/>
          </a:bodyPr>
          <a:lstStyle/>
          <a:p>
            <a:r>
              <a:rPr lang="en-US" altLang="zh-CN" sz="2400" dirty="0">
                <a:latin typeface="楷体" pitchFamily="49" charset="-122"/>
                <a:ea typeface="楷体" pitchFamily="49" charset="-122"/>
              </a:rPr>
              <a:t>5.1  </a:t>
            </a:r>
            <a:r>
              <a:rPr lang="zh-CN" altLang="zh-CN" sz="2400" dirty="0">
                <a:latin typeface="楷体" pitchFamily="49" charset="-122"/>
                <a:ea typeface="楷体" pitchFamily="49" charset="-122"/>
              </a:rPr>
              <a:t>制作“公司简介”演示文稿</a:t>
            </a:r>
          </a:p>
        </p:txBody>
      </p:sp>
      <p:sp>
        <p:nvSpPr>
          <p:cNvPr id="9" name="矩形 8">
            <a:hlinkClick r:id="rId3" action="ppaction://hlinksldjump"/>
          </p:cNvPr>
          <p:cNvSpPr/>
          <p:nvPr/>
        </p:nvSpPr>
        <p:spPr>
          <a:xfrm>
            <a:off x="1659320" y="2127935"/>
            <a:ext cx="4647426" cy="461665"/>
          </a:xfrm>
          <a:prstGeom prst="rect">
            <a:avLst/>
          </a:prstGeom>
        </p:spPr>
        <p:txBody>
          <a:bodyPr wrap="none">
            <a:spAutoFit/>
          </a:bodyPr>
          <a:lstStyle/>
          <a:p>
            <a:r>
              <a:rPr lang="en-US" altLang="zh-CN" sz="2400" dirty="0">
                <a:latin typeface="楷体" pitchFamily="49" charset="-122"/>
                <a:ea typeface="楷体" pitchFamily="49" charset="-122"/>
              </a:rPr>
              <a:t>5.2  </a:t>
            </a:r>
            <a:r>
              <a:rPr lang="zh-CN" altLang="zh-CN" sz="2400" dirty="0">
                <a:latin typeface="楷体" pitchFamily="49" charset="-122"/>
                <a:ea typeface="楷体" pitchFamily="49" charset="-122"/>
              </a:rPr>
              <a:t>播放“公司简介”演示文稿</a:t>
            </a:r>
          </a:p>
        </p:txBody>
      </p:sp>
      <p:sp>
        <p:nvSpPr>
          <p:cNvPr id="10" name="矩形 9">
            <a:hlinkClick r:id="rId4" action="ppaction://hlinksldjump"/>
          </p:cNvPr>
          <p:cNvSpPr/>
          <p:nvPr/>
        </p:nvSpPr>
        <p:spPr>
          <a:xfrm>
            <a:off x="1659320" y="2715827"/>
            <a:ext cx="7089144" cy="461665"/>
          </a:xfrm>
          <a:prstGeom prst="rect">
            <a:avLst/>
          </a:prstGeom>
        </p:spPr>
        <p:txBody>
          <a:bodyPr wrap="square">
            <a:spAutoFit/>
          </a:bodyPr>
          <a:lstStyle/>
          <a:p>
            <a:r>
              <a:rPr lang="en-US" altLang="zh-CN" sz="2400" dirty="0">
                <a:latin typeface="楷体" pitchFamily="49" charset="-122"/>
                <a:ea typeface="楷体" pitchFamily="49" charset="-122"/>
              </a:rPr>
              <a:t>5.3  </a:t>
            </a:r>
            <a:r>
              <a:rPr lang="zh-CN" altLang="en-US" sz="2400" dirty="0">
                <a:latin typeface="楷体" pitchFamily="49" charset="-122"/>
                <a:ea typeface="楷体" pitchFamily="49" charset="-122"/>
              </a:rPr>
              <a:t>对“公司简介”演示文稿的进一步编辑和修饰</a:t>
            </a:r>
          </a:p>
        </p:txBody>
      </p:sp>
      <p:sp>
        <p:nvSpPr>
          <p:cNvPr id="11" name="矩形 10">
            <a:hlinkClick r:id="rId5" action="ppaction://hlinksldjump"/>
          </p:cNvPr>
          <p:cNvSpPr/>
          <p:nvPr/>
        </p:nvSpPr>
        <p:spPr>
          <a:xfrm>
            <a:off x="1659320" y="3303719"/>
            <a:ext cx="6494085" cy="461665"/>
          </a:xfrm>
          <a:prstGeom prst="rect">
            <a:avLst/>
          </a:prstGeom>
        </p:spPr>
        <p:txBody>
          <a:bodyPr wrap="none">
            <a:spAutoFit/>
          </a:bodyPr>
          <a:lstStyle/>
          <a:p>
            <a:r>
              <a:rPr lang="en-US" altLang="zh-CN" sz="2400" dirty="0">
                <a:latin typeface="楷体" pitchFamily="49" charset="-122"/>
                <a:ea typeface="楷体" pitchFamily="49" charset="-122"/>
              </a:rPr>
              <a:t>5.4  </a:t>
            </a:r>
            <a:r>
              <a:rPr lang="zh-CN" altLang="zh-CN" sz="2400" dirty="0">
                <a:latin typeface="楷体" pitchFamily="49" charset="-122"/>
                <a:ea typeface="楷体" pitchFamily="49" charset="-122"/>
              </a:rPr>
              <a:t>添加“公司简介”演示文稿的多媒体效果</a:t>
            </a:r>
            <a:endParaRPr lang="zh-CN" altLang="en-US" sz="2400" dirty="0">
              <a:latin typeface="楷体" pitchFamily="49" charset="-122"/>
              <a:ea typeface="楷体" pitchFamily="49" charset="-122"/>
            </a:endParaRPr>
          </a:p>
        </p:txBody>
      </p:sp>
      <p:sp>
        <p:nvSpPr>
          <p:cNvPr id="12" name="AutoShape 16"/>
          <p:cNvSpPr>
            <a:spLocks noChangeAspect="1" noChangeArrowheads="1"/>
          </p:cNvSpPr>
          <p:nvPr/>
        </p:nvSpPr>
        <p:spPr bwMode="ltGray">
          <a:xfrm>
            <a:off x="1011891" y="3995333"/>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矩形 12">
            <a:hlinkClick r:id="rId5" action="ppaction://hlinksldjump"/>
          </p:cNvPr>
          <p:cNvSpPr/>
          <p:nvPr/>
        </p:nvSpPr>
        <p:spPr>
          <a:xfrm>
            <a:off x="1659320" y="3891611"/>
            <a:ext cx="6186309" cy="461665"/>
          </a:xfrm>
          <a:prstGeom prst="rect">
            <a:avLst/>
          </a:prstGeom>
        </p:spPr>
        <p:txBody>
          <a:bodyPr wrap="none">
            <a:spAutoFit/>
          </a:bodyPr>
          <a:lstStyle/>
          <a:p>
            <a:r>
              <a:rPr lang="en-US" altLang="zh-CN" sz="2400" dirty="0">
                <a:latin typeface="楷体" pitchFamily="49" charset="-122"/>
                <a:ea typeface="楷体" pitchFamily="49" charset="-122"/>
              </a:rPr>
              <a:t>5.5  </a:t>
            </a:r>
            <a:r>
              <a:rPr lang="zh-CN" altLang="zh-CN" sz="2400" dirty="0">
                <a:latin typeface="楷体" pitchFamily="49" charset="-122"/>
                <a:ea typeface="楷体" pitchFamily="49" charset="-122"/>
              </a:rPr>
              <a:t>设置“公司简介”演示文稿的播放效果</a:t>
            </a:r>
            <a:endParaRPr lang="zh-CN" altLang="en-US" sz="2400" dirty="0">
              <a:latin typeface="楷体" pitchFamily="49" charset="-122"/>
              <a:ea typeface="楷体" pitchFamily="49" charset="-122"/>
            </a:endParaRPr>
          </a:p>
        </p:txBody>
      </p:sp>
      <p:sp>
        <p:nvSpPr>
          <p:cNvPr id="14" name="AutoShape 17"/>
          <p:cNvSpPr>
            <a:spLocks noChangeArrowheads="1"/>
          </p:cNvSpPr>
          <p:nvPr/>
        </p:nvSpPr>
        <p:spPr bwMode="invGray">
          <a:xfrm>
            <a:off x="1011891" y="4581128"/>
            <a:ext cx="288000" cy="288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矩形 14">
            <a:hlinkClick r:id="rId6" action="ppaction://hlinksldjump"/>
          </p:cNvPr>
          <p:cNvSpPr/>
          <p:nvPr/>
        </p:nvSpPr>
        <p:spPr>
          <a:xfrm>
            <a:off x="1659320" y="4479503"/>
            <a:ext cx="4647426" cy="461665"/>
          </a:xfrm>
          <a:prstGeom prst="rect">
            <a:avLst/>
          </a:prstGeom>
        </p:spPr>
        <p:txBody>
          <a:bodyPr wrap="none">
            <a:spAutoFit/>
          </a:bodyPr>
          <a:lstStyle/>
          <a:p>
            <a:r>
              <a:rPr lang="en-US" altLang="zh-CN" sz="2400" dirty="0">
                <a:latin typeface="楷体" pitchFamily="49" charset="-122"/>
                <a:ea typeface="楷体" pitchFamily="49" charset="-122"/>
              </a:rPr>
              <a:t>5.6  </a:t>
            </a:r>
            <a:r>
              <a:rPr lang="zh-CN" altLang="en-US" sz="2400" dirty="0">
                <a:latin typeface="楷体" pitchFamily="49" charset="-122"/>
                <a:ea typeface="楷体" pitchFamily="49" charset="-122"/>
              </a:rPr>
              <a:t>打包“公司简介”演示文稿</a:t>
            </a:r>
          </a:p>
        </p:txBody>
      </p:sp>
    </p:spTree>
    <p:extLst>
      <p:ext uri="{BB962C8B-B14F-4D97-AF65-F5344CB8AC3E}">
        <p14:creationId xmlns:p14="http://schemas.microsoft.com/office/powerpoint/2010/main" val="451915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．选择、复制和删除</a:t>
            </a:r>
            <a:r>
              <a:rPr lang="zh-CN" altLang="en-US" dirty="0" smtClean="0"/>
              <a:t>幻灯片</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a:t>
            </a:r>
            <a:r>
              <a:rPr lang="en-US" altLang="zh-CN" dirty="0">
                <a:solidFill>
                  <a:srgbClr val="FF0000"/>
                </a:solidFill>
              </a:rPr>
              <a:t>1</a:t>
            </a:r>
            <a:r>
              <a:rPr lang="zh-CN" altLang="en-US" dirty="0">
                <a:solidFill>
                  <a:srgbClr val="FF0000"/>
                </a:solidFill>
              </a:rPr>
              <a:t>）选择幻灯片</a:t>
            </a:r>
            <a:r>
              <a:rPr lang="zh-CN" altLang="en-US" dirty="0" smtClean="0">
                <a:solidFill>
                  <a:srgbClr val="FF0000"/>
                </a:solidFill>
              </a:rPr>
              <a:t>。</a:t>
            </a:r>
            <a:endParaRPr lang="en-US" altLang="zh-CN" dirty="0" smtClean="0">
              <a:solidFill>
                <a:srgbClr val="FF0000"/>
              </a:solidFill>
            </a:endParaRPr>
          </a:p>
          <a:p>
            <a:r>
              <a:rPr lang="en-US" altLang="zh-CN" dirty="0">
                <a:solidFill>
                  <a:srgbClr val="FF0000"/>
                </a:solidFill>
              </a:rPr>
              <a:t> </a:t>
            </a:r>
            <a:r>
              <a:rPr lang="en-US" altLang="zh-CN" dirty="0" smtClean="0">
                <a:solidFill>
                  <a:srgbClr val="FF0000"/>
                </a:solidFill>
              </a:rPr>
              <a:t>  </a:t>
            </a:r>
            <a:r>
              <a:rPr lang="zh-CN" altLang="en-US" dirty="0" smtClean="0"/>
              <a:t>选择</a:t>
            </a:r>
            <a:r>
              <a:rPr lang="zh-CN" altLang="en-US" dirty="0"/>
              <a:t>单张幻灯片，直接在“幻灯片”窗格中单击该幻灯片即可</a:t>
            </a:r>
            <a:r>
              <a:rPr lang="zh-CN" altLang="en-US" dirty="0" smtClean="0"/>
              <a:t>；</a:t>
            </a:r>
            <a:endParaRPr lang="en-US" altLang="zh-CN" dirty="0" smtClean="0"/>
          </a:p>
          <a:p>
            <a:r>
              <a:rPr lang="en-US" altLang="zh-CN" dirty="0"/>
              <a:t> </a:t>
            </a:r>
            <a:r>
              <a:rPr lang="en-US" altLang="zh-CN" dirty="0" smtClean="0"/>
              <a:t>  </a:t>
            </a:r>
            <a:r>
              <a:rPr lang="zh-CN" altLang="en-US" dirty="0" smtClean="0"/>
              <a:t>选择</a:t>
            </a:r>
            <a:r>
              <a:rPr lang="zh-CN" altLang="en-US" dirty="0"/>
              <a:t>连续的多张幻灯片，可按住</a:t>
            </a:r>
            <a:r>
              <a:rPr lang="en-US" altLang="zh-CN" dirty="0"/>
              <a:t>Shift</a:t>
            </a:r>
            <a:r>
              <a:rPr lang="zh-CN" altLang="en-US" dirty="0"/>
              <a:t>键单击前后两张幻灯片</a:t>
            </a:r>
            <a:r>
              <a:rPr lang="zh-CN" altLang="en-US" dirty="0" smtClean="0"/>
              <a:t>；</a:t>
            </a:r>
            <a:endParaRPr lang="en-US" altLang="zh-CN" dirty="0" smtClean="0"/>
          </a:p>
          <a:p>
            <a:r>
              <a:rPr lang="en-US" altLang="zh-CN" dirty="0"/>
              <a:t> </a:t>
            </a:r>
            <a:r>
              <a:rPr lang="en-US" altLang="zh-CN" dirty="0" smtClean="0"/>
              <a:t>  </a:t>
            </a:r>
            <a:r>
              <a:rPr lang="zh-CN" altLang="en-US" dirty="0" smtClean="0"/>
              <a:t>选择</a:t>
            </a:r>
            <a:r>
              <a:rPr lang="zh-CN" altLang="en-US" dirty="0"/>
              <a:t>不连续的多张幻灯片，可按住</a:t>
            </a:r>
            <a:r>
              <a:rPr lang="en-US" altLang="zh-CN" dirty="0"/>
              <a:t>Ctrl</a:t>
            </a:r>
            <a:r>
              <a:rPr lang="zh-CN" altLang="en-US" dirty="0"/>
              <a:t>键依次单击要选择的幻灯片</a:t>
            </a:r>
            <a:r>
              <a:rPr lang="zh-CN" altLang="en-US" dirty="0" smtClean="0"/>
              <a:t>。</a:t>
            </a:r>
            <a:endParaRPr lang="zh-CN" altLang="en-US" dirty="0"/>
          </a:p>
        </p:txBody>
      </p:sp>
    </p:spTree>
    <p:extLst>
      <p:ext uri="{BB962C8B-B14F-4D97-AF65-F5344CB8AC3E}">
        <p14:creationId xmlns:p14="http://schemas.microsoft.com/office/powerpoint/2010/main" val="3448728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．选择、复制和删除幻灯片</a:t>
            </a:r>
          </a:p>
        </p:txBody>
      </p:sp>
      <p:sp>
        <p:nvSpPr>
          <p:cNvPr id="3" name="内容占位符 2"/>
          <p:cNvSpPr>
            <a:spLocks noGrp="1"/>
          </p:cNvSpPr>
          <p:nvPr>
            <p:ph idx="1"/>
          </p:nvPr>
        </p:nvSpPr>
        <p:spPr/>
        <p:txBody>
          <a:bodyPr/>
          <a:lstStyle/>
          <a:p>
            <a:r>
              <a:rPr lang="zh-CN" altLang="en-US" dirty="0">
                <a:solidFill>
                  <a:srgbClr val="FF0000"/>
                </a:solidFill>
              </a:rPr>
              <a:t>（</a:t>
            </a:r>
            <a:r>
              <a:rPr lang="en-US" altLang="zh-CN" dirty="0">
                <a:solidFill>
                  <a:srgbClr val="FF0000"/>
                </a:solidFill>
              </a:rPr>
              <a:t>2</a:t>
            </a:r>
            <a:r>
              <a:rPr lang="zh-CN" altLang="en-US" dirty="0">
                <a:solidFill>
                  <a:srgbClr val="FF0000"/>
                </a:solidFill>
              </a:rPr>
              <a:t>）复制幻灯片</a:t>
            </a:r>
            <a:r>
              <a:rPr lang="zh-CN" altLang="en-US" dirty="0"/>
              <a:t>。在“幻灯片”窗格中选择要复制的幻灯片，右击所选幻灯片，在弹出的快捷菜单中选择“复制”项，如图</a:t>
            </a:r>
            <a:r>
              <a:rPr lang="en-US" altLang="zh-CN" dirty="0"/>
              <a:t>5-22</a:t>
            </a:r>
            <a:r>
              <a:rPr lang="zh-CN" altLang="en-US" dirty="0"/>
              <a:t>左图所示，然后在“幻灯片”窗格中要插入复制的幻灯片的位置右击鼠标，从弹出的快捷菜单中选择一种粘贴选项，如“使用目标主题”项（表示复制过来的幻灯片格式与目标位置的</a:t>
            </a:r>
            <a:r>
              <a:rPr lang="zh-CN" altLang="en-US" dirty="0" smtClean="0"/>
              <a:t>格</a:t>
            </a:r>
            <a:r>
              <a:rPr lang="zh-CN" altLang="zh-CN" dirty="0"/>
              <a:t>式一致），如图</a:t>
            </a:r>
            <a:r>
              <a:rPr lang="en-US" altLang="zh-CN" dirty="0"/>
              <a:t>5-22</a:t>
            </a:r>
            <a:r>
              <a:rPr lang="zh-CN" altLang="zh-CN" dirty="0"/>
              <a:t>中图所示，即可将复制的幻灯片插入到该位置，</a:t>
            </a:r>
            <a:endParaRPr lang="zh-CN" altLang="en-US" dirty="0"/>
          </a:p>
          <a:p>
            <a:endParaRPr lang="zh-CN" altLang="en-US" dirty="0"/>
          </a:p>
        </p:txBody>
      </p:sp>
    </p:spTree>
    <p:extLst>
      <p:ext uri="{BB962C8B-B14F-4D97-AF65-F5344CB8AC3E}">
        <p14:creationId xmlns:p14="http://schemas.microsoft.com/office/powerpoint/2010/main" val="1925523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．选择、复制和删除幻灯片</a:t>
            </a:r>
          </a:p>
        </p:txBody>
      </p:sp>
      <p:sp>
        <p:nvSpPr>
          <p:cNvPr id="3" name="内容占位符 2"/>
          <p:cNvSpPr>
            <a:spLocks noGrp="1"/>
          </p:cNvSpPr>
          <p:nvPr>
            <p:ph idx="1"/>
          </p:nvPr>
        </p:nvSpPr>
        <p:spPr/>
        <p:txBody>
          <a:bodyPr/>
          <a:lstStyle/>
          <a:p>
            <a:r>
              <a:rPr lang="zh-CN" altLang="en-US" dirty="0"/>
              <a:t>（</a:t>
            </a:r>
            <a:r>
              <a:rPr lang="en-US" altLang="zh-CN" dirty="0">
                <a:solidFill>
                  <a:srgbClr val="FF0000"/>
                </a:solidFill>
              </a:rPr>
              <a:t>3</a:t>
            </a:r>
            <a:r>
              <a:rPr lang="zh-CN" altLang="en-US" dirty="0">
                <a:solidFill>
                  <a:srgbClr val="FF0000"/>
                </a:solidFill>
              </a:rPr>
              <a:t>）删除幻灯片</a:t>
            </a:r>
            <a:r>
              <a:rPr lang="zh-CN" altLang="en-US" dirty="0" smtClean="0"/>
              <a:t>。</a:t>
            </a:r>
            <a:endParaRPr lang="en-US" altLang="zh-CN" dirty="0" smtClean="0"/>
          </a:p>
          <a:p>
            <a:r>
              <a:rPr lang="en-US" altLang="zh-CN" dirty="0"/>
              <a:t> </a:t>
            </a:r>
            <a:r>
              <a:rPr lang="en-US" altLang="zh-CN" dirty="0" smtClean="0"/>
              <a:t>   </a:t>
            </a:r>
            <a:r>
              <a:rPr lang="zh-CN" altLang="en-US" dirty="0" smtClean="0"/>
              <a:t>在</a:t>
            </a:r>
            <a:r>
              <a:rPr lang="zh-CN" altLang="en-US" dirty="0"/>
              <a:t>“幻灯片”窗格中选中要删除的幻灯片，然后按</a:t>
            </a:r>
            <a:r>
              <a:rPr lang="en-US" altLang="zh-CN" dirty="0"/>
              <a:t>Delete</a:t>
            </a:r>
            <a:r>
              <a:rPr lang="zh-CN" altLang="en-US" dirty="0"/>
              <a:t>键</a:t>
            </a:r>
            <a:r>
              <a:rPr lang="zh-CN" altLang="en-US" dirty="0" smtClean="0"/>
              <a:t>；</a:t>
            </a:r>
            <a:endParaRPr lang="en-US" altLang="zh-CN" dirty="0" smtClean="0"/>
          </a:p>
          <a:p>
            <a:r>
              <a:rPr lang="en-US" altLang="zh-CN" dirty="0"/>
              <a:t> </a:t>
            </a:r>
            <a:r>
              <a:rPr lang="en-US" altLang="zh-CN" dirty="0" smtClean="0"/>
              <a:t>  </a:t>
            </a:r>
            <a:r>
              <a:rPr lang="zh-CN" altLang="en-US" dirty="0" smtClean="0"/>
              <a:t>右</a:t>
            </a:r>
            <a:r>
              <a:rPr lang="zh-CN" altLang="en-US" dirty="0"/>
              <a:t>击要删除的幻灯片，在弹出的快捷菜单中选择“删除幻灯片”项，删除幻灯片后，系统将自动调整幻灯片的编号。</a:t>
            </a:r>
          </a:p>
        </p:txBody>
      </p:sp>
    </p:spTree>
    <p:extLst>
      <p:ext uri="{BB962C8B-B14F-4D97-AF65-F5344CB8AC3E}">
        <p14:creationId xmlns:p14="http://schemas.microsoft.com/office/powerpoint/2010/main" val="4193850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a:t>
            </a:r>
            <a:r>
              <a:rPr lang="zh-CN" altLang="en-US" dirty="0"/>
              <a:t>．改变幻灯片的排列</a:t>
            </a:r>
            <a:r>
              <a:rPr lang="zh-CN" altLang="en-US" dirty="0" smtClean="0"/>
              <a:t>顺序</a:t>
            </a:r>
            <a:endParaRPr lang="zh-CN" altLang="en-US" dirty="0"/>
          </a:p>
        </p:txBody>
      </p:sp>
      <p:sp>
        <p:nvSpPr>
          <p:cNvPr id="3" name="内容占位符 2"/>
          <p:cNvSpPr>
            <a:spLocks noGrp="1"/>
          </p:cNvSpPr>
          <p:nvPr>
            <p:ph idx="1"/>
          </p:nvPr>
        </p:nvSpPr>
        <p:spPr/>
        <p:txBody>
          <a:bodyPr/>
          <a:lstStyle/>
          <a:p>
            <a:pPr indent="625475"/>
            <a:r>
              <a:rPr lang="zh-CN" altLang="en-US" dirty="0" smtClean="0"/>
              <a:t>演示</a:t>
            </a:r>
            <a:r>
              <a:rPr lang="zh-CN" altLang="en-US" dirty="0"/>
              <a:t>文稿制作好后，在播放演示文稿时，将按照幻灯片在“幻灯片”窗格中的排列顺序进行播放</a:t>
            </a:r>
            <a:r>
              <a:rPr lang="zh-CN" altLang="en-US" dirty="0" smtClean="0"/>
              <a:t>。</a:t>
            </a:r>
            <a:endParaRPr lang="en-US" altLang="zh-CN" dirty="0" smtClean="0"/>
          </a:p>
          <a:p>
            <a:pPr indent="625475"/>
            <a:r>
              <a:rPr lang="zh-CN" altLang="en-US" dirty="0" smtClean="0"/>
              <a:t>若要</a:t>
            </a:r>
            <a:r>
              <a:rPr lang="zh-CN" altLang="en-US" dirty="0"/>
              <a:t>调整幻灯片的排列顺序，可在“幻灯片”窗格中或在幻灯片浏览视图中单击选中要调整顺序的幻灯片，然后按住鼠标左键将其拖到需要的位置即可，</a:t>
            </a:r>
          </a:p>
          <a:p>
            <a:pPr indent="625475"/>
            <a:endParaRPr lang="zh-CN" altLang="en-US" dirty="0"/>
          </a:p>
        </p:txBody>
      </p:sp>
    </p:spTree>
    <p:extLst>
      <p:ext uri="{BB962C8B-B14F-4D97-AF65-F5344CB8AC3E}">
        <p14:creationId xmlns:p14="http://schemas.microsoft.com/office/powerpoint/2010/main" val="1459556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．保存和关闭演示</a:t>
            </a:r>
            <a:r>
              <a:rPr lang="zh-CN" altLang="zh-CN" dirty="0" smtClean="0"/>
              <a:t>文稿</a:t>
            </a:r>
            <a:endParaRPr lang="zh-CN" altLang="en-US" dirty="0"/>
          </a:p>
        </p:txBody>
      </p:sp>
      <p:sp>
        <p:nvSpPr>
          <p:cNvPr id="3" name="内容占位符 2"/>
          <p:cNvSpPr>
            <a:spLocks noGrp="1"/>
          </p:cNvSpPr>
          <p:nvPr>
            <p:ph idx="1"/>
          </p:nvPr>
        </p:nvSpPr>
        <p:spPr/>
        <p:txBody>
          <a:bodyPr/>
          <a:lstStyle/>
          <a:p>
            <a:r>
              <a:rPr lang="zh-CN" altLang="en-US" dirty="0"/>
              <a:t>保存演示文稿的常用操作方法有：</a:t>
            </a:r>
          </a:p>
          <a:p>
            <a:r>
              <a:rPr lang="zh-CN" altLang="en-US" dirty="0"/>
              <a:t>方法一：单击“快速访问工具栏”中的“保存”按钮 。</a:t>
            </a:r>
          </a:p>
          <a:p>
            <a:r>
              <a:rPr lang="zh-CN" altLang="en-US" dirty="0"/>
              <a:t>方法二：使用</a:t>
            </a:r>
            <a:r>
              <a:rPr lang="en-US" altLang="zh-CN" dirty="0" err="1"/>
              <a:t>Ctrl+S</a:t>
            </a:r>
            <a:r>
              <a:rPr lang="zh-CN" altLang="en-US" dirty="0"/>
              <a:t>快捷键。</a:t>
            </a:r>
          </a:p>
          <a:p>
            <a:r>
              <a:rPr lang="zh-CN" altLang="en-US" dirty="0"/>
              <a:t>方法三：在“文件”选项卡中单击“保存”按钮 。</a:t>
            </a:r>
          </a:p>
          <a:p>
            <a:r>
              <a:rPr lang="zh-CN" altLang="en-US" dirty="0"/>
              <a:t>如果是第一次保存演示文稿，则会打开“另存为”</a:t>
            </a:r>
            <a:r>
              <a:rPr lang="zh-CN" altLang="en-US" dirty="0" smtClean="0"/>
              <a:t>对话框</a:t>
            </a:r>
            <a:r>
              <a:rPr lang="en-US" altLang="zh-CN" dirty="0" smtClean="0"/>
              <a:t>.</a:t>
            </a:r>
            <a:endParaRPr lang="zh-CN" altLang="en-US" dirty="0"/>
          </a:p>
        </p:txBody>
      </p:sp>
    </p:spTree>
    <p:extLst>
      <p:ext uri="{BB962C8B-B14F-4D97-AF65-F5344CB8AC3E}">
        <p14:creationId xmlns:p14="http://schemas.microsoft.com/office/powerpoint/2010/main" val="34388659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a:t>
            </a:r>
            <a:r>
              <a:rPr lang="zh-CN" altLang="zh-CN" dirty="0"/>
              <a:t>．保存和关闭演示</a:t>
            </a:r>
            <a:r>
              <a:rPr lang="zh-CN" altLang="zh-CN" dirty="0" smtClean="0"/>
              <a:t>文稿</a:t>
            </a:r>
            <a:endParaRPr lang="zh-CN" altLang="en-US" dirty="0"/>
          </a:p>
        </p:txBody>
      </p:sp>
      <p:sp>
        <p:nvSpPr>
          <p:cNvPr id="3" name="内容占位符 2"/>
          <p:cNvSpPr>
            <a:spLocks noGrp="1"/>
          </p:cNvSpPr>
          <p:nvPr>
            <p:ph idx="1"/>
          </p:nvPr>
        </p:nvSpPr>
        <p:spPr/>
        <p:txBody>
          <a:bodyPr/>
          <a:lstStyle/>
          <a:p>
            <a:r>
              <a:rPr lang="zh-CN" altLang="en-US" dirty="0" smtClean="0"/>
              <a:t>要</a:t>
            </a:r>
            <a:r>
              <a:rPr lang="zh-CN" altLang="en-US" dirty="0"/>
              <a:t>关闭演示文稿，可在“文件”选项卡中单击“关闭”按钮 ；若希望退出</a:t>
            </a:r>
            <a:r>
              <a:rPr lang="en-US" altLang="zh-CN" dirty="0"/>
              <a:t>PowerPoint 2010</a:t>
            </a:r>
            <a:r>
              <a:rPr lang="zh-CN" altLang="en-US" dirty="0"/>
              <a:t>程序，可在该选项卡中单击“退出”按钮 。</a:t>
            </a:r>
          </a:p>
          <a:p>
            <a:endParaRPr lang="zh-CN" altLang="en-US" dirty="0"/>
          </a:p>
        </p:txBody>
      </p:sp>
    </p:spTree>
    <p:extLst>
      <p:ext uri="{BB962C8B-B14F-4D97-AF65-F5344CB8AC3E}">
        <p14:creationId xmlns:p14="http://schemas.microsoft.com/office/powerpoint/2010/main" val="40306579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5.2  </a:t>
            </a:r>
            <a:r>
              <a:rPr lang="zh-CN" altLang="zh-CN" dirty="0"/>
              <a:t>播放“公司简介”演示文稿</a:t>
            </a:r>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043607" y="2319263"/>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43607" y="2927405"/>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20"/>
          <p:cNvSpPr txBox="1">
            <a:spLocks noChangeArrowheads="1"/>
          </p:cNvSpPr>
          <p:nvPr/>
        </p:nvSpPr>
        <p:spPr bwMode="gray">
          <a:xfrm>
            <a:off x="1691680" y="2809845"/>
            <a:ext cx="61017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播放幻灯片的方法</a:t>
            </a:r>
          </a:p>
        </p:txBody>
      </p:sp>
      <p:sp>
        <p:nvSpPr>
          <p:cNvPr id="10" name="Text Box 20"/>
          <p:cNvSpPr txBox="1">
            <a:spLocks noChangeArrowheads="1"/>
          </p:cNvSpPr>
          <p:nvPr/>
        </p:nvSpPr>
        <p:spPr bwMode="gray">
          <a:xfrm>
            <a:off x="1691680" y="2204864"/>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打开已有的演示文稿</a:t>
            </a:r>
          </a:p>
        </p:txBody>
      </p:sp>
      <p:sp>
        <p:nvSpPr>
          <p:cNvPr id="11" name="AutoShape 17"/>
          <p:cNvSpPr>
            <a:spLocks noChangeArrowheads="1"/>
          </p:cNvSpPr>
          <p:nvPr/>
        </p:nvSpPr>
        <p:spPr bwMode="invGray">
          <a:xfrm>
            <a:off x="1043607" y="3535547"/>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Text Box 20"/>
          <p:cNvSpPr txBox="1">
            <a:spLocks noChangeArrowheads="1"/>
          </p:cNvSpPr>
          <p:nvPr/>
        </p:nvSpPr>
        <p:spPr bwMode="gray">
          <a:xfrm>
            <a:off x="1691680" y="3414826"/>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设置放映时间</a:t>
            </a:r>
          </a:p>
        </p:txBody>
      </p:sp>
      <p:sp>
        <p:nvSpPr>
          <p:cNvPr id="13" name="Text Box 20"/>
          <p:cNvSpPr txBox="1">
            <a:spLocks noChangeArrowheads="1"/>
          </p:cNvSpPr>
          <p:nvPr/>
        </p:nvSpPr>
        <p:spPr bwMode="gray">
          <a:xfrm>
            <a:off x="1691680" y="4019807"/>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设置自定义放映</a:t>
            </a:r>
          </a:p>
        </p:txBody>
      </p:sp>
      <p:sp>
        <p:nvSpPr>
          <p:cNvPr id="14" name="AutoShape 17"/>
          <p:cNvSpPr>
            <a:spLocks noChangeArrowheads="1"/>
          </p:cNvSpPr>
          <p:nvPr/>
        </p:nvSpPr>
        <p:spPr bwMode="invGray">
          <a:xfrm>
            <a:off x="1043607" y="4143689"/>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67EE8"/>
          </a:solidFill>
          <a:ln>
            <a:noFill/>
          </a:ln>
          <a:effectLst/>
          <a:extLst/>
        </p:spPr>
        <p:txBody>
          <a:bodyPr wrap="none" anchor="ctr"/>
          <a:lstStyle/>
          <a:p>
            <a:endParaRPr lang="zh-CN" altLang="en-US"/>
          </a:p>
        </p:txBody>
      </p:sp>
      <p:sp>
        <p:nvSpPr>
          <p:cNvPr id="19" name="矩形 18"/>
          <p:cNvSpPr/>
          <p:nvPr/>
        </p:nvSpPr>
        <p:spPr>
          <a:xfrm>
            <a:off x="811078" y="1556792"/>
            <a:ext cx="4553010" cy="523220"/>
          </a:xfrm>
          <a:prstGeom prst="rect">
            <a:avLst/>
          </a:prstGeom>
        </p:spPr>
        <p:txBody>
          <a:bodyPr wrap="square">
            <a:spAutoFit/>
          </a:bodyPr>
          <a:lstStyle/>
          <a:p>
            <a:r>
              <a:rPr lang="zh-CN" altLang="zh-CN" sz="2800" b="1" dirty="0">
                <a:latin typeface="楷体" pitchFamily="49" charset="-122"/>
                <a:ea typeface="楷体" pitchFamily="49" charset="-122"/>
              </a:rPr>
              <a:t>主要学习内容：</a:t>
            </a:r>
          </a:p>
        </p:txBody>
      </p:sp>
    </p:spTree>
    <p:extLst>
      <p:ext uri="{BB962C8B-B14F-4D97-AF65-F5344CB8AC3E}">
        <p14:creationId xmlns:p14="http://schemas.microsoft.com/office/powerpoint/2010/main" val="37313224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r>
              <a:rPr lang="zh-CN" altLang="en-US" dirty="0" smtClean="0"/>
              <a:t>  通过</a:t>
            </a:r>
            <a:r>
              <a:rPr lang="zh-CN" altLang="en-US" dirty="0"/>
              <a:t>本节的学习，主要掌握播放演示文稿最基本的方法。</a:t>
            </a:r>
          </a:p>
          <a:p>
            <a:r>
              <a:rPr lang="en-US" altLang="zh-CN" dirty="0"/>
              <a:t>1. </a:t>
            </a:r>
            <a:r>
              <a:rPr lang="zh-CN" altLang="en-US" dirty="0"/>
              <a:t>打开演示文稿。打开“公司简介</a:t>
            </a:r>
            <a:r>
              <a:rPr lang="en-US" altLang="zh-CN" dirty="0"/>
              <a:t>.PPTX”</a:t>
            </a:r>
            <a:r>
              <a:rPr lang="zh-CN" altLang="en-US" dirty="0"/>
              <a:t>演示文稿。</a:t>
            </a:r>
          </a:p>
          <a:p>
            <a:r>
              <a:rPr lang="en-US" altLang="zh-CN" dirty="0"/>
              <a:t>2. </a:t>
            </a:r>
            <a:r>
              <a:rPr lang="zh-CN" altLang="en-US" dirty="0"/>
              <a:t>播放演示文稿。播放“公司简介</a:t>
            </a:r>
            <a:r>
              <a:rPr lang="en-US" altLang="zh-CN" dirty="0"/>
              <a:t>.PPTX”</a:t>
            </a:r>
            <a:r>
              <a:rPr lang="zh-CN" altLang="en-US" dirty="0"/>
              <a:t>演示文稿</a:t>
            </a:r>
            <a:r>
              <a:rPr lang="zh-CN" altLang="en-US" dirty="0" smtClean="0"/>
              <a:t>。</a:t>
            </a:r>
            <a:endParaRPr lang="en-US" altLang="zh-CN" dirty="0" smtClean="0"/>
          </a:p>
          <a:p>
            <a:r>
              <a:rPr lang="en-US" altLang="zh-CN" dirty="0"/>
              <a:t>3. </a:t>
            </a:r>
            <a:r>
              <a:rPr lang="zh-CN" altLang="zh-CN" dirty="0"/>
              <a:t>控制幻灯片的播放。</a:t>
            </a:r>
          </a:p>
          <a:p>
            <a:endParaRPr lang="zh-CN" altLang="en-US" dirty="0"/>
          </a:p>
          <a:p>
            <a:endParaRPr lang="zh-CN" altLang="en-US" dirty="0"/>
          </a:p>
        </p:txBody>
      </p:sp>
    </p:spTree>
    <p:extLst>
      <p:ext uri="{BB962C8B-B14F-4D97-AF65-F5344CB8AC3E}">
        <p14:creationId xmlns:p14="http://schemas.microsoft.com/office/powerpoint/2010/main" val="12159380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三、知识技能</a:t>
            </a:r>
            <a:r>
              <a:rPr lang="zh-CN" altLang="en-US" sz="3200" dirty="0" smtClean="0"/>
              <a:t>要点</a:t>
            </a:r>
            <a:r>
              <a:rPr lang="en-US" altLang="zh-CN" sz="3200" dirty="0" smtClean="0"/>
              <a:t>--1</a:t>
            </a:r>
            <a:r>
              <a:rPr lang="zh-CN" altLang="en-US" sz="3200" dirty="0"/>
              <a:t>．打开已有演示</a:t>
            </a:r>
            <a:r>
              <a:rPr lang="zh-CN" altLang="en-US" sz="3200" dirty="0" smtClean="0"/>
              <a:t>文稿</a:t>
            </a:r>
            <a:endParaRPr lang="zh-CN" altLang="en-US" sz="3200" dirty="0"/>
          </a:p>
        </p:txBody>
      </p:sp>
      <p:sp>
        <p:nvSpPr>
          <p:cNvPr id="3" name="内容占位符 2"/>
          <p:cNvSpPr>
            <a:spLocks noGrp="1"/>
          </p:cNvSpPr>
          <p:nvPr>
            <p:ph idx="1"/>
          </p:nvPr>
        </p:nvSpPr>
        <p:spPr/>
        <p:txBody>
          <a:bodyPr/>
          <a:lstStyle/>
          <a:p>
            <a:endParaRPr lang="zh-CN" altLang="en-US" dirty="0"/>
          </a:p>
          <a:p>
            <a:r>
              <a:rPr lang="zh-CN" altLang="en-US" dirty="0"/>
              <a:t>除了前一节所叙打开演示文稿的方法外，还可以直接双击演示文稿文件，在启动</a:t>
            </a:r>
            <a:r>
              <a:rPr lang="en-US" altLang="zh-CN" dirty="0"/>
              <a:t>PowerPoint</a:t>
            </a:r>
            <a:r>
              <a:rPr lang="zh-CN" altLang="en-US" dirty="0"/>
              <a:t>的同时打开相应的演示文稿。</a:t>
            </a:r>
          </a:p>
          <a:p>
            <a:endParaRPr lang="zh-CN" altLang="en-US" dirty="0"/>
          </a:p>
        </p:txBody>
      </p:sp>
    </p:spTree>
    <p:extLst>
      <p:ext uri="{BB962C8B-B14F-4D97-AF65-F5344CB8AC3E}">
        <p14:creationId xmlns:p14="http://schemas.microsoft.com/office/powerpoint/2010/main" val="38967864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dirty="0"/>
              <a:t>2</a:t>
            </a:r>
            <a:r>
              <a:rPr lang="zh-CN" altLang="en-US" dirty="0"/>
              <a:t>．放映</a:t>
            </a:r>
            <a:r>
              <a:rPr lang="zh-CN" altLang="en-US" dirty="0" smtClean="0"/>
              <a:t>幻灯片</a:t>
            </a:r>
            <a:endParaRPr lang="zh-CN" altLang="en-US" dirty="0"/>
          </a:p>
        </p:txBody>
      </p:sp>
      <p:sp>
        <p:nvSpPr>
          <p:cNvPr id="3" name="内容占位符 2"/>
          <p:cNvSpPr>
            <a:spLocks noGrp="1"/>
          </p:cNvSpPr>
          <p:nvPr>
            <p:ph idx="1"/>
          </p:nvPr>
        </p:nvSpPr>
        <p:spPr/>
        <p:txBody>
          <a:bodyPr/>
          <a:lstStyle/>
          <a:p>
            <a:r>
              <a:rPr lang="zh-CN" altLang="zh-CN" dirty="0">
                <a:solidFill>
                  <a:srgbClr val="FF0000"/>
                </a:solidFill>
              </a:rPr>
              <a:t>单击“从头开始”按钮或按</a:t>
            </a:r>
            <a:r>
              <a:rPr lang="en-US" altLang="zh-CN" dirty="0">
                <a:solidFill>
                  <a:srgbClr val="FF0000"/>
                </a:solidFill>
              </a:rPr>
              <a:t>F5</a:t>
            </a:r>
            <a:r>
              <a:rPr lang="zh-CN" altLang="zh-CN" dirty="0">
                <a:solidFill>
                  <a:srgbClr val="FF0000"/>
                </a:solidFill>
              </a:rPr>
              <a:t>键</a:t>
            </a:r>
            <a:r>
              <a:rPr lang="zh-CN" altLang="zh-CN" dirty="0"/>
              <a:t>，可从第</a:t>
            </a:r>
            <a:r>
              <a:rPr lang="en-US" altLang="zh-CN" dirty="0"/>
              <a:t>1</a:t>
            </a:r>
            <a:r>
              <a:rPr lang="zh-CN" altLang="zh-CN" dirty="0"/>
              <a:t>张幻灯片开始放映演示文稿</a:t>
            </a:r>
            <a:r>
              <a:rPr lang="zh-CN" altLang="zh-CN" dirty="0" smtClean="0"/>
              <a:t>。</a:t>
            </a:r>
            <a:endParaRPr lang="en-US" altLang="zh-CN" dirty="0" smtClean="0"/>
          </a:p>
          <a:p>
            <a:r>
              <a:rPr lang="zh-CN" altLang="zh-CN" dirty="0"/>
              <a:t>单击“从当前幻灯片开始”按钮或单击状态栏视图切换</a:t>
            </a:r>
            <a:r>
              <a:rPr lang="zh-CN" altLang="zh-CN" dirty="0" smtClean="0"/>
              <a:t>按钮</a:t>
            </a:r>
            <a:r>
              <a:rPr lang="en-US" altLang="zh-CN" dirty="0" smtClean="0"/>
              <a:t>       </a:t>
            </a:r>
            <a:r>
              <a:rPr lang="zh-CN" altLang="zh-CN" dirty="0" smtClean="0"/>
              <a:t>中</a:t>
            </a:r>
            <a:r>
              <a:rPr lang="en-US" altLang="zh-CN" dirty="0" smtClean="0"/>
              <a:t>   </a:t>
            </a:r>
            <a:r>
              <a:rPr lang="zh-CN" altLang="zh-CN" dirty="0" smtClean="0"/>
              <a:t>，</a:t>
            </a:r>
            <a:r>
              <a:rPr lang="zh-CN" altLang="zh-CN" dirty="0"/>
              <a:t>可从当前幻灯片开始放映演示文稿。</a:t>
            </a:r>
          </a:p>
          <a:p>
            <a:r>
              <a:rPr lang="zh-CN" altLang="zh-CN" dirty="0"/>
              <a:t>单击“自定义幻灯片放映”按钮，在弹出的</a:t>
            </a:r>
            <a:r>
              <a:rPr lang="zh-CN" altLang="zh-CN" dirty="0" smtClean="0"/>
              <a:t>列表</a:t>
            </a:r>
            <a:r>
              <a:rPr lang="en-US" altLang="zh-CN" dirty="0" smtClean="0"/>
              <a:t> </a:t>
            </a:r>
            <a:r>
              <a:rPr lang="zh-CN" altLang="zh-CN" dirty="0" smtClean="0"/>
              <a:t>选择</a:t>
            </a:r>
            <a:r>
              <a:rPr lang="zh-CN" altLang="zh-CN" dirty="0"/>
              <a:t>“自定义放映”，可将演示文稿中的指定幻灯片组成一个放映集进行放映。</a:t>
            </a:r>
          </a:p>
          <a:p>
            <a:endParaRPr lang="zh-CN" altLang="en-US" dirty="0"/>
          </a:p>
        </p:txBody>
      </p:sp>
      <p:pic>
        <p:nvPicPr>
          <p:cNvPr id="1026" name="图片 3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248980"/>
            <a:ext cx="1152132" cy="21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3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7035" y="3190688"/>
            <a:ext cx="365753" cy="27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4668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en-US" altLang="zh-CN" dirty="0"/>
              <a:t>5</a:t>
            </a:r>
            <a:r>
              <a:rPr lang="zh-CN" altLang="en-US" dirty="0"/>
              <a:t>章  </a:t>
            </a:r>
            <a:r>
              <a:rPr lang="en-US" altLang="zh-CN" dirty="0"/>
              <a:t>PowerPoint 2010</a:t>
            </a:r>
            <a:r>
              <a:rPr lang="zh-CN" altLang="en-US" dirty="0"/>
              <a:t>的使用</a:t>
            </a:r>
          </a:p>
        </p:txBody>
      </p:sp>
      <p:sp>
        <p:nvSpPr>
          <p:cNvPr id="3" name="内容占位符 2"/>
          <p:cNvSpPr>
            <a:spLocks noGrp="1"/>
          </p:cNvSpPr>
          <p:nvPr>
            <p:ph idx="1"/>
          </p:nvPr>
        </p:nvSpPr>
        <p:spPr/>
        <p:txBody>
          <a:bodyPr/>
          <a:lstStyle/>
          <a:p>
            <a:r>
              <a:rPr lang="en-US" altLang="zh-CN" dirty="0"/>
              <a:t>Microsoft PowerPoint 2010</a:t>
            </a:r>
            <a:r>
              <a:rPr lang="zh-CN" altLang="en-US" dirty="0"/>
              <a:t>是</a:t>
            </a:r>
            <a:r>
              <a:rPr lang="en-US" altLang="zh-CN" dirty="0"/>
              <a:t>Office2010</a:t>
            </a:r>
            <a:r>
              <a:rPr lang="zh-CN" altLang="en-US" dirty="0"/>
              <a:t>的重要组件之一，是用于制作演示文稿，广泛运用于学术交流、产品演示、学校教学等领域</a:t>
            </a:r>
            <a:r>
              <a:rPr lang="zh-CN" altLang="en-US" dirty="0" smtClean="0"/>
              <a:t>。</a:t>
            </a:r>
            <a:endParaRPr lang="en-US" altLang="zh-CN" dirty="0" smtClean="0"/>
          </a:p>
          <a:p>
            <a:r>
              <a:rPr lang="zh-CN" altLang="en-US" dirty="0" smtClean="0"/>
              <a:t>利用</a:t>
            </a:r>
            <a:r>
              <a:rPr lang="en-US" altLang="zh-CN" dirty="0"/>
              <a:t>PowerPoint 2010</a:t>
            </a:r>
            <a:r>
              <a:rPr lang="zh-CN" altLang="en-US" dirty="0"/>
              <a:t>创建的演示文稿文件其扩展名为</a:t>
            </a:r>
            <a:r>
              <a:rPr lang="en-US" altLang="zh-CN" dirty="0"/>
              <a:t>PPTX</a:t>
            </a:r>
            <a:r>
              <a:rPr lang="zh-CN" altLang="en-US" dirty="0"/>
              <a:t>。</a:t>
            </a:r>
          </a:p>
        </p:txBody>
      </p:sp>
    </p:spTree>
    <p:extLst>
      <p:ext uri="{BB962C8B-B14F-4D97-AF65-F5344CB8AC3E}">
        <p14:creationId xmlns:p14="http://schemas.microsoft.com/office/powerpoint/2010/main" val="35262612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smtClean="0"/>
              <a:t>--</a:t>
            </a:r>
            <a:r>
              <a:rPr lang="en-US" altLang="zh-CN" sz="2800" dirty="0"/>
              <a:t>3</a:t>
            </a:r>
            <a:r>
              <a:rPr lang="zh-CN" altLang="en-US" sz="2800" dirty="0"/>
              <a:t>．幻灯片放映方式的设置</a:t>
            </a:r>
            <a:br>
              <a:rPr lang="zh-CN" altLang="en-US" sz="2800" dirty="0"/>
            </a:br>
            <a:endParaRPr lang="zh-CN" altLang="en-US" sz="2800" dirty="0"/>
          </a:p>
        </p:txBody>
      </p:sp>
      <p:sp>
        <p:nvSpPr>
          <p:cNvPr id="3" name="内容占位符 2"/>
          <p:cNvSpPr>
            <a:spLocks noGrp="1"/>
          </p:cNvSpPr>
          <p:nvPr>
            <p:ph idx="1"/>
          </p:nvPr>
        </p:nvSpPr>
        <p:spPr/>
        <p:txBody>
          <a:bodyPr/>
          <a:lstStyle/>
          <a:p>
            <a:r>
              <a:rPr lang="en-US" altLang="zh-CN" b="1" dirty="0" smtClean="0">
                <a:solidFill>
                  <a:schemeClr val="tx2">
                    <a:lumMod val="60000"/>
                    <a:lumOff val="40000"/>
                  </a:schemeClr>
                </a:solidFill>
              </a:rPr>
              <a:t>(</a:t>
            </a:r>
            <a:r>
              <a:rPr lang="en-US" altLang="zh-CN" b="1" dirty="0">
                <a:solidFill>
                  <a:schemeClr val="tx2">
                    <a:lumMod val="60000"/>
                    <a:lumOff val="40000"/>
                  </a:schemeClr>
                </a:solidFill>
              </a:rPr>
              <a:t>1)</a:t>
            </a:r>
            <a:r>
              <a:rPr lang="zh-CN" altLang="en-US" b="1" dirty="0">
                <a:solidFill>
                  <a:schemeClr val="tx2">
                    <a:lumMod val="60000"/>
                    <a:lumOff val="40000"/>
                  </a:schemeClr>
                </a:solidFill>
              </a:rPr>
              <a:t>自动放映</a:t>
            </a:r>
          </a:p>
          <a:p>
            <a:r>
              <a:rPr lang="zh-CN" altLang="en-US" dirty="0"/>
              <a:t>要实现自动放映，关键在于设置幻灯片切换的时间间隔</a:t>
            </a:r>
            <a:r>
              <a:rPr lang="zh-CN" altLang="en-US" dirty="0" smtClean="0"/>
              <a:t>。</a:t>
            </a:r>
            <a:endParaRPr lang="en-US" altLang="zh-CN" dirty="0" smtClean="0"/>
          </a:p>
          <a:p>
            <a:r>
              <a:rPr lang="zh-CN" altLang="zh-CN" dirty="0">
                <a:solidFill>
                  <a:srgbClr val="FF0000"/>
                </a:solidFill>
              </a:rPr>
              <a:t>操作方法如下：</a:t>
            </a:r>
          </a:p>
          <a:p>
            <a:r>
              <a:rPr lang="zh-CN" altLang="zh-CN" dirty="0"/>
              <a:t>在“切换”选项卡上“计时”组中，勾选“设置自动换片时间”并输入换片时间</a:t>
            </a:r>
            <a:r>
              <a:rPr lang="en-US" altLang="zh-CN" dirty="0"/>
              <a:t>00:10</a:t>
            </a:r>
            <a:r>
              <a:rPr lang="zh-CN" altLang="zh-CN" dirty="0"/>
              <a:t>，即每隔</a:t>
            </a:r>
            <a:r>
              <a:rPr lang="en-US" altLang="zh-CN" dirty="0"/>
              <a:t>10</a:t>
            </a:r>
            <a:r>
              <a:rPr lang="zh-CN" altLang="zh-CN" dirty="0"/>
              <a:t>秒钟放映一张幻灯片，去掉“单击鼠标时”前的勾选，最后单击“全部应用”按钮</a:t>
            </a:r>
            <a:endParaRPr lang="zh-CN" altLang="en-US" dirty="0"/>
          </a:p>
        </p:txBody>
      </p:sp>
    </p:spTree>
    <p:extLst>
      <p:ext uri="{BB962C8B-B14F-4D97-AF65-F5344CB8AC3E}">
        <p14:creationId xmlns:p14="http://schemas.microsoft.com/office/powerpoint/2010/main" val="2912156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smtClean="0"/>
              <a:t>--</a:t>
            </a:r>
            <a:r>
              <a:rPr lang="en-US" altLang="zh-CN" sz="2800" dirty="0"/>
              <a:t>3</a:t>
            </a:r>
            <a:r>
              <a:rPr lang="zh-CN" altLang="en-US" sz="2800" dirty="0"/>
              <a:t>．幻灯片放映方式的设置</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zh-CN" b="1" dirty="0">
                <a:solidFill>
                  <a:schemeClr val="tx2">
                    <a:lumMod val="60000"/>
                    <a:lumOff val="40000"/>
                  </a:schemeClr>
                </a:solidFill>
              </a:rPr>
              <a:t>（</a:t>
            </a:r>
            <a:r>
              <a:rPr lang="en-US" altLang="zh-CN" b="1" dirty="0">
                <a:solidFill>
                  <a:schemeClr val="tx2">
                    <a:lumMod val="60000"/>
                    <a:lumOff val="40000"/>
                  </a:schemeClr>
                </a:solidFill>
              </a:rPr>
              <a:t>2</a:t>
            </a:r>
            <a:r>
              <a:rPr lang="zh-CN" altLang="zh-CN" b="1" dirty="0">
                <a:solidFill>
                  <a:schemeClr val="tx2">
                    <a:lumMod val="60000"/>
                    <a:lumOff val="40000"/>
                  </a:schemeClr>
                </a:solidFill>
              </a:rPr>
              <a:t>）手动控制放映</a:t>
            </a:r>
          </a:p>
          <a:p>
            <a:r>
              <a:rPr lang="zh-CN" altLang="zh-CN" dirty="0"/>
              <a:t>手动放映将由放映者自己来控制演示文稿的放映进程。在手动放映的过程中，放映者使用鼠标单击的方式来切换幻灯片。</a:t>
            </a:r>
          </a:p>
          <a:p>
            <a:r>
              <a:rPr lang="zh-CN" altLang="zh-CN" dirty="0"/>
              <a:t>操作方法与自动放映的不同之处是在“换片方式”选项区域中勾选“单击鼠标时”复选框。</a:t>
            </a:r>
            <a:endParaRPr lang="zh-CN" altLang="en-US" dirty="0"/>
          </a:p>
        </p:txBody>
      </p:sp>
    </p:spTree>
    <p:extLst>
      <p:ext uri="{BB962C8B-B14F-4D97-AF65-F5344CB8AC3E}">
        <p14:creationId xmlns:p14="http://schemas.microsoft.com/office/powerpoint/2010/main" val="856626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a:t>--3</a:t>
            </a:r>
            <a:r>
              <a:rPr lang="zh-CN" altLang="en-US" sz="2800" dirty="0"/>
              <a:t>．幻灯片放映方式的设置</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）排练计时</a:t>
            </a:r>
          </a:p>
          <a:p>
            <a:r>
              <a:rPr lang="zh-CN" altLang="en-US" dirty="0"/>
              <a:t>为了使演讲者的讲述与幻灯片的切换保持同步，除了将幻灯片切换方式设置为“单击鼠标时”外，还可以使用</a:t>
            </a:r>
            <a:r>
              <a:rPr lang="en-US" altLang="zh-CN" dirty="0"/>
              <a:t>PowerPoint</a:t>
            </a:r>
            <a:r>
              <a:rPr lang="zh-CN" altLang="en-US" dirty="0"/>
              <a:t>提供的“排练计时”功能，预先排练好每张幻灯片的播放时间再放映。</a:t>
            </a:r>
          </a:p>
          <a:p>
            <a:endParaRPr lang="zh-CN" altLang="en-US" dirty="0"/>
          </a:p>
        </p:txBody>
      </p:sp>
    </p:spTree>
    <p:extLst>
      <p:ext uri="{BB962C8B-B14F-4D97-AF65-F5344CB8AC3E}">
        <p14:creationId xmlns:p14="http://schemas.microsoft.com/office/powerpoint/2010/main" val="810156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a:t>--3</a:t>
            </a:r>
            <a:r>
              <a:rPr lang="zh-CN" altLang="en-US" sz="2800" dirty="0"/>
              <a:t>．幻灯片放映方式的</a:t>
            </a:r>
            <a:r>
              <a:rPr lang="zh-CN" altLang="en-US" sz="2800" dirty="0" smtClean="0"/>
              <a:t>设置</a:t>
            </a:r>
            <a:endParaRPr lang="zh-CN" altLang="en-US" sz="2800" dirty="0"/>
          </a:p>
        </p:txBody>
      </p:sp>
      <p:sp>
        <p:nvSpPr>
          <p:cNvPr id="3" name="内容占位符 2"/>
          <p:cNvSpPr>
            <a:spLocks noGrp="1"/>
          </p:cNvSpPr>
          <p:nvPr>
            <p:ph idx="1"/>
          </p:nvPr>
        </p:nvSpPr>
        <p:spPr/>
        <p:txBody>
          <a:bodyPr/>
          <a:lstStyle/>
          <a:p>
            <a:r>
              <a:rPr lang="zh-CN" altLang="en-US" b="1" dirty="0">
                <a:solidFill>
                  <a:srgbClr val="FF0000"/>
                </a:solidFill>
              </a:rPr>
              <a:t>排练</a:t>
            </a:r>
            <a:r>
              <a:rPr lang="zh-CN" altLang="en-US" b="1" dirty="0" smtClean="0">
                <a:solidFill>
                  <a:srgbClr val="FF0000"/>
                </a:solidFill>
              </a:rPr>
              <a:t>计时</a:t>
            </a:r>
            <a:r>
              <a:rPr lang="zh-CN" altLang="zh-CN" b="1" dirty="0" smtClean="0">
                <a:solidFill>
                  <a:srgbClr val="FF0000"/>
                </a:solidFill>
              </a:rPr>
              <a:t>操作</a:t>
            </a:r>
            <a:r>
              <a:rPr lang="zh-CN" altLang="zh-CN" b="1" dirty="0">
                <a:solidFill>
                  <a:srgbClr val="FF0000"/>
                </a:solidFill>
              </a:rPr>
              <a:t>方法如下：</a:t>
            </a:r>
          </a:p>
          <a:p>
            <a:r>
              <a:rPr lang="zh-CN" altLang="zh-CN" dirty="0"/>
              <a:t>①</a:t>
            </a:r>
            <a:r>
              <a:rPr lang="zh-CN" altLang="zh-CN" dirty="0" smtClean="0"/>
              <a:t>打开演示</a:t>
            </a:r>
            <a:r>
              <a:rPr lang="zh-CN" altLang="zh-CN" dirty="0"/>
              <a:t>文稿，然后单击“幻灯片放映”选项卡上“设置”组中的“排练计时”</a:t>
            </a:r>
            <a:r>
              <a:rPr lang="zh-CN" altLang="zh-CN" dirty="0" smtClean="0"/>
              <a:t>按钮。</a:t>
            </a:r>
            <a:r>
              <a:rPr lang="zh-CN" altLang="zh-CN" dirty="0"/>
              <a:t>此时从第</a:t>
            </a:r>
            <a:r>
              <a:rPr lang="en-US" altLang="zh-CN" dirty="0"/>
              <a:t>1</a:t>
            </a:r>
            <a:r>
              <a:rPr lang="zh-CN" altLang="zh-CN" dirty="0"/>
              <a:t>张幻灯片开始进入全屏放映状态，并在屏幕左上角显示“录制”工具栏，如图</a:t>
            </a:r>
            <a:r>
              <a:rPr lang="en-US" altLang="zh-CN" dirty="0"/>
              <a:t>5-29</a:t>
            </a:r>
            <a:r>
              <a:rPr lang="zh-CN" altLang="zh-CN" dirty="0"/>
              <a:t>所示。这时演讲者可以对自己要讲述的内容进行排练，以确定当前幻灯片的放映时间。</a:t>
            </a: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5085184"/>
            <a:ext cx="5472608" cy="122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54868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．幻灯片放映方式的设置</a:t>
            </a:r>
            <a:endParaRPr lang="zh-CN" altLang="en-US" dirty="0"/>
          </a:p>
        </p:txBody>
      </p:sp>
      <p:sp>
        <p:nvSpPr>
          <p:cNvPr id="3" name="内容占位符 2"/>
          <p:cNvSpPr>
            <a:spLocks noGrp="1"/>
          </p:cNvSpPr>
          <p:nvPr>
            <p:ph idx="1"/>
          </p:nvPr>
        </p:nvSpPr>
        <p:spPr/>
        <p:txBody>
          <a:bodyPr/>
          <a:lstStyle/>
          <a:p>
            <a:r>
              <a:rPr lang="zh-CN" altLang="en-US" dirty="0"/>
              <a:t>③当演示文稿中所有幻灯片的放映时间排练完毕后（若希望在中途结束排练，可按</a:t>
            </a:r>
            <a:r>
              <a:rPr lang="en-US" altLang="zh-CN" dirty="0"/>
              <a:t>Esc</a:t>
            </a:r>
            <a:r>
              <a:rPr lang="zh-CN" altLang="en-US" dirty="0"/>
              <a:t>键），弹出一个提示对话框，如图</a:t>
            </a:r>
            <a:r>
              <a:rPr lang="en-US" altLang="zh-CN" dirty="0"/>
              <a:t>5-30</a:t>
            </a:r>
            <a:r>
              <a:rPr lang="zh-CN" altLang="en-US" dirty="0"/>
              <a:t>所示，询问是否接受排练计时的结果，如果单击“是”按钮。可将排练结果保存起来，以后播放演示文稿时，每张幻灯片的自动切换时间就会与设置的一样；如果想放弃刚才的排练结果，可以单击“否”按钮。</a:t>
            </a:r>
          </a:p>
        </p:txBody>
      </p:sp>
    </p:spTree>
    <p:extLst>
      <p:ext uri="{BB962C8B-B14F-4D97-AF65-F5344CB8AC3E}">
        <p14:creationId xmlns:p14="http://schemas.microsoft.com/office/powerpoint/2010/main" val="3549622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．幻灯片放映方式的设置</a:t>
            </a:r>
            <a:endParaRPr lang="zh-CN" altLang="en-US" dirty="0"/>
          </a:p>
        </p:txBody>
      </p:sp>
      <p:sp>
        <p:nvSpPr>
          <p:cNvPr id="3" name="内容占位符 2"/>
          <p:cNvSpPr>
            <a:spLocks noGrp="1"/>
          </p:cNvSpPr>
          <p:nvPr>
            <p:ph idx="1"/>
          </p:nvPr>
        </p:nvSpPr>
        <p:spPr/>
        <p:txBody>
          <a:bodyPr/>
          <a:lstStyle/>
          <a:p>
            <a:r>
              <a:rPr lang="zh-CN" altLang="en-US" b="1" dirty="0">
                <a:solidFill>
                  <a:schemeClr val="tx2">
                    <a:lumMod val="60000"/>
                    <a:lumOff val="40000"/>
                  </a:schemeClr>
                </a:solidFill>
              </a:rPr>
              <a:t>（</a:t>
            </a:r>
            <a:r>
              <a:rPr lang="en-US" altLang="zh-CN" b="1" dirty="0">
                <a:solidFill>
                  <a:schemeClr val="tx2">
                    <a:lumMod val="60000"/>
                    <a:lumOff val="40000"/>
                  </a:schemeClr>
                </a:solidFill>
              </a:rPr>
              <a:t>4</a:t>
            </a:r>
            <a:r>
              <a:rPr lang="zh-CN" altLang="en-US" b="1" dirty="0">
                <a:solidFill>
                  <a:schemeClr val="tx2">
                    <a:lumMod val="60000"/>
                    <a:lumOff val="40000"/>
                  </a:schemeClr>
                </a:solidFill>
              </a:rPr>
              <a:t>）自定义放映</a:t>
            </a:r>
          </a:p>
          <a:p>
            <a:r>
              <a:rPr lang="zh-CN" altLang="en-US" dirty="0"/>
              <a:t>幻灯片的放映顺序一般是从第一张或从当前幻灯片（单击 按钮）开始放映，一直到最后一张</a:t>
            </a:r>
            <a:r>
              <a:rPr lang="zh-CN" altLang="en-US" dirty="0" smtClean="0"/>
              <a:t>。</a:t>
            </a:r>
            <a:endParaRPr lang="en-US" altLang="zh-CN" dirty="0" smtClean="0"/>
          </a:p>
          <a:p>
            <a:r>
              <a:rPr lang="zh-CN" altLang="en-US" dirty="0" smtClean="0">
                <a:solidFill>
                  <a:srgbClr val="FF0000"/>
                </a:solidFill>
              </a:rPr>
              <a:t>操作</a:t>
            </a:r>
            <a:r>
              <a:rPr lang="zh-CN" altLang="en-US" dirty="0">
                <a:solidFill>
                  <a:srgbClr val="FF0000"/>
                </a:solidFill>
              </a:rPr>
              <a:t>方法如下</a:t>
            </a:r>
            <a:r>
              <a:rPr lang="zh-CN" altLang="en-US" dirty="0"/>
              <a:t>：</a:t>
            </a:r>
          </a:p>
          <a:p>
            <a:r>
              <a:rPr lang="zh-CN" altLang="en-US" dirty="0"/>
              <a:t>①单击“幻灯片放映”选项卡上“开始放映幻灯片”组中的“自定义放映”</a:t>
            </a:r>
            <a:r>
              <a:rPr lang="zh-CN" altLang="en-US" dirty="0" smtClean="0"/>
              <a:t>项</a:t>
            </a:r>
            <a:endParaRPr lang="en-US" altLang="zh-CN" dirty="0" smtClean="0"/>
          </a:p>
        </p:txBody>
      </p:sp>
    </p:spTree>
    <p:extLst>
      <p:ext uri="{BB962C8B-B14F-4D97-AF65-F5344CB8AC3E}">
        <p14:creationId xmlns:p14="http://schemas.microsoft.com/office/powerpoint/2010/main" val="1456819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．幻灯片放映方式的设置</a:t>
            </a:r>
            <a:endParaRPr lang="zh-CN" altLang="en-US" sz="2800" dirty="0"/>
          </a:p>
        </p:txBody>
      </p:sp>
      <p:sp>
        <p:nvSpPr>
          <p:cNvPr id="3" name="内容占位符 2"/>
          <p:cNvSpPr>
            <a:spLocks noGrp="1"/>
          </p:cNvSpPr>
          <p:nvPr>
            <p:ph idx="1"/>
          </p:nvPr>
        </p:nvSpPr>
        <p:spPr/>
        <p:txBody>
          <a:bodyPr/>
          <a:lstStyle/>
          <a:p>
            <a:r>
              <a:rPr lang="zh-CN" altLang="en-US" dirty="0"/>
              <a:t>②在“自定义放映”对话框中单击“新建”按钮，弹出“定义自定义放映”对话框。在“在演示文稿中的幻灯片”列表框中单击要选为放映的幻灯片，然后单击“添加”按钮，将选定的幻灯片添加到右边列表框</a:t>
            </a:r>
            <a:r>
              <a:rPr lang="zh-CN" altLang="en-US" dirty="0" smtClean="0"/>
              <a:t>中</a:t>
            </a:r>
            <a:r>
              <a:rPr lang="en-US" altLang="zh-CN" dirty="0" smtClean="0"/>
              <a:t>.</a:t>
            </a:r>
          </a:p>
          <a:p>
            <a:r>
              <a:rPr lang="zh-CN" altLang="zh-CN" dirty="0"/>
              <a:t>③在“幻灯片放映名称”文本框中输入新建幻灯片放映的名称，单击“确定”按钮，返回“自定义放映”对话框，单击“放映”按钮，即可放映在“在自定义放映中的幻灯片”列表框中的幻灯片。</a:t>
            </a:r>
          </a:p>
          <a:p>
            <a:endParaRPr lang="zh-CN" altLang="en-US" dirty="0"/>
          </a:p>
          <a:p>
            <a:endParaRPr lang="zh-CN" altLang="en-US" dirty="0"/>
          </a:p>
        </p:txBody>
      </p:sp>
    </p:spTree>
    <p:extLst>
      <p:ext uri="{BB962C8B-B14F-4D97-AF65-F5344CB8AC3E}">
        <p14:creationId xmlns:p14="http://schemas.microsoft.com/office/powerpoint/2010/main" val="559580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．幻灯片放映方式的设置</a:t>
            </a: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5</a:t>
            </a:r>
            <a:r>
              <a:rPr lang="zh-CN" altLang="en-US" dirty="0"/>
              <a:t>）使用“设置放映方式”对话框进行设置</a:t>
            </a:r>
          </a:p>
          <a:p>
            <a:r>
              <a:rPr lang="zh-CN" altLang="en-US" dirty="0"/>
              <a:t>可以通过“设置放映方式”对话框进行各种不同放映方式的</a:t>
            </a:r>
            <a:r>
              <a:rPr lang="zh-CN" altLang="en-US" dirty="0" smtClean="0"/>
              <a:t>设置</a:t>
            </a:r>
            <a:r>
              <a:rPr lang="en-US" altLang="zh-CN" dirty="0" smtClean="0"/>
              <a:t>.</a:t>
            </a:r>
          </a:p>
        </p:txBody>
      </p:sp>
    </p:spTree>
    <p:extLst>
      <p:ext uri="{BB962C8B-B14F-4D97-AF65-F5344CB8AC3E}">
        <p14:creationId xmlns:p14="http://schemas.microsoft.com/office/powerpoint/2010/main" val="627734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．幻灯片放映方式的设置</a:t>
            </a:r>
            <a:endParaRPr lang="zh-CN" altLang="en-US" dirty="0"/>
          </a:p>
        </p:txBody>
      </p:sp>
      <p:sp>
        <p:nvSpPr>
          <p:cNvPr id="3" name="内容占位符 2"/>
          <p:cNvSpPr>
            <a:spLocks noGrp="1"/>
          </p:cNvSpPr>
          <p:nvPr>
            <p:ph idx="1"/>
          </p:nvPr>
        </p:nvSpPr>
        <p:spPr/>
        <p:txBody>
          <a:bodyPr/>
          <a:lstStyle/>
          <a:p>
            <a:r>
              <a:rPr lang="zh-CN" altLang="zh-CN" dirty="0"/>
              <a:t>使用“设置放映方式”对话框进行</a:t>
            </a:r>
            <a:r>
              <a:rPr lang="zh-CN" altLang="zh-CN" dirty="0" smtClean="0"/>
              <a:t>设置</a:t>
            </a:r>
            <a:r>
              <a:rPr lang="en-US" altLang="zh-CN" dirty="0" smtClean="0"/>
              <a:t>,</a:t>
            </a:r>
            <a:r>
              <a:rPr lang="en-US" altLang="zh-CN" dirty="0"/>
              <a:t>  </a:t>
            </a:r>
          </a:p>
          <a:p>
            <a:r>
              <a:rPr lang="zh-CN" altLang="en-US" dirty="0" smtClean="0"/>
              <a:t>操作</a:t>
            </a:r>
            <a:r>
              <a:rPr lang="zh-CN" altLang="en-US" dirty="0"/>
              <a:t>方法如下：</a:t>
            </a:r>
          </a:p>
          <a:p>
            <a:r>
              <a:rPr lang="zh-CN" altLang="en-US" dirty="0"/>
              <a:t>单击“幻灯片放映”选项卡上“设置”组中的“设置幻灯片放映”按钮，打开“设置放映方式”对话框</a:t>
            </a:r>
            <a:r>
              <a:rPr lang="en-US" altLang="zh-CN" dirty="0"/>
              <a:t>.</a:t>
            </a:r>
          </a:p>
          <a:p>
            <a:endParaRPr lang="zh-CN" altLang="en-US" dirty="0"/>
          </a:p>
        </p:txBody>
      </p:sp>
      <p:sp>
        <p:nvSpPr>
          <p:cNvPr id="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55325"/>
          <p:cNvGrpSpPr>
            <a:grpSpLocks/>
          </p:cNvGrpSpPr>
          <p:nvPr/>
        </p:nvGrpSpPr>
        <p:grpSpPr bwMode="auto">
          <a:xfrm>
            <a:off x="1283646" y="4293096"/>
            <a:ext cx="7176785" cy="2304256"/>
            <a:chOff x="0" y="0"/>
            <a:chExt cx="51911" cy="20669"/>
          </a:xfrm>
        </p:grpSpPr>
        <p:pic>
          <p:nvPicPr>
            <p:cNvPr id="532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095"/>
              <a:ext cx="17430" cy="9621"/>
            </a:xfrm>
            <a:prstGeom prst="rect">
              <a:avLst/>
            </a:prstGeom>
            <a:noFill/>
            <a:effectLst/>
            <a:extLst>
              <a:ext uri="{909E8E84-426E-40DD-AFC4-6F175D3DCCD1}">
                <a14:hiddenFill xmlns:a14="http://schemas.microsoft.com/office/drawing/2010/main">
                  <a:solidFill>
                    <a:srgbClr val="4F81BD"/>
                  </a:solidFill>
                </a14:hiddenFill>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6" name="矩形 53252"/>
            <p:cNvSpPr>
              <a:spLocks noChangeArrowheads="1"/>
            </p:cNvSpPr>
            <p:nvPr/>
          </p:nvSpPr>
          <p:spPr bwMode="auto">
            <a:xfrm>
              <a:off x="476" y="5905"/>
              <a:ext cx="6648" cy="6299"/>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直接箭头连接符 53253"/>
            <p:cNvSpPr>
              <a:spLocks noChangeShapeType="1"/>
            </p:cNvSpPr>
            <p:nvPr/>
          </p:nvSpPr>
          <p:spPr bwMode="auto">
            <a:xfrm>
              <a:off x="14668" y="9144"/>
              <a:ext cx="6172" cy="0"/>
            </a:xfrm>
            <a:prstGeom prst="straightConnector1">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55324" name="图片 553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859" y="0"/>
              <a:ext cx="31052" cy="206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41834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5.3  </a:t>
            </a:r>
            <a:r>
              <a:rPr lang="zh-CN" altLang="en-US" sz="2800" dirty="0"/>
              <a:t>对“公司简介”演示文稿的进一步编辑和修饰</a:t>
            </a:r>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043607" y="2319263"/>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43607" y="2927405"/>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20"/>
          <p:cNvSpPr txBox="1">
            <a:spLocks noChangeArrowheads="1"/>
          </p:cNvSpPr>
          <p:nvPr/>
        </p:nvSpPr>
        <p:spPr bwMode="gray">
          <a:xfrm>
            <a:off x="1691680" y="2279650"/>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格式化文本、设置项目符号</a:t>
            </a:r>
          </a:p>
        </p:txBody>
      </p:sp>
      <p:sp>
        <p:nvSpPr>
          <p:cNvPr id="10" name="AutoShape 17"/>
          <p:cNvSpPr>
            <a:spLocks noChangeArrowheads="1"/>
          </p:cNvSpPr>
          <p:nvPr/>
        </p:nvSpPr>
        <p:spPr bwMode="invGray">
          <a:xfrm>
            <a:off x="1043607" y="3535547"/>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Text Box 20"/>
          <p:cNvSpPr txBox="1">
            <a:spLocks noChangeArrowheads="1"/>
          </p:cNvSpPr>
          <p:nvPr/>
        </p:nvSpPr>
        <p:spPr bwMode="gray">
          <a:xfrm>
            <a:off x="1691680" y="2920408"/>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添加页眉和页脚</a:t>
            </a:r>
          </a:p>
        </p:txBody>
      </p:sp>
      <p:sp>
        <p:nvSpPr>
          <p:cNvPr id="12" name="Text Box 20"/>
          <p:cNvSpPr txBox="1">
            <a:spLocks noChangeArrowheads="1"/>
          </p:cNvSpPr>
          <p:nvPr/>
        </p:nvSpPr>
        <p:spPr bwMode="gray">
          <a:xfrm>
            <a:off x="1691680" y="3561166"/>
            <a:ext cx="644118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应用幻灯片母版、更改演示文稿主题</a:t>
            </a:r>
          </a:p>
        </p:txBody>
      </p:sp>
      <p:sp>
        <p:nvSpPr>
          <p:cNvPr id="13" name="AutoShape 17"/>
          <p:cNvSpPr>
            <a:spLocks noChangeArrowheads="1"/>
          </p:cNvSpPr>
          <p:nvPr/>
        </p:nvSpPr>
        <p:spPr bwMode="invGray">
          <a:xfrm>
            <a:off x="1043607" y="4143689"/>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67EE8"/>
          </a:solidFill>
          <a:ln>
            <a:noFill/>
          </a:ln>
          <a:effectLst/>
          <a:extLst/>
        </p:spPr>
        <p:txBody>
          <a:bodyPr wrap="none" anchor="ctr"/>
          <a:lstStyle/>
          <a:p>
            <a:endParaRPr lang="zh-CN" altLang="en-US"/>
          </a:p>
        </p:txBody>
      </p:sp>
      <p:sp>
        <p:nvSpPr>
          <p:cNvPr id="14" name="矩形 13"/>
          <p:cNvSpPr/>
          <p:nvPr/>
        </p:nvSpPr>
        <p:spPr>
          <a:xfrm>
            <a:off x="755576" y="1556792"/>
            <a:ext cx="2698175" cy="523220"/>
          </a:xfrm>
          <a:prstGeom prst="rect">
            <a:avLst/>
          </a:prstGeom>
        </p:spPr>
        <p:txBody>
          <a:bodyPr wrap="none">
            <a:spAutoFit/>
          </a:bodyPr>
          <a:lstStyle/>
          <a:p>
            <a:r>
              <a:rPr lang="zh-CN" altLang="zh-CN" sz="2800" b="1" dirty="0"/>
              <a:t>主要学习内容：</a:t>
            </a:r>
          </a:p>
        </p:txBody>
      </p:sp>
      <p:sp>
        <p:nvSpPr>
          <p:cNvPr id="15" name="Text Box 20"/>
          <p:cNvSpPr txBox="1">
            <a:spLocks noChangeArrowheads="1"/>
          </p:cNvSpPr>
          <p:nvPr/>
        </p:nvSpPr>
        <p:spPr bwMode="gray">
          <a:xfrm>
            <a:off x="1691680" y="4201924"/>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调整背景颜色和填充效果</a:t>
            </a:r>
          </a:p>
        </p:txBody>
      </p:sp>
    </p:spTree>
    <p:extLst>
      <p:ext uri="{BB962C8B-B14F-4D97-AF65-F5344CB8AC3E}">
        <p14:creationId xmlns:p14="http://schemas.microsoft.com/office/powerpoint/2010/main" val="2452885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楷体" pitchFamily="49" charset="-122"/>
                <a:ea typeface="楷体" pitchFamily="49" charset="-122"/>
              </a:rPr>
              <a:t>5.1  </a:t>
            </a:r>
            <a:r>
              <a:rPr lang="zh-CN" altLang="zh-CN" dirty="0">
                <a:latin typeface="楷体" pitchFamily="49" charset="-122"/>
                <a:ea typeface="楷体" pitchFamily="49" charset="-122"/>
              </a:rPr>
              <a:t>制作“公司简介”演示</a:t>
            </a:r>
            <a:r>
              <a:rPr lang="zh-CN" altLang="zh-CN" dirty="0" smtClean="0">
                <a:latin typeface="楷体" pitchFamily="49" charset="-122"/>
                <a:ea typeface="楷体" pitchFamily="49" charset="-122"/>
              </a:rPr>
              <a:t>文稿</a:t>
            </a:r>
            <a:endParaRPr lang="zh-CN" altLang="en-US" dirty="0"/>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rot="18992296">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187664" y="2345692"/>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187664" y="295383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20"/>
          <p:cNvSpPr txBox="1">
            <a:spLocks noChangeArrowheads="1"/>
          </p:cNvSpPr>
          <p:nvPr/>
        </p:nvSpPr>
        <p:spPr bwMode="gray">
          <a:xfrm>
            <a:off x="1947236" y="2884631"/>
            <a:ext cx="610173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浏览</a:t>
            </a:r>
            <a:r>
              <a:rPr lang="en-US" altLang="zh-CN" sz="2400" dirty="0">
                <a:latin typeface="楷体" pitchFamily="49" charset="-122"/>
                <a:ea typeface="楷体" pitchFamily="49" charset="-122"/>
              </a:rPr>
              <a:t>Microsoft PowerPoint 2010</a:t>
            </a:r>
            <a:r>
              <a:rPr lang="zh-CN" altLang="zh-CN" sz="2400" dirty="0">
                <a:latin typeface="楷体" pitchFamily="49" charset="-122"/>
                <a:ea typeface="楷体" pitchFamily="49" charset="-122"/>
              </a:rPr>
              <a:t>窗口</a:t>
            </a:r>
          </a:p>
        </p:txBody>
      </p:sp>
      <p:sp>
        <p:nvSpPr>
          <p:cNvPr id="10" name="Text Box 20"/>
          <p:cNvSpPr txBox="1">
            <a:spLocks noChangeArrowheads="1"/>
          </p:cNvSpPr>
          <p:nvPr/>
        </p:nvSpPr>
        <p:spPr bwMode="gray">
          <a:xfrm>
            <a:off x="1947236" y="2279650"/>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启动</a:t>
            </a:r>
            <a:r>
              <a:rPr lang="en-US" altLang="zh-CN" sz="2400" dirty="0">
                <a:latin typeface="楷体" pitchFamily="49" charset="-122"/>
                <a:ea typeface="楷体" pitchFamily="49" charset="-122"/>
              </a:rPr>
              <a:t>Microsoft PowerPoint 2010</a:t>
            </a:r>
            <a:endParaRPr lang="zh-CN" altLang="zh-CN" sz="2400" dirty="0">
              <a:latin typeface="楷体" pitchFamily="49" charset="-122"/>
              <a:ea typeface="楷体" pitchFamily="49" charset="-122"/>
            </a:endParaRPr>
          </a:p>
        </p:txBody>
      </p:sp>
      <p:sp>
        <p:nvSpPr>
          <p:cNvPr id="11" name="AutoShape 17"/>
          <p:cNvSpPr>
            <a:spLocks noChangeArrowheads="1"/>
          </p:cNvSpPr>
          <p:nvPr/>
        </p:nvSpPr>
        <p:spPr bwMode="invGray">
          <a:xfrm>
            <a:off x="1187664" y="3561976"/>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folHlink"/>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Text Box 20"/>
          <p:cNvSpPr txBox="1">
            <a:spLocks noChangeArrowheads="1"/>
          </p:cNvSpPr>
          <p:nvPr/>
        </p:nvSpPr>
        <p:spPr bwMode="gray">
          <a:xfrm>
            <a:off x="1947236" y="3489612"/>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新建演示文稿、选取演示文稿主题</a:t>
            </a:r>
          </a:p>
        </p:txBody>
      </p:sp>
      <p:sp>
        <p:nvSpPr>
          <p:cNvPr id="13" name="Text Box 20"/>
          <p:cNvSpPr txBox="1">
            <a:spLocks noChangeArrowheads="1"/>
          </p:cNvSpPr>
          <p:nvPr/>
        </p:nvSpPr>
        <p:spPr bwMode="gray">
          <a:xfrm>
            <a:off x="1947236" y="4094593"/>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添加和选取幻灯片</a:t>
            </a:r>
          </a:p>
        </p:txBody>
      </p:sp>
      <p:sp>
        <p:nvSpPr>
          <p:cNvPr id="14" name="AutoShape 17"/>
          <p:cNvSpPr>
            <a:spLocks noChangeArrowheads="1"/>
          </p:cNvSpPr>
          <p:nvPr/>
        </p:nvSpPr>
        <p:spPr bwMode="invGray">
          <a:xfrm>
            <a:off x="1187664" y="4170118"/>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67EE8"/>
          </a:solidFill>
          <a:ln>
            <a:noFill/>
          </a:ln>
          <a:effectLst/>
          <a:extLst/>
        </p:spPr>
        <p:txBody>
          <a:bodyPr wrap="none" anchor="ctr"/>
          <a:lstStyle/>
          <a:p>
            <a:endParaRPr lang="zh-CN" altLang="en-US"/>
          </a:p>
        </p:txBody>
      </p:sp>
      <p:sp>
        <p:nvSpPr>
          <p:cNvPr id="15" name="Text Box 20"/>
          <p:cNvSpPr txBox="1">
            <a:spLocks noChangeArrowheads="1"/>
          </p:cNvSpPr>
          <p:nvPr/>
        </p:nvSpPr>
        <p:spPr bwMode="gray">
          <a:xfrm>
            <a:off x="1947236" y="4699574"/>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选取幻灯片版式</a:t>
            </a:r>
          </a:p>
        </p:txBody>
      </p:sp>
      <p:sp>
        <p:nvSpPr>
          <p:cNvPr id="16" name="AutoShape 17"/>
          <p:cNvSpPr>
            <a:spLocks noChangeArrowheads="1"/>
          </p:cNvSpPr>
          <p:nvPr/>
        </p:nvSpPr>
        <p:spPr bwMode="invGray">
          <a:xfrm>
            <a:off x="1187664" y="4778260"/>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lumMod val="60000"/>
              <a:lumOff val="40000"/>
            </a:schemeClr>
          </a:solidFill>
          <a:ln>
            <a:noFill/>
          </a:ln>
          <a:effectLst/>
          <a:extLst/>
        </p:spPr>
        <p:txBody>
          <a:bodyPr wrap="none" anchor="ctr"/>
          <a:lstStyle/>
          <a:p>
            <a:endParaRPr lang="zh-CN" altLang="en-US"/>
          </a:p>
        </p:txBody>
      </p:sp>
      <p:sp>
        <p:nvSpPr>
          <p:cNvPr id="17" name="Text Box 20"/>
          <p:cNvSpPr txBox="1">
            <a:spLocks noChangeArrowheads="1"/>
          </p:cNvSpPr>
          <p:nvPr/>
        </p:nvSpPr>
        <p:spPr bwMode="gray">
          <a:xfrm>
            <a:off x="1947236" y="5304555"/>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幻灯片中添加文本</a:t>
            </a:r>
          </a:p>
        </p:txBody>
      </p:sp>
      <p:sp>
        <p:nvSpPr>
          <p:cNvPr id="18" name="AutoShape 17"/>
          <p:cNvSpPr>
            <a:spLocks noChangeArrowheads="1"/>
          </p:cNvSpPr>
          <p:nvPr/>
        </p:nvSpPr>
        <p:spPr bwMode="invGray">
          <a:xfrm>
            <a:off x="1187664" y="5386404"/>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70C0"/>
          </a:solidFill>
          <a:ln>
            <a:noFill/>
          </a:ln>
          <a:effectLst/>
          <a:extLst/>
        </p:spPr>
        <p:txBody>
          <a:bodyPr wrap="none" anchor="ctr"/>
          <a:lstStyle/>
          <a:p>
            <a:endParaRPr lang="zh-CN" altLang="en-US"/>
          </a:p>
        </p:txBody>
      </p:sp>
      <p:sp>
        <p:nvSpPr>
          <p:cNvPr id="19" name="矩形 18"/>
          <p:cNvSpPr/>
          <p:nvPr/>
        </p:nvSpPr>
        <p:spPr>
          <a:xfrm>
            <a:off x="811078" y="1556792"/>
            <a:ext cx="4553010" cy="523220"/>
          </a:xfrm>
          <a:prstGeom prst="rect">
            <a:avLst/>
          </a:prstGeom>
        </p:spPr>
        <p:txBody>
          <a:bodyPr wrap="square">
            <a:spAutoFit/>
          </a:bodyPr>
          <a:lstStyle/>
          <a:p>
            <a:r>
              <a:rPr lang="zh-CN" altLang="zh-CN" sz="2800" dirty="0"/>
              <a:t>主要学习内容：</a:t>
            </a:r>
          </a:p>
        </p:txBody>
      </p:sp>
      <p:sp>
        <p:nvSpPr>
          <p:cNvPr id="20" name="Text Box 20"/>
          <p:cNvSpPr txBox="1">
            <a:spLocks noChangeArrowheads="1"/>
          </p:cNvSpPr>
          <p:nvPr/>
        </p:nvSpPr>
        <p:spPr bwMode="gray">
          <a:xfrm>
            <a:off x="1947236" y="5909536"/>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latin typeface="楷体" pitchFamily="49" charset="-122"/>
                <a:ea typeface="楷体" pitchFamily="49" charset="-122"/>
              </a:rPr>
              <a:t>保存和</a:t>
            </a:r>
            <a:r>
              <a:rPr lang="zh-CN" altLang="zh-CN" sz="2400" dirty="0" smtClean="0">
                <a:latin typeface="楷体" pitchFamily="49" charset="-122"/>
                <a:ea typeface="楷体" pitchFamily="49" charset="-122"/>
              </a:rPr>
              <a:t>关闭演示</a:t>
            </a:r>
            <a:r>
              <a:rPr lang="zh-CN" altLang="zh-CN" sz="2400" dirty="0">
                <a:latin typeface="楷体" pitchFamily="49" charset="-122"/>
                <a:ea typeface="楷体" pitchFamily="49" charset="-122"/>
              </a:rPr>
              <a:t>文稿</a:t>
            </a:r>
          </a:p>
        </p:txBody>
      </p:sp>
      <p:sp>
        <p:nvSpPr>
          <p:cNvPr id="21" name="AutoShape 16"/>
          <p:cNvSpPr>
            <a:spLocks noChangeArrowheads="1"/>
          </p:cNvSpPr>
          <p:nvPr/>
        </p:nvSpPr>
        <p:spPr bwMode="ltGray">
          <a:xfrm>
            <a:off x="1156807" y="5949320"/>
            <a:ext cx="360000" cy="360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7794404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a:t>
            </a:r>
            <a:r>
              <a:rPr lang="zh-CN" altLang="zh-CN" dirty="0" smtClean="0"/>
              <a:t>要求</a:t>
            </a:r>
            <a:endParaRPr lang="zh-CN" altLang="en-US" dirty="0"/>
          </a:p>
        </p:txBody>
      </p:sp>
      <p:sp>
        <p:nvSpPr>
          <p:cNvPr id="3" name="内容占位符 2"/>
          <p:cNvSpPr>
            <a:spLocks noGrp="1"/>
          </p:cNvSpPr>
          <p:nvPr>
            <p:ph idx="1"/>
          </p:nvPr>
        </p:nvSpPr>
        <p:spPr/>
        <p:txBody>
          <a:bodyPr/>
          <a:lstStyle/>
          <a:p>
            <a:r>
              <a:rPr lang="en-US" altLang="zh-CN" dirty="0"/>
              <a:t>1. </a:t>
            </a:r>
            <a:r>
              <a:rPr lang="zh-CN" altLang="en-US" dirty="0"/>
              <a:t>设置文本格式。将标题幻灯片主标题的字体设置为华文隶书，字号为</a:t>
            </a:r>
            <a:r>
              <a:rPr lang="en-US" altLang="zh-CN" dirty="0"/>
              <a:t>80</a:t>
            </a:r>
            <a:r>
              <a:rPr lang="zh-CN" altLang="en-US" dirty="0"/>
              <a:t>，设置副标题文字的字体为楷体，字号为</a:t>
            </a:r>
            <a:r>
              <a:rPr lang="en-US" altLang="zh-CN" dirty="0"/>
              <a:t>32</a:t>
            </a:r>
            <a:r>
              <a:rPr lang="zh-CN" altLang="en-US" dirty="0"/>
              <a:t>，其他幻灯片文本字体为仿宋，字号为</a:t>
            </a:r>
            <a:r>
              <a:rPr lang="en-US" altLang="zh-CN" dirty="0"/>
              <a:t>28</a:t>
            </a:r>
            <a:r>
              <a:rPr lang="zh-CN" altLang="en-US" dirty="0"/>
              <a:t>，并改变字体颜色为深蓝。</a:t>
            </a:r>
          </a:p>
          <a:p>
            <a:r>
              <a:rPr lang="en-US" altLang="zh-CN" dirty="0">
                <a:solidFill>
                  <a:schemeClr val="tx2">
                    <a:lumMod val="60000"/>
                    <a:lumOff val="40000"/>
                  </a:schemeClr>
                </a:solidFill>
              </a:rPr>
              <a:t>2. </a:t>
            </a:r>
            <a:r>
              <a:rPr lang="zh-CN" altLang="en-US" dirty="0">
                <a:solidFill>
                  <a:schemeClr val="tx2">
                    <a:lumMod val="60000"/>
                    <a:lumOff val="40000"/>
                  </a:schemeClr>
                </a:solidFill>
              </a:rPr>
              <a:t>设置行距。将幻灯片文本的行距设置为</a:t>
            </a:r>
            <a:r>
              <a:rPr lang="en-US" altLang="zh-CN" dirty="0">
                <a:solidFill>
                  <a:schemeClr val="tx2">
                    <a:lumMod val="60000"/>
                    <a:lumOff val="40000"/>
                  </a:schemeClr>
                </a:solidFill>
              </a:rPr>
              <a:t>1.5</a:t>
            </a:r>
            <a:r>
              <a:rPr lang="zh-CN" altLang="en-US" dirty="0">
                <a:solidFill>
                  <a:schemeClr val="tx2">
                    <a:lumMod val="60000"/>
                    <a:lumOff val="40000"/>
                  </a:schemeClr>
                </a:solidFill>
              </a:rPr>
              <a:t>倍，段前间距</a:t>
            </a:r>
            <a:r>
              <a:rPr lang="en-US" altLang="zh-CN" dirty="0">
                <a:solidFill>
                  <a:schemeClr val="tx2">
                    <a:lumMod val="60000"/>
                    <a:lumOff val="40000"/>
                  </a:schemeClr>
                </a:solidFill>
              </a:rPr>
              <a:t>10</a:t>
            </a:r>
            <a:r>
              <a:rPr lang="zh-CN" altLang="en-US" dirty="0">
                <a:solidFill>
                  <a:schemeClr val="tx2">
                    <a:lumMod val="60000"/>
                    <a:lumOff val="40000"/>
                  </a:schemeClr>
                </a:solidFill>
              </a:rPr>
              <a:t>磅。</a:t>
            </a:r>
          </a:p>
          <a:p>
            <a:r>
              <a:rPr lang="en-US" altLang="zh-CN" dirty="0"/>
              <a:t>3. </a:t>
            </a:r>
            <a:r>
              <a:rPr lang="zh-CN" altLang="en-US" dirty="0"/>
              <a:t>设置项目符号。将幻灯片中的项目符号设置为 </a:t>
            </a:r>
            <a:r>
              <a:rPr lang="zh-CN" altLang="en-US" dirty="0" smtClean="0"/>
              <a:t>。</a:t>
            </a:r>
            <a:endParaRPr lang="zh-CN" altLang="en-US" dirty="0"/>
          </a:p>
        </p:txBody>
      </p:sp>
    </p:spTree>
    <p:extLst>
      <p:ext uri="{BB962C8B-B14F-4D97-AF65-F5344CB8AC3E}">
        <p14:creationId xmlns:p14="http://schemas.microsoft.com/office/powerpoint/2010/main" val="36207931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一、操作</a:t>
            </a:r>
            <a:r>
              <a:rPr lang="zh-CN" altLang="zh-CN" dirty="0" smtClean="0"/>
              <a:t>要求</a:t>
            </a:r>
            <a:endParaRPr lang="zh-CN" altLang="en-US" dirty="0"/>
          </a:p>
        </p:txBody>
      </p:sp>
      <p:sp>
        <p:nvSpPr>
          <p:cNvPr id="3" name="内容占位符 2"/>
          <p:cNvSpPr>
            <a:spLocks noGrp="1"/>
          </p:cNvSpPr>
          <p:nvPr>
            <p:ph idx="1"/>
          </p:nvPr>
        </p:nvSpPr>
        <p:spPr/>
        <p:txBody>
          <a:bodyPr/>
          <a:lstStyle/>
          <a:p>
            <a:r>
              <a:rPr lang="en-US" altLang="zh-CN" dirty="0"/>
              <a:t>4. </a:t>
            </a:r>
            <a:r>
              <a:rPr lang="zh-CN" altLang="en-US" dirty="0"/>
              <a:t>添加页眉和页脚。为每张幻灯片添加当前日期和以“广州正和公司简介”为内容的页脚，同时添加幻灯片编号。</a:t>
            </a:r>
          </a:p>
          <a:p>
            <a:r>
              <a:rPr lang="en-US" altLang="zh-CN" dirty="0"/>
              <a:t>5. </a:t>
            </a:r>
            <a:r>
              <a:rPr lang="zh-CN" altLang="zh-CN" dirty="0"/>
              <a:t>母版的应用。应用幻灯片母板将日期、页脚文字及编号的颜色设置为红色。</a:t>
            </a:r>
          </a:p>
          <a:p>
            <a:endParaRPr lang="zh-CN" altLang="en-US" dirty="0"/>
          </a:p>
          <a:p>
            <a:endParaRPr lang="zh-CN" altLang="en-US" dirty="0"/>
          </a:p>
        </p:txBody>
      </p:sp>
    </p:spTree>
    <p:extLst>
      <p:ext uri="{BB962C8B-B14F-4D97-AF65-F5344CB8AC3E}">
        <p14:creationId xmlns:p14="http://schemas.microsoft.com/office/powerpoint/2010/main" val="300504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nSpc>
                <a:spcPct val="110000"/>
              </a:lnSpc>
              <a:spcBef>
                <a:spcPct val="20000"/>
              </a:spcBef>
            </a:pPr>
            <a:r>
              <a:rPr lang="zh-CN" altLang="en-US" sz="2800" dirty="0"/>
              <a:t>三、知识技能</a:t>
            </a:r>
            <a:r>
              <a:rPr lang="zh-CN" altLang="en-US" sz="2800" dirty="0" smtClean="0"/>
              <a:t>要点</a:t>
            </a:r>
            <a:r>
              <a:rPr lang="en-US" altLang="zh-CN" sz="2800" dirty="0" smtClean="0"/>
              <a:t>--</a:t>
            </a:r>
            <a:r>
              <a:rPr lang="en-US" altLang="zh-CN" sz="2800" b="0" dirty="0">
                <a:solidFill>
                  <a:srgbClr val="000000"/>
                </a:solidFill>
                <a:latin typeface="楷体" pitchFamily="49" charset="-122"/>
                <a:ea typeface="楷体" pitchFamily="49" charset="-122"/>
                <a:cs typeface="+mn-cs"/>
              </a:rPr>
              <a:t>1</a:t>
            </a:r>
            <a:r>
              <a:rPr lang="zh-CN" altLang="en-US" sz="2800" b="0" dirty="0">
                <a:solidFill>
                  <a:srgbClr val="000000"/>
                </a:solidFill>
                <a:latin typeface="楷体" pitchFamily="49" charset="-122"/>
                <a:ea typeface="楷体" pitchFamily="49" charset="-122"/>
                <a:cs typeface="+mn-cs"/>
              </a:rPr>
              <a:t>．设置文本的字符</a:t>
            </a:r>
            <a:r>
              <a:rPr lang="zh-CN" altLang="en-US" sz="2800" b="0" dirty="0" smtClean="0">
                <a:solidFill>
                  <a:srgbClr val="000000"/>
                </a:solidFill>
                <a:latin typeface="楷体" pitchFamily="49" charset="-122"/>
                <a:ea typeface="楷体" pitchFamily="49" charset="-122"/>
                <a:cs typeface="+mn-cs"/>
              </a:rPr>
              <a:t>格式</a:t>
            </a:r>
            <a:endParaRPr lang="zh-CN" altLang="en-US" sz="2800" dirty="0"/>
          </a:p>
        </p:txBody>
      </p:sp>
      <p:sp>
        <p:nvSpPr>
          <p:cNvPr id="3" name="内容占位符 2"/>
          <p:cNvSpPr>
            <a:spLocks noGrp="1"/>
          </p:cNvSpPr>
          <p:nvPr>
            <p:ph idx="1"/>
          </p:nvPr>
        </p:nvSpPr>
        <p:spPr/>
        <p:txBody>
          <a:bodyPr/>
          <a:lstStyle/>
          <a:p>
            <a:r>
              <a:rPr lang="zh-CN" altLang="en-US" dirty="0" smtClean="0">
                <a:solidFill>
                  <a:srgbClr val="FF0000"/>
                </a:solidFill>
              </a:rPr>
              <a:t>（</a:t>
            </a:r>
            <a:r>
              <a:rPr lang="en-US" altLang="zh-CN" dirty="0">
                <a:solidFill>
                  <a:srgbClr val="FF0000"/>
                </a:solidFill>
              </a:rPr>
              <a:t>1</a:t>
            </a:r>
            <a:r>
              <a:rPr lang="zh-CN" altLang="en-US" dirty="0">
                <a:solidFill>
                  <a:srgbClr val="FF0000"/>
                </a:solidFill>
              </a:rPr>
              <a:t>）使用字符格式按钮设置</a:t>
            </a:r>
            <a:r>
              <a:rPr lang="zh-CN" altLang="en-US" dirty="0"/>
              <a:t>。选中要设置字符格式的文本或文本所在文本框（占位符），然后单击“开始”选项卡上“字体”组中的相应按钮进行设置即</a:t>
            </a:r>
            <a:r>
              <a:rPr lang="zh-CN" altLang="en-US" dirty="0" smtClean="0"/>
              <a:t>可。</a:t>
            </a:r>
            <a:endParaRPr lang="zh-CN" altLang="en-US" dirty="0"/>
          </a:p>
          <a:p>
            <a:r>
              <a:rPr lang="zh-CN" altLang="en-US" dirty="0">
                <a:solidFill>
                  <a:srgbClr val="FF0000"/>
                </a:solidFill>
              </a:rPr>
              <a:t>（</a:t>
            </a:r>
            <a:r>
              <a:rPr lang="en-US" altLang="zh-CN" dirty="0">
                <a:solidFill>
                  <a:srgbClr val="FF0000"/>
                </a:solidFill>
              </a:rPr>
              <a:t>2</a:t>
            </a:r>
            <a:r>
              <a:rPr lang="zh-CN" altLang="en-US" dirty="0">
                <a:solidFill>
                  <a:srgbClr val="FF0000"/>
                </a:solidFill>
              </a:rPr>
              <a:t>）使用“字体”对话框设置</a:t>
            </a:r>
            <a:r>
              <a:rPr lang="zh-CN" altLang="en-US" dirty="0" smtClean="0"/>
              <a:t>。单击</a:t>
            </a:r>
            <a:r>
              <a:rPr lang="zh-CN" altLang="en-US" dirty="0"/>
              <a:t>“开始”选项卡“字体”组右下角的对话框启动按钮 ，打开“字体”</a:t>
            </a:r>
            <a:r>
              <a:rPr lang="zh-CN" altLang="en-US" dirty="0" smtClean="0"/>
              <a:t>对话框</a:t>
            </a:r>
            <a:r>
              <a:rPr lang="en-US" altLang="zh-CN" dirty="0"/>
              <a:t>.</a:t>
            </a:r>
            <a:endParaRPr lang="zh-CN" altLang="en-US" dirty="0"/>
          </a:p>
          <a:p>
            <a:endParaRPr lang="zh-CN" altLang="en-US" dirty="0"/>
          </a:p>
        </p:txBody>
      </p:sp>
    </p:spTree>
    <p:extLst>
      <p:ext uri="{BB962C8B-B14F-4D97-AF65-F5344CB8AC3E}">
        <p14:creationId xmlns:p14="http://schemas.microsoft.com/office/powerpoint/2010/main" val="2072688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三、知识技能要点</a:t>
            </a:r>
            <a:r>
              <a:rPr lang="en-US" altLang="zh-CN" sz="2800" dirty="0" smtClean="0"/>
              <a:t>--</a:t>
            </a:r>
            <a:r>
              <a:rPr lang="en-US" altLang="zh-CN" sz="2800" dirty="0"/>
              <a:t>2</a:t>
            </a:r>
            <a:r>
              <a:rPr lang="zh-CN" altLang="en-US" sz="2800" dirty="0"/>
              <a:t>．设置文本的段落格式</a:t>
            </a:r>
            <a:br>
              <a:rPr lang="zh-CN" altLang="en-US" sz="2800" dirty="0"/>
            </a:br>
            <a:endParaRPr lang="zh-CN" altLang="en-US" sz="2800" dirty="0"/>
          </a:p>
        </p:txBody>
      </p:sp>
      <p:sp>
        <p:nvSpPr>
          <p:cNvPr id="3" name="内容占位符 2"/>
          <p:cNvSpPr>
            <a:spLocks noGrp="1"/>
          </p:cNvSpPr>
          <p:nvPr>
            <p:ph idx="1"/>
          </p:nvPr>
        </p:nvSpPr>
        <p:spPr/>
        <p:txBody>
          <a:bodyPr/>
          <a:lstStyle/>
          <a:p>
            <a:r>
              <a:rPr lang="zh-CN" altLang="en-US" i="1" dirty="0" smtClean="0">
                <a:solidFill>
                  <a:schemeClr val="tx2">
                    <a:lumMod val="60000"/>
                    <a:lumOff val="40000"/>
                  </a:schemeClr>
                </a:solidFill>
              </a:rPr>
              <a:t>（</a:t>
            </a:r>
            <a:r>
              <a:rPr lang="en-US" altLang="zh-CN" i="1" dirty="0">
                <a:solidFill>
                  <a:schemeClr val="tx2">
                    <a:lumMod val="60000"/>
                    <a:lumOff val="40000"/>
                  </a:schemeClr>
                </a:solidFill>
              </a:rPr>
              <a:t>1</a:t>
            </a:r>
            <a:r>
              <a:rPr lang="zh-CN" altLang="en-US" i="1" dirty="0">
                <a:solidFill>
                  <a:schemeClr val="tx2">
                    <a:lumMod val="60000"/>
                    <a:lumOff val="40000"/>
                  </a:schemeClr>
                </a:solidFill>
              </a:rPr>
              <a:t>）设置段落的对齐方式</a:t>
            </a:r>
          </a:p>
          <a:p>
            <a:r>
              <a:rPr lang="zh-CN" altLang="en-US" dirty="0"/>
              <a:t>在</a:t>
            </a:r>
            <a:r>
              <a:rPr lang="en-US" altLang="zh-CN" dirty="0"/>
              <a:t>PowerPoint2010</a:t>
            </a:r>
            <a:r>
              <a:rPr lang="zh-CN" altLang="en-US" dirty="0"/>
              <a:t>中，段落的对齐是指段落相对于文本框或占位符边缘的对齐方式。</a:t>
            </a:r>
          </a:p>
          <a:p>
            <a:endParaRPr lang="zh-CN" altLang="en-US" dirty="0"/>
          </a:p>
        </p:txBody>
      </p:sp>
    </p:spTree>
    <p:extLst>
      <p:ext uri="{BB962C8B-B14F-4D97-AF65-F5344CB8AC3E}">
        <p14:creationId xmlns:p14="http://schemas.microsoft.com/office/powerpoint/2010/main" val="2274956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2656"/>
            <a:ext cx="8229600" cy="927100"/>
          </a:xfrm>
        </p:spPr>
        <p:txBody>
          <a:bodyPr/>
          <a:lstStyle/>
          <a:p>
            <a:r>
              <a:rPr lang="zh-CN" altLang="en-US" sz="2800" dirty="0"/>
              <a:t>三、知识技能要点</a:t>
            </a:r>
            <a:r>
              <a:rPr lang="en-US" altLang="zh-CN" sz="2800" dirty="0"/>
              <a:t>--2</a:t>
            </a:r>
            <a:r>
              <a:rPr lang="zh-CN" altLang="en-US" sz="2800" dirty="0"/>
              <a:t>．设置文本的段落</a:t>
            </a:r>
            <a:r>
              <a:rPr lang="zh-CN" altLang="en-US" sz="2800" dirty="0" smtClean="0"/>
              <a:t>格式</a:t>
            </a:r>
            <a:endParaRPr lang="zh-CN" altLang="en-US" sz="2800" dirty="0"/>
          </a:p>
        </p:txBody>
      </p:sp>
      <p:sp>
        <p:nvSpPr>
          <p:cNvPr id="3" name="内容占位符 2"/>
          <p:cNvSpPr>
            <a:spLocks noGrp="1"/>
          </p:cNvSpPr>
          <p:nvPr>
            <p:ph idx="1"/>
          </p:nvPr>
        </p:nvSpPr>
        <p:spPr/>
        <p:txBody>
          <a:bodyPr/>
          <a:lstStyle/>
          <a:p>
            <a:r>
              <a:rPr lang="zh-CN" altLang="en-US" b="1" dirty="0">
                <a:solidFill>
                  <a:schemeClr val="tx2">
                    <a:lumMod val="60000"/>
                    <a:lumOff val="40000"/>
                  </a:schemeClr>
                </a:solidFill>
              </a:rPr>
              <a:t>水平对齐：</a:t>
            </a:r>
            <a:r>
              <a:rPr lang="zh-CN" altLang="en-US" dirty="0"/>
              <a:t>包括左对齐、右对齐、居中对齐、两端对齐和分散对齐。要快速设置段落的水平对齐方式，可在选中段落后单击“开始”选项卡上“段落”组中的相应</a:t>
            </a:r>
            <a:r>
              <a:rPr lang="zh-CN" altLang="en-US" dirty="0" smtClean="0"/>
              <a:t>按钮。</a:t>
            </a:r>
            <a:endParaRPr lang="zh-CN" altLang="en-US" dirty="0"/>
          </a:p>
          <a:p>
            <a:r>
              <a:rPr lang="zh-CN" altLang="en-US" b="1" dirty="0">
                <a:solidFill>
                  <a:schemeClr val="tx2">
                    <a:lumMod val="60000"/>
                    <a:lumOff val="40000"/>
                  </a:schemeClr>
                </a:solidFill>
              </a:rPr>
              <a:t>垂直对齐：</a:t>
            </a:r>
            <a:r>
              <a:rPr lang="zh-CN" altLang="en-US" dirty="0"/>
              <a:t>包括顶端对齐、中部对齐、底端对齐。要快速设置段落的垂直对齐方式，可在选中段落后单击“开始”选项卡上“段落”组中的“对齐文本”按钮，在展开的列表中选择一种对齐方式即</a:t>
            </a:r>
            <a:r>
              <a:rPr lang="zh-CN" altLang="en-US" dirty="0" smtClean="0"/>
              <a:t>可</a:t>
            </a:r>
            <a:endParaRPr lang="zh-CN" altLang="en-US" dirty="0"/>
          </a:p>
          <a:p>
            <a:endParaRPr lang="zh-CN" altLang="en-US" dirty="0"/>
          </a:p>
        </p:txBody>
      </p:sp>
    </p:spTree>
    <p:extLst>
      <p:ext uri="{BB962C8B-B14F-4D97-AF65-F5344CB8AC3E}">
        <p14:creationId xmlns:p14="http://schemas.microsoft.com/office/powerpoint/2010/main" val="29519545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--2</a:t>
            </a:r>
            <a:r>
              <a:rPr lang="zh-CN" altLang="en-US" sz="2800" dirty="0">
                <a:solidFill>
                  <a:srgbClr val="000066"/>
                </a:solidFill>
              </a:rPr>
              <a:t>．设置文本的段落</a:t>
            </a:r>
            <a:r>
              <a:rPr lang="zh-CN" altLang="en-US" sz="2800" dirty="0" smtClean="0">
                <a:solidFill>
                  <a:srgbClr val="000066"/>
                </a:solidFill>
              </a:rPr>
              <a:t>格式</a:t>
            </a:r>
            <a:endParaRPr lang="zh-CN" altLang="en-US" dirty="0"/>
          </a:p>
        </p:txBody>
      </p:sp>
      <p:sp>
        <p:nvSpPr>
          <p:cNvPr id="3" name="内容占位符 2"/>
          <p:cNvSpPr>
            <a:spLocks noGrp="1"/>
          </p:cNvSpPr>
          <p:nvPr>
            <p:ph idx="1"/>
          </p:nvPr>
        </p:nvSpPr>
        <p:spPr/>
        <p:txBody>
          <a:bodyPr/>
          <a:lstStyle/>
          <a:p>
            <a:r>
              <a:rPr lang="zh-CN" altLang="en-US" b="1" dirty="0">
                <a:solidFill>
                  <a:schemeClr val="tx2">
                    <a:lumMod val="60000"/>
                    <a:lumOff val="40000"/>
                  </a:schemeClr>
                </a:solidFill>
              </a:rPr>
              <a:t>（</a:t>
            </a:r>
            <a:r>
              <a:rPr lang="en-US" altLang="zh-CN" b="1" dirty="0">
                <a:solidFill>
                  <a:schemeClr val="tx2">
                    <a:lumMod val="60000"/>
                    <a:lumOff val="40000"/>
                  </a:schemeClr>
                </a:solidFill>
              </a:rPr>
              <a:t>2</a:t>
            </a:r>
            <a:r>
              <a:rPr lang="zh-CN" altLang="en-US" b="1" dirty="0">
                <a:solidFill>
                  <a:schemeClr val="tx2">
                    <a:lumMod val="60000"/>
                    <a:lumOff val="40000"/>
                  </a:schemeClr>
                </a:solidFill>
              </a:rPr>
              <a:t>）设置段落的缩进、间距和</a:t>
            </a:r>
            <a:r>
              <a:rPr lang="zh-CN" altLang="en-US" b="1" dirty="0" smtClean="0">
                <a:solidFill>
                  <a:schemeClr val="tx2">
                    <a:lumMod val="60000"/>
                    <a:lumOff val="40000"/>
                  </a:schemeClr>
                </a:solidFill>
              </a:rPr>
              <a:t>行距</a:t>
            </a:r>
            <a:endParaRPr lang="en-US" altLang="zh-CN" b="1" dirty="0" smtClean="0">
              <a:solidFill>
                <a:schemeClr val="tx2">
                  <a:lumMod val="60000"/>
                  <a:lumOff val="40000"/>
                </a:schemeClr>
              </a:solidFill>
            </a:endParaRPr>
          </a:p>
          <a:p>
            <a:r>
              <a:rPr lang="zh-CN" altLang="zh-CN" dirty="0"/>
              <a:t>操作方法如下：</a:t>
            </a:r>
          </a:p>
          <a:p>
            <a:r>
              <a:rPr lang="zh-CN" altLang="zh-CN" dirty="0"/>
              <a:t>选中段落或段落所在文本框，然后单击“开始”选项卡上“段落”组右下角的对话框启动按钮</a:t>
            </a:r>
            <a:r>
              <a:rPr lang="en-US" altLang="zh-CN" dirty="0"/>
              <a:t> </a:t>
            </a:r>
            <a:r>
              <a:rPr lang="zh-CN" altLang="zh-CN" dirty="0"/>
              <a:t>，打开“段落”对话框</a:t>
            </a:r>
            <a:r>
              <a:rPr lang="zh-CN" altLang="zh-CN" dirty="0" smtClean="0"/>
              <a:t>，在</a:t>
            </a:r>
            <a:r>
              <a:rPr lang="zh-CN" altLang="zh-CN" dirty="0"/>
              <a:t>其中进行设置并确定即可。</a:t>
            </a:r>
          </a:p>
          <a:p>
            <a:endParaRPr lang="zh-CN" altLang="en-US" dirty="0"/>
          </a:p>
        </p:txBody>
      </p:sp>
      <p:pic>
        <p:nvPicPr>
          <p:cNvPr id="4098"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4200235"/>
            <a:ext cx="5256584" cy="269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42856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solidFill>
                  <a:srgbClr val="000066"/>
                </a:solidFill>
              </a:rPr>
              <a:t>三、知识技能要点</a:t>
            </a:r>
            <a:r>
              <a:rPr lang="en-US" altLang="zh-CN" sz="3200" dirty="0" smtClean="0">
                <a:solidFill>
                  <a:srgbClr val="000066"/>
                </a:solidFill>
              </a:rPr>
              <a:t>--</a:t>
            </a:r>
            <a:r>
              <a:rPr lang="en-US" altLang="zh-CN" sz="3200" dirty="0"/>
              <a:t>3</a:t>
            </a:r>
            <a:r>
              <a:rPr lang="zh-CN" altLang="en-US" sz="3200" dirty="0"/>
              <a:t>．使用项目符号与</a:t>
            </a:r>
            <a:r>
              <a:rPr lang="zh-CN" altLang="en-US" sz="3200" dirty="0" smtClean="0"/>
              <a:t>编号</a:t>
            </a:r>
            <a:endParaRPr lang="zh-CN" altLang="en-US" sz="3200" dirty="0"/>
          </a:p>
        </p:txBody>
      </p:sp>
      <p:sp>
        <p:nvSpPr>
          <p:cNvPr id="3" name="内容占位符 2"/>
          <p:cNvSpPr>
            <a:spLocks noGrp="1"/>
          </p:cNvSpPr>
          <p:nvPr>
            <p:ph idx="1"/>
          </p:nvPr>
        </p:nvSpPr>
        <p:spPr/>
        <p:txBody>
          <a:bodyPr/>
          <a:lstStyle/>
          <a:p>
            <a:r>
              <a:rPr lang="zh-CN" altLang="en-US" dirty="0" smtClean="0"/>
              <a:t>    项目</a:t>
            </a:r>
            <a:r>
              <a:rPr lang="zh-CN" altLang="en-US" dirty="0"/>
              <a:t>符号和编号一般用于层次的开始位置，作用是突出这些层次，使得幻灯片更加有条理性，易于阅读</a:t>
            </a:r>
            <a:r>
              <a:rPr lang="zh-CN" altLang="en-US" dirty="0" smtClean="0"/>
              <a:t>。</a:t>
            </a:r>
            <a:endParaRPr lang="en-US" altLang="zh-CN" dirty="0" smtClean="0"/>
          </a:p>
          <a:p>
            <a:r>
              <a:rPr lang="zh-CN" altLang="zh-CN" dirty="0"/>
              <a:t>添加项目符号的操作方法如下：</a:t>
            </a:r>
          </a:p>
          <a:p>
            <a:r>
              <a:rPr lang="zh-CN" altLang="zh-CN" dirty="0"/>
              <a:t>①将插入符定位在要添加项目符号的段落中，或选择要添加项目符号的多个段落。</a:t>
            </a:r>
          </a:p>
          <a:p>
            <a:r>
              <a:rPr lang="zh-CN" altLang="zh-CN" dirty="0"/>
              <a:t>②单击“开始”选项卡上“段落”组中的“项目符号”</a:t>
            </a:r>
            <a:r>
              <a:rPr lang="en-US" altLang="zh-CN" dirty="0"/>
              <a:t> </a:t>
            </a:r>
            <a:r>
              <a:rPr lang="zh-CN" altLang="zh-CN" dirty="0"/>
              <a:t>右侧的三角按钮，在展开的列表中选择一种项目符号，如图</a:t>
            </a:r>
            <a:r>
              <a:rPr lang="en-US" altLang="zh-CN" dirty="0"/>
              <a:t>5-39</a:t>
            </a:r>
            <a:r>
              <a:rPr lang="zh-CN" altLang="zh-CN" dirty="0"/>
              <a:t>左图所示。</a:t>
            </a:r>
          </a:p>
          <a:p>
            <a:endParaRPr lang="zh-CN" altLang="en-US" dirty="0"/>
          </a:p>
          <a:p>
            <a:endParaRPr lang="zh-CN" altLang="en-US" dirty="0"/>
          </a:p>
        </p:txBody>
      </p:sp>
    </p:spTree>
    <p:extLst>
      <p:ext uri="{BB962C8B-B14F-4D97-AF65-F5344CB8AC3E}">
        <p14:creationId xmlns:p14="http://schemas.microsoft.com/office/powerpoint/2010/main" val="32838638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solidFill>
                  <a:srgbClr val="000066"/>
                </a:solidFill>
              </a:rPr>
              <a:t>三、知识技能要点</a:t>
            </a:r>
            <a:r>
              <a:rPr lang="en-US" altLang="zh-CN" sz="3200" dirty="0">
                <a:solidFill>
                  <a:srgbClr val="000066"/>
                </a:solidFill>
              </a:rPr>
              <a:t>--</a:t>
            </a:r>
            <a:r>
              <a:rPr lang="en-US" altLang="zh-CN" sz="3200" dirty="0"/>
              <a:t>3</a:t>
            </a:r>
            <a:r>
              <a:rPr lang="zh-CN" altLang="en-US" sz="3200" dirty="0"/>
              <a:t>．使用项目符号与编号</a:t>
            </a:r>
          </a:p>
        </p:txBody>
      </p:sp>
      <p:sp>
        <p:nvSpPr>
          <p:cNvPr id="3" name="内容占位符 2"/>
          <p:cNvSpPr>
            <a:spLocks noGrp="1"/>
          </p:cNvSpPr>
          <p:nvPr>
            <p:ph idx="1"/>
          </p:nvPr>
        </p:nvSpPr>
        <p:spPr/>
        <p:txBody>
          <a:bodyPr/>
          <a:lstStyle/>
          <a:p>
            <a:r>
              <a:rPr lang="zh-CN" altLang="en-US" dirty="0"/>
              <a:t>③若列表中没有需要的项目符号，或需要设置符号的大小和颜色等时，可单击列表底部的“项目符号和编号”项，打开“项目符号和编号”对话框</a:t>
            </a:r>
            <a:r>
              <a:rPr lang="zh-CN" altLang="en-US" dirty="0" smtClean="0"/>
              <a:t>，</a:t>
            </a:r>
            <a:endParaRPr lang="en-US" altLang="zh-CN" dirty="0" smtClean="0"/>
          </a:p>
          <a:p>
            <a:r>
              <a:rPr lang="zh-CN" altLang="zh-CN" dirty="0"/>
              <a:t>④若为段落添加图片项目符号，在“项目符号和编号”对话框中单击“图片”按钮，打开“图片项目符号”对话框</a:t>
            </a:r>
            <a:r>
              <a:rPr lang="zh-CN" altLang="zh-CN" dirty="0" smtClean="0"/>
              <a:t>，选择</a:t>
            </a:r>
            <a:r>
              <a:rPr lang="zh-CN" altLang="zh-CN" dirty="0"/>
              <a:t>需要的图片作为项目符号。</a:t>
            </a:r>
          </a:p>
          <a:p>
            <a:endParaRPr lang="zh-CN" altLang="en-US" dirty="0"/>
          </a:p>
          <a:p>
            <a:endParaRPr lang="zh-CN" altLang="en-US" dirty="0"/>
          </a:p>
        </p:txBody>
      </p:sp>
    </p:spTree>
    <p:extLst>
      <p:ext uri="{BB962C8B-B14F-4D97-AF65-F5344CB8AC3E}">
        <p14:creationId xmlns:p14="http://schemas.microsoft.com/office/powerpoint/2010/main" val="4032366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solidFill>
                  <a:srgbClr val="000066"/>
                </a:solidFill>
              </a:rPr>
              <a:t>三、知识技能要点</a:t>
            </a:r>
            <a:r>
              <a:rPr lang="en-US" altLang="zh-CN" sz="3200" dirty="0">
                <a:solidFill>
                  <a:srgbClr val="000066"/>
                </a:solidFill>
              </a:rPr>
              <a:t>--3</a:t>
            </a:r>
            <a:r>
              <a:rPr lang="zh-CN" altLang="en-US" sz="3200" dirty="0">
                <a:solidFill>
                  <a:srgbClr val="000066"/>
                </a:solidFill>
              </a:rPr>
              <a:t>．使用项目符号与编号</a:t>
            </a:r>
            <a:endParaRPr lang="zh-CN" altLang="en-US" dirty="0"/>
          </a:p>
        </p:txBody>
      </p:sp>
      <p:sp>
        <p:nvSpPr>
          <p:cNvPr id="3" name="内容占位符 2"/>
          <p:cNvSpPr>
            <a:spLocks noGrp="1"/>
          </p:cNvSpPr>
          <p:nvPr>
            <p:ph idx="1"/>
          </p:nvPr>
        </p:nvSpPr>
        <p:spPr/>
        <p:txBody>
          <a:bodyPr/>
          <a:lstStyle/>
          <a:p>
            <a:r>
              <a:rPr lang="zh-CN" altLang="en-US" dirty="0"/>
              <a:t>⑤若添加自定义的项目符号，可在“项目符号和编号”对话框中单击“自定义”按钮，打开“符号”对话框，在“字体”下拉列表中选择一种字体，例如选择</a:t>
            </a:r>
            <a:r>
              <a:rPr lang="en-US" altLang="zh-CN" dirty="0"/>
              <a:t>Wingdings</a:t>
            </a:r>
            <a:r>
              <a:rPr lang="zh-CN" altLang="en-US" dirty="0"/>
              <a:t>，再在其下方的符号列表中选择一种作为项目符号的符号，如图</a:t>
            </a:r>
            <a:r>
              <a:rPr lang="en-US" altLang="zh-CN" dirty="0"/>
              <a:t>5-50</a:t>
            </a:r>
            <a:r>
              <a:rPr lang="zh-CN" altLang="en-US" dirty="0"/>
              <a:t>所示，单击“确定”按钮返回“项目符号和编号”对话框。</a:t>
            </a:r>
          </a:p>
          <a:p>
            <a:endParaRPr lang="zh-CN" altLang="en-US" dirty="0"/>
          </a:p>
        </p:txBody>
      </p:sp>
    </p:spTree>
    <p:extLst>
      <p:ext uri="{BB962C8B-B14F-4D97-AF65-F5344CB8AC3E}">
        <p14:creationId xmlns:p14="http://schemas.microsoft.com/office/powerpoint/2010/main" val="18262849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．使用项目符号与编号</a:t>
            </a:r>
            <a:endParaRPr lang="zh-CN" altLang="en-US" sz="2800" dirty="0"/>
          </a:p>
        </p:txBody>
      </p:sp>
      <p:sp>
        <p:nvSpPr>
          <p:cNvPr id="3" name="内容占位符 2"/>
          <p:cNvSpPr>
            <a:spLocks noGrp="1"/>
          </p:cNvSpPr>
          <p:nvPr>
            <p:ph idx="1"/>
          </p:nvPr>
        </p:nvSpPr>
        <p:spPr/>
        <p:txBody>
          <a:bodyPr/>
          <a:lstStyle/>
          <a:p>
            <a:r>
              <a:rPr lang="zh-CN" altLang="en-US" b="1" dirty="0">
                <a:solidFill>
                  <a:srgbClr val="FF0000"/>
                </a:solidFill>
              </a:rPr>
              <a:t>取消项目符号有以下两种方法：</a:t>
            </a:r>
          </a:p>
          <a:p>
            <a:r>
              <a:rPr lang="zh-CN" altLang="en-US" dirty="0"/>
              <a:t>①将插入符定位在要取消项目符号的段落中，或选择要取消项目符号的多个段落，单击“开始”选项卡上“段落”组中的“项目符号”右侧的三角按钮，在展开的列表中选择“无”</a:t>
            </a:r>
            <a:r>
              <a:rPr lang="zh-CN" altLang="en-US" dirty="0" smtClean="0"/>
              <a:t>按钮，即取消</a:t>
            </a:r>
            <a:r>
              <a:rPr lang="zh-CN" altLang="en-US" dirty="0"/>
              <a:t>项目符号。</a:t>
            </a:r>
          </a:p>
          <a:p>
            <a:r>
              <a:rPr lang="zh-CN" altLang="en-US" dirty="0"/>
              <a:t>②将插入符定位在要取消项目符号的段落中，或选择要取消项目符号的多个段落，直接单击“开始”选项卡上“段落”组中的“项目符号”按钮 ，即可取消项目符号。</a:t>
            </a:r>
          </a:p>
          <a:p>
            <a:endParaRPr lang="zh-CN" altLang="en-US" dirty="0"/>
          </a:p>
        </p:txBody>
      </p:sp>
    </p:spTree>
    <p:extLst>
      <p:ext uri="{BB962C8B-B14F-4D97-AF65-F5344CB8AC3E}">
        <p14:creationId xmlns:p14="http://schemas.microsoft.com/office/powerpoint/2010/main" val="3538357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r>
              <a:rPr lang="zh-CN" altLang="en-US" dirty="0" smtClean="0"/>
              <a:t>本</a:t>
            </a:r>
            <a:r>
              <a:rPr lang="zh-CN" altLang="en-US" dirty="0"/>
              <a:t>节通过对“公司简介”的制作，使初学者掌握</a:t>
            </a:r>
            <a:r>
              <a:rPr lang="en-US" altLang="zh-CN" dirty="0"/>
              <a:t>PowerPoint 2010</a:t>
            </a:r>
            <a:r>
              <a:rPr lang="zh-CN" altLang="en-US" dirty="0"/>
              <a:t>的基本操作，能建立一个完整的演示文稿，包括新建演示文稿、添加幻灯片、选取主题、选取版式、添加文本、保存演示文稿等操作。完成后的效果如图</a:t>
            </a:r>
            <a:r>
              <a:rPr lang="en-US" altLang="zh-CN" dirty="0"/>
              <a:t>5-1</a:t>
            </a:r>
            <a:r>
              <a:rPr lang="zh-CN" altLang="en-US" dirty="0"/>
              <a:t>所示。</a:t>
            </a:r>
          </a:p>
          <a:p>
            <a:endParaRPr lang="zh-CN" altLang="en-US" dirty="0"/>
          </a:p>
        </p:txBody>
      </p:sp>
    </p:spTree>
    <p:extLst>
      <p:ext uri="{BB962C8B-B14F-4D97-AF65-F5344CB8AC3E}">
        <p14:creationId xmlns:p14="http://schemas.microsoft.com/office/powerpoint/2010/main" val="380580391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solidFill>
                  <a:srgbClr val="000066"/>
                </a:solidFill>
              </a:rPr>
              <a:t>三、知识技能要点</a:t>
            </a:r>
            <a:r>
              <a:rPr lang="en-US" altLang="zh-CN" sz="2800" dirty="0">
                <a:solidFill>
                  <a:srgbClr val="000066"/>
                </a:solidFill>
              </a:rPr>
              <a:t>--3</a:t>
            </a:r>
            <a:r>
              <a:rPr lang="zh-CN" altLang="en-US" sz="2800" dirty="0">
                <a:solidFill>
                  <a:srgbClr val="000066"/>
                </a:solidFill>
              </a:rPr>
              <a:t>．使用项目符号与编号</a:t>
            </a:r>
            <a:endParaRPr lang="zh-CN" altLang="en-US" sz="2800" dirty="0"/>
          </a:p>
        </p:txBody>
      </p:sp>
      <p:sp>
        <p:nvSpPr>
          <p:cNvPr id="3" name="内容占位符 2"/>
          <p:cNvSpPr>
            <a:spLocks noGrp="1"/>
          </p:cNvSpPr>
          <p:nvPr>
            <p:ph idx="1"/>
          </p:nvPr>
        </p:nvSpPr>
        <p:spPr/>
        <p:txBody>
          <a:bodyPr/>
          <a:lstStyle/>
          <a:p>
            <a:r>
              <a:rPr lang="zh-CN" altLang="en-US" dirty="0">
                <a:solidFill>
                  <a:schemeClr val="tx2">
                    <a:lumMod val="60000"/>
                    <a:lumOff val="40000"/>
                  </a:schemeClr>
                </a:solidFill>
              </a:rPr>
              <a:t>（</a:t>
            </a:r>
            <a:r>
              <a:rPr lang="en-US" altLang="zh-CN" dirty="0">
                <a:solidFill>
                  <a:schemeClr val="tx2">
                    <a:lumMod val="60000"/>
                    <a:lumOff val="40000"/>
                  </a:schemeClr>
                </a:solidFill>
              </a:rPr>
              <a:t>2</a:t>
            </a:r>
            <a:r>
              <a:rPr lang="zh-CN" altLang="en-US" dirty="0">
                <a:solidFill>
                  <a:schemeClr val="tx2">
                    <a:lumMod val="60000"/>
                    <a:lumOff val="40000"/>
                  </a:schemeClr>
                </a:solidFill>
              </a:rPr>
              <a:t>）添加编号</a:t>
            </a:r>
          </a:p>
          <a:p>
            <a:r>
              <a:rPr lang="zh-CN" altLang="en-US" dirty="0" smtClean="0">
                <a:solidFill>
                  <a:srgbClr val="FF0000"/>
                </a:solidFill>
              </a:rPr>
              <a:t>段落</a:t>
            </a:r>
            <a:r>
              <a:rPr lang="zh-CN" altLang="en-US" dirty="0">
                <a:solidFill>
                  <a:srgbClr val="FF0000"/>
                </a:solidFill>
              </a:rPr>
              <a:t>添加系统内置的编号，操作方法如下</a:t>
            </a:r>
            <a:r>
              <a:rPr lang="zh-CN" altLang="en-US" dirty="0"/>
              <a:t>：</a:t>
            </a:r>
          </a:p>
          <a:p>
            <a:r>
              <a:rPr lang="zh-CN" altLang="en-US" dirty="0"/>
              <a:t>将插入符置于要添加编号的段落中，或选中要添加编号的多个段落，单击“开始”选项卡上“段落”组中的“编号”按钮 右侧的三角按钮，在展开的列表中选择一种系统内置的编号样式，即可为所选段落添加</a:t>
            </a:r>
            <a:r>
              <a:rPr lang="zh-CN" altLang="en-US" dirty="0" smtClean="0"/>
              <a:t>编号。</a:t>
            </a:r>
            <a:endParaRPr lang="zh-CN" altLang="en-US" dirty="0"/>
          </a:p>
          <a:p>
            <a:endParaRPr lang="zh-CN" altLang="en-US" dirty="0"/>
          </a:p>
        </p:txBody>
      </p:sp>
    </p:spTree>
    <p:extLst>
      <p:ext uri="{BB962C8B-B14F-4D97-AF65-F5344CB8AC3E}">
        <p14:creationId xmlns:p14="http://schemas.microsoft.com/office/powerpoint/2010/main" val="27973041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nSpc>
                <a:spcPct val="110000"/>
              </a:lnSpc>
              <a:spcBef>
                <a:spcPct val="20000"/>
              </a:spcBef>
            </a:pPr>
            <a:r>
              <a:rPr lang="zh-CN" altLang="en-US" dirty="0">
                <a:solidFill>
                  <a:srgbClr val="000066"/>
                </a:solidFill>
              </a:rPr>
              <a:t>三、知识技能要点</a:t>
            </a:r>
            <a:r>
              <a:rPr lang="en-US" altLang="zh-CN" dirty="0" smtClean="0">
                <a:solidFill>
                  <a:srgbClr val="000066"/>
                </a:solidFill>
              </a:rPr>
              <a:t>--</a:t>
            </a:r>
            <a:r>
              <a:rPr lang="en-US" altLang="zh-CN" sz="2800" b="0" dirty="0">
                <a:solidFill>
                  <a:srgbClr val="000000"/>
                </a:solidFill>
                <a:latin typeface="楷体" pitchFamily="49" charset="-122"/>
                <a:ea typeface="楷体" pitchFamily="49" charset="-122"/>
                <a:cs typeface="+mn-cs"/>
              </a:rPr>
              <a:t>4</a:t>
            </a:r>
            <a:r>
              <a:rPr lang="zh-CN" altLang="en-US" sz="2800" b="0" dirty="0">
                <a:solidFill>
                  <a:srgbClr val="000000"/>
                </a:solidFill>
                <a:latin typeface="楷体" pitchFamily="49" charset="-122"/>
                <a:ea typeface="楷体" pitchFamily="49" charset="-122"/>
                <a:cs typeface="+mn-cs"/>
              </a:rPr>
              <a:t>．母版的</a:t>
            </a:r>
            <a:r>
              <a:rPr lang="zh-CN" altLang="en-US" sz="2800" b="0" dirty="0" smtClean="0">
                <a:solidFill>
                  <a:srgbClr val="000000"/>
                </a:solidFill>
                <a:latin typeface="楷体" pitchFamily="49" charset="-122"/>
                <a:ea typeface="楷体" pitchFamily="49" charset="-122"/>
                <a:cs typeface="+mn-cs"/>
              </a:rPr>
              <a:t>使用</a:t>
            </a:r>
            <a:endParaRPr lang="zh-CN" altLang="en-US" dirty="0"/>
          </a:p>
        </p:txBody>
      </p:sp>
      <p:sp>
        <p:nvSpPr>
          <p:cNvPr id="3" name="内容占位符 2"/>
          <p:cNvSpPr>
            <a:spLocks noGrp="1"/>
          </p:cNvSpPr>
          <p:nvPr>
            <p:ph idx="1"/>
          </p:nvPr>
        </p:nvSpPr>
        <p:spPr/>
        <p:txBody>
          <a:bodyPr/>
          <a:lstStyle/>
          <a:p>
            <a:r>
              <a:rPr lang="en-US" altLang="zh-CN" dirty="0"/>
              <a:t>PowerPoint</a:t>
            </a:r>
            <a:r>
              <a:rPr lang="zh-CN" altLang="en-US" dirty="0"/>
              <a:t>母版包括幻灯片母版、讲义母版和备注母版三种类型。</a:t>
            </a:r>
          </a:p>
          <a:p>
            <a:r>
              <a:rPr lang="zh-CN" altLang="en-US" dirty="0">
                <a:solidFill>
                  <a:schemeClr val="tx2">
                    <a:lumMod val="60000"/>
                    <a:lumOff val="40000"/>
                  </a:schemeClr>
                </a:solidFill>
              </a:rPr>
              <a:t>（</a:t>
            </a:r>
            <a:r>
              <a:rPr lang="en-US" altLang="zh-CN" dirty="0">
                <a:solidFill>
                  <a:schemeClr val="tx2">
                    <a:lumMod val="60000"/>
                    <a:lumOff val="40000"/>
                  </a:schemeClr>
                </a:solidFill>
              </a:rPr>
              <a:t>1</a:t>
            </a:r>
            <a:r>
              <a:rPr lang="zh-CN" altLang="en-US" dirty="0">
                <a:solidFill>
                  <a:schemeClr val="tx2">
                    <a:lumMod val="60000"/>
                    <a:lumOff val="40000"/>
                  </a:schemeClr>
                </a:solidFill>
              </a:rPr>
              <a:t>）应用幻灯片母版</a:t>
            </a:r>
          </a:p>
          <a:p>
            <a:r>
              <a:rPr lang="zh-CN" altLang="en-US" b="1" dirty="0">
                <a:solidFill>
                  <a:srgbClr val="FF0000"/>
                </a:solidFill>
              </a:rPr>
              <a:t>幻灯片母版</a:t>
            </a:r>
            <a:r>
              <a:rPr lang="zh-CN" altLang="en-US" dirty="0"/>
              <a:t>是一种特殊的幻灯片，利用它可以统一设置演示文稿中的所有幻灯片，或指定幻灯片的内容格式（如占位符中文本的格式），以及需要统一在这些幻灯片中显示的内容，包括图片、图形、文本或幻灯片背景等</a:t>
            </a:r>
            <a:r>
              <a:rPr lang="zh-CN" altLang="en-US" dirty="0" smtClean="0"/>
              <a:t>。</a:t>
            </a:r>
            <a:endParaRPr lang="zh-CN" altLang="en-US" dirty="0"/>
          </a:p>
        </p:txBody>
      </p:sp>
    </p:spTree>
    <p:extLst>
      <p:ext uri="{BB962C8B-B14F-4D97-AF65-F5344CB8AC3E}">
        <p14:creationId xmlns:p14="http://schemas.microsoft.com/office/powerpoint/2010/main" val="23549450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66"/>
                </a:solidFill>
              </a:rPr>
              <a:t>三、知识技能要点</a:t>
            </a:r>
            <a:r>
              <a:rPr lang="en-US" altLang="zh-CN" dirty="0">
                <a:solidFill>
                  <a:srgbClr val="000066"/>
                </a:solidFill>
              </a:rPr>
              <a:t>--</a:t>
            </a:r>
            <a:r>
              <a:rPr lang="en-US" altLang="zh-CN" sz="2800" b="0" dirty="0">
                <a:solidFill>
                  <a:srgbClr val="000000"/>
                </a:solidFill>
                <a:latin typeface="楷体" pitchFamily="49" charset="-122"/>
                <a:ea typeface="楷体" pitchFamily="49" charset="-122"/>
              </a:rPr>
              <a:t>4</a:t>
            </a:r>
            <a:r>
              <a:rPr lang="zh-CN" altLang="en-US" sz="2800" b="0" dirty="0">
                <a:solidFill>
                  <a:srgbClr val="000000"/>
                </a:solidFill>
                <a:latin typeface="楷体" pitchFamily="49" charset="-122"/>
                <a:ea typeface="楷体" pitchFamily="49" charset="-122"/>
              </a:rPr>
              <a:t>．母版的使用</a:t>
            </a:r>
            <a:endParaRPr lang="zh-CN" altLang="en-US" dirty="0"/>
          </a:p>
        </p:txBody>
      </p:sp>
      <p:sp>
        <p:nvSpPr>
          <p:cNvPr id="3" name="内容占位符 2"/>
          <p:cNvSpPr>
            <a:spLocks noGrp="1"/>
          </p:cNvSpPr>
          <p:nvPr>
            <p:ph idx="1"/>
          </p:nvPr>
        </p:nvSpPr>
        <p:spPr/>
        <p:txBody>
          <a:bodyPr/>
          <a:lstStyle/>
          <a:p>
            <a:r>
              <a:rPr lang="zh-CN" altLang="en-US" dirty="0"/>
              <a:t>具体应用操作方法如下：</a:t>
            </a:r>
          </a:p>
          <a:p>
            <a:r>
              <a:rPr lang="zh-CN" altLang="zh-CN" dirty="0"/>
              <a:t>①</a:t>
            </a:r>
            <a:r>
              <a:rPr lang="zh-CN" altLang="zh-CN" dirty="0" smtClean="0"/>
              <a:t>打开演示</a:t>
            </a:r>
            <a:r>
              <a:rPr lang="zh-CN" altLang="zh-CN" dirty="0"/>
              <a:t>文稿，单击“视图”选项卡上“母版视图”组中的“幻灯片母版”按钮，进入幻灯片母版视图。此时将显示“幻灯片母版”选项</a:t>
            </a:r>
            <a:r>
              <a:rPr lang="zh-CN" altLang="zh-CN" dirty="0" smtClean="0"/>
              <a:t>卡</a:t>
            </a:r>
            <a:r>
              <a:rPr lang="en-US" altLang="zh-CN" dirty="0" smtClean="0"/>
              <a:t>.</a:t>
            </a:r>
          </a:p>
          <a:p>
            <a:r>
              <a:rPr lang="zh-CN" altLang="zh-CN" dirty="0"/>
              <a:t>②进入幻灯片母版视图后，可在幻灯片左侧窗格中单击选择要设置的母版，然后在右侧窗格</a:t>
            </a:r>
            <a:r>
              <a:rPr lang="zh-CN" altLang="zh-CN" dirty="0" smtClean="0"/>
              <a:t>，</a:t>
            </a:r>
            <a:r>
              <a:rPr lang="zh-CN" altLang="en-US" dirty="0"/>
              <a:t>可</a:t>
            </a:r>
            <a:r>
              <a:rPr lang="zh-CN" altLang="zh-CN" dirty="0" smtClean="0"/>
              <a:t>设置</a:t>
            </a:r>
            <a:r>
              <a:rPr lang="zh-CN" altLang="zh-CN" dirty="0"/>
              <a:t>占位符的文本格式，或者插入图片、绘制图形并设置</a:t>
            </a:r>
            <a:r>
              <a:rPr lang="zh-CN" altLang="zh-CN" dirty="0" smtClean="0"/>
              <a:t>格式符</a:t>
            </a:r>
            <a:r>
              <a:rPr lang="zh-CN" altLang="zh-CN" dirty="0"/>
              <a:t>等，所进行的设置将应用于对应的幻灯片中。</a:t>
            </a:r>
          </a:p>
          <a:p>
            <a:endParaRPr lang="zh-CN" altLang="en-US" dirty="0"/>
          </a:p>
        </p:txBody>
      </p:sp>
    </p:spTree>
    <p:extLst>
      <p:ext uri="{BB962C8B-B14F-4D97-AF65-F5344CB8AC3E}">
        <p14:creationId xmlns:p14="http://schemas.microsoft.com/office/powerpoint/2010/main" val="28102948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66"/>
                </a:solidFill>
              </a:rPr>
              <a:t>三、知识技能要点</a:t>
            </a:r>
            <a:r>
              <a:rPr lang="en-US" altLang="zh-CN" dirty="0">
                <a:solidFill>
                  <a:srgbClr val="000066"/>
                </a:solidFill>
              </a:rPr>
              <a:t>--</a:t>
            </a:r>
            <a:r>
              <a:rPr lang="en-US" altLang="zh-CN" sz="2800" b="0" dirty="0">
                <a:solidFill>
                  <a:srgbClr val="000000"/>
                </a:solidFill>
                <a:latin typeface="楷体" pitchFamily="49" charset="-122"/>
                <a:ea typeface="楷体" pitchFamily="49" charset="-122"/>
              </a:rPr>
              <a:t>4</a:t>
            </a:r>
            <a:r>
              <a:rPr lang="zh-CN" altLang="en-US" sz="2800" b="0" dirty="0">
                <a:solidFill>
                  <a:srgbClr val="000000"/>
                </a:solidFill>
                <a:latin typeface="楷体" pitchFamily="49" charset="-122"/>
                <a:ea typeface="楷体" pitchFamily="49" charset="-122"/>
              </a:rPr>
              <a:t>．母版的使用</a:t>
            </a:r>
            <a:endParaRPr lang="zh-CN" altLang="en-US" dirty="0"/>
          </a:p>
        </p:txBody>
      </p:sp>
      <p:sp>
        <p:nvSpPr>
          <p:cNvPr id="3" name="内容占位符 2"/>
          <p:cNvSpPr>
            <a:spLocks noGrp="1"/>
          </p:cNvSpPr>
          <p:nvPr>
            <p:ph idx="1"/>
          </p:nvPr>
        </p:nvSpPr>
        <p:spPr/>
        <p:txBody>
          <a:bodyPr/>
          <a:lstStyle/>
          <a:p>
            <a:r>
              <a:rPr lang="zh-CN" altLang="en-US" dirty="0">
                <a:solidFill>
                  <a:schemeClr val="tx2">
                    <a:lumMod val="60000"/>
                    <a:lumOff val="40000"/>
                  </a:schemeClr>
                </a:solidFill>
              </a:rPr>
              <a:t>（</a:t>
            </a:r>
            <a:r>
              <a:rPr lang="en-US" altLang="zh-CN" dirty="0">
                <a:solidFill>
                  <a:schemeClr val="tx2">
                    <a:lumMod val="60000"/>
                    <a:lumOff val="40000"/>
                  </a:schemeClr>
                </a:solidFill>
              </a:rPr>
              <a:t>2</a:t>
            </a:r>
            <a:r>
              <a:rPr lang="zh-CN" altLang="en-US" dirty="0">
                <a:solidFill>
                  <a:schemeClr val="tx2">
                    <a:lumMod val="60000"/>
                    <a:lumOff val="40000"/>
                  </a:schemeClr>
                </a:solidFill>
              </a:rPr>
              <a:t>）查看和编辑幻灯片母版</a:t>
            </a:r>
          </a:p>
          <a:p>
            <a:r>
              <a:rPr lang="zh-CN" altLang="en-US" dirty="0"/>
              <a:t>幻灯片母版建立后，可以查看和编辑，操作方法如下：</a:t>
            </a:r>
          </a:p>
          <a:p>
            <a:r>
              <a:rPr lang="zh-CN" altLang="en-US" dirty="0"/>
              <a:t>①在</a:t>
            </a:r>
            <a:r>
              <a:rPr lang="en-US" altLang="zh-CN" dirty="0"/>
              <a:t>PowerPoint</a:t>
            </a:r>
            <a:r>
              <a:rPr lang="zh-CN" altLang="en-US" dirty="0"/>
              <a:t>窗口中，打开要更改属性设置的演示文稿</a:t>
            </a:r>
            <a:r>
              <a:rPr lang="zh-CN" altLang="en-US" dirty="0" smtClean="0"/>
              <a:t>。</a:t>
            </a:r>
            <a:endParaRPr lang="en-US" altLang="zh-CN" dirty="0" smtClean="0"/>
          </a:p>
          <a:p>
            <a:r>
              <a:rPr lang="zh-CN" altLang="zh-CN" dirty="0"/>
              <a:t>②单击“视图”选项卡上“母版视图”组中的“幻灯片母版”按钮，进入幻灯片母版视图。</a:t>
            </a:r>
          </a:p>
          <a:p>
            <a:endParaRPr lang="zh-CN" altLang="en-US" dirty="0"/>
          </a:p>
          <a:p>
            <a:endParaRPr lang="zh-CN" altLang="en-US" dirty="0"/>
          </a:p>
        </p:txBody>
      </p:sp>
    </p:spTree>
    <p:extLst>
      <p:ext uri="{BB962C8B-B14F-4D97-AF65-F5344CB8AC3E}">
        <p14:creationId xmlns:p14="http://schemas.microsoft.com/office/powerpoint/2010/main" val="27232704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66"/>
                </a:solidFill>
              </a:rPr>
              <a:t>三、知识技能要点</a:t>
            </a:r>
            <a:r>
              <a:rPr lang="en-US" altLang="zh-CN" dirty="0">
                <a:solidFill>
                  <a:srgbClr val="000066"/>
                </a:solidFill>
              </a:rPr>
              <a:t>--</a:t>
            </a:r>
            <a:r>
              <a:rPr lang="en-US" altLang="zh-CN" sz="2800" b="0" dirty="0">
                <a:solidFill>
                  <a:srgbClr val="000000"/>
                </a:solidFill>
                <a:latin typeface="楷体" pitchFamily="49" charset="-122"/>
                <a:ea typeface="楷体" pitchFamily="49" charset="-122"/>
              </a:rPr>
              <a:t>4</a:t>
            </a:r>
            <a:r>
              <a:rPr lang="zh-CN" altLang="en-US" sz="2800" b="0" dirty="0">
                <a:solidFill>
                  <a:srgbClr val="000000"/>
                </a:solidFill>
                <a:latin typeface="楷体" pitchFamily="49" charset="-122"/>
                <a:ea typeface="楷体" pitchFamily="49" charset="-122"/>
              </a:rPr>
              <a:t>．母版的使用</a:t>
            </a:r>
            <a:endParaRPr lang="zh-CN" altLang="en-US" dirty="0"/>
          </a:p>
        </p:txBody>
      </p:sp>
      <p:sp>
        <p:nvSpPr>
          <p:cNvPr id="3" name="内容占位符 2"/>
          <p:cNvSpPr>
            <a:spLocks noGrp="1"/>
          </p:cNvSpPr>
          <p:nvPr>
            <p:ph idx="1"/>
          </p:nvPr>
        </p:nvSpPr>
        <p:spPr/>
        <p:txBody>
          <a:bodyPr/>
          <a:lstStyle/>
          <a:p>
            <a:r>
              <a:rPr lang="zh-CN" altLang="en-US" dirty="0"/>
              <a:t>③通过对占位符的编辑，可以重新设置文本的字体、字号、字形、颜色、对齐方式等。</a:t>
            </a:r>
          </a:p>
          <a:p>
            <a:r>
              <a:rPr lang="zh-CN" altLang="en-US" dirty="0"/>
              <a:t>④通过“幻灯片母版”选项卡的各组功能按钮，如图</a:t>
            </a:r>
            <a:r>
              <a:rPr lang="en-US" altLang="zh-CN" dirty="0"/>
              <a:t>5-53</a:t>
            </a:r>
            <a:r>
              <a:rPr lang="zh-CN" altLang="en-US" dirty="0"/>
              <a:t>所示。可对幻灯片母版进行各种编辑操作，例如在“编辑母版”组中单击“插入幻灯片母版”按钮，将在当前幻灯片母版之后插入一个幻灯片母版，以及附属于它的各版式母版。</a:t>
            </a:r>
          </a:p>
          <a:p>
            <a:r>
              <a:rPr lang="zh-CN" altLang="en-US" dirty="0"/>
              <a:t>⑤单击“关闭母板视图”按钮，退出幻灯片母版视图。</a:t>
            </a:r>
          </a:p>
          <a:p>
            <a:endParaRPr lang="zh-CN" altLang="en-US" dirty="0"/>
          </a:p>
        </p:txBody>
      </p:sp>
    </p:spTree>
    <p:extLst>
      <p:ext uri="{BB962C8B-B14F-4D97-AF65-F5344CB8AC3E}">
        <p14:creationId xmlns:p14="http://schemas.microsoft.com/office/powerpoint/2010/main" val="40727760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66"/>
                </a:solidFill>
              </a:rPr>
              <a:t>三、知识技能要点</a:t>
            </a:r>
            <a:r>
              <a:rPr lang="en-US" altLang="zh-CN" dirty="0">
                <a:solidFill>
                  <a:srgbClr val="000066"/>
                </a:solidFill>
              </a:rPr>
              <a:t>--</a:t>
            </a:r>
            <a:r>
              <a:rPr lang="en-US" altLang="zh-CN" sz="2800" b="0" dirty="0">
                <a:solidFill>
                  <a:srgbClr val="000000"/>
                </a:solidFill>
                <a:latin typeface="楷体" pitchFamily="49" charset="-122"/>
                <a:ea typeface="楷体" pitchFamily="49" charset="-122"/>
              </a:rPr>
              <a:t>4</a:t>
            </a:r>
            <a:r>
              <a:rPr lang="zh-CN" altLang="en-US" sz="2800" b="0" dirty="0">
                <a:solidFill>
                  <a:srgbClr val="000000"/>
                </a:solidFill>
                <a:latin typeface="楷体" pitchFamily="49" charset="-122"/>
                <a:ea typeface="楷体" pitchFamily="49" charset="-122"/>
              </a:rPr>
              <a:t>．母版的使用</a:t>
            </a:r>
            <a:endParaRPr lang="zh-CN" altLang="en-US" dirty="0"/>
          </a:p>
        </p:txBody>
      </p:sp>
      <p:sp>
        <p:nvSpPr>
          <p:cNvPr id="3" name="内容占位符 2"/>
          <p:cNvSpPr>
            <a:spLocks noGrp="1"/>
          </p:cNvSpPr>
          <p:nvPr>
            <p:ph idx="1"/>
          </p:nvPr>
        </p:nvSpPr>
        <p:spPr/>
        <p:txBody>
          <a:bodyPr/>
          <a:lstStyle/>
          <a:p>
            <a:r>
              <a:rPr lang="zh-CN" altLang="en-US" dirty="0">
                <a:solidFill>
                  <a:schemeClr val="tx2">
                    <a:lumMod val="60000"/>
                    <a:lumOff val="40000"/>
                  </a:schemeClr>
                </a:solidFill>
              </a:rPr>
              <a:t>（</a:t>
            </a:r>
            <a:r>
              <a:rPr lang="en-US" altLang="zh-CN" dirty="0">
                <a:solidFill>
                  <a:schemeClr val="tx2">
                    <a:lumMod val="60000"/>
                    <a:lumOff val="40000"/>
                  </a:schemeClr>
                </a:solidFill>
              </a:rPr>
              <a:t>3</a:t>
            </a:r>
            <a:r>
              <a:rPr lang="zh-CN" altLang="en-US" dirty="0">
                <a:solidFill>
                  <a:schemeClr val="tx2">
                    <a:lumMod val="60000"/>
                    <a:lumOff val="40000"/>
                  </a:schemeClr>
                </a:solidFill>
              </a:rPr>
              <a:t>）应用讲义母版和备注母版</a:t>
            </a:r>
          </a:p>
          <a:p>
            <a:r>
              <a:rPr lang="zh-CN" altLang="en-US" dirty="0"/>
              <a:t>单击“视图”选项卡上“母版视图”组中的“讲义母版”或“备注母版”按钮，可进入讲义母版或备注母版视图。这两个视图主要用来统一设置演示文稿的讲义和备注的页眉、页脚、页码、背景和页面方向等，这些设置大多数与打印幻灯片讲义和备注页相关</a:t>
            </a:r>
          </a:p>
        </p:txBody>
      </p:sp>
    </p:spTree>
    <p:extLst>
      <p:ext uri="{BB962C8B-B14F-4D97-AF65-F5344CB8AC3E}">
        <p14:creationId xmlns:p14="http://schemas.microsoft.com/office/powerpoint/2010/main" val="37278708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a:t>
            </a:r>
            <a:r>
              <a:rPr lang="zh-CN" altLang="en-US" dirty="0"/>
              <a:t>．页眉和页脚的</a:t>
            </a:r>
            <a:r>
              <a:rPr lang="zh-CN" altLang="en-US" dirty="0" smtClean="0"/>
              <a:t>设置</a:t>
            </a:r>
            <a:endParaRPr lang="zh-CN" altLang="en-US" dirty="0"/>
          </a:p>
        </p:txBody>
      </p:sp>
      <p:sp>
        <p:nvSpPr>
          <p:cNvPr id="3" name="内容占位符 2"/>
          <p:cNvSpPr>
            <a:spLocks noGrp="1"/>
          </p:cNvSpPr>
          <p:nvPr>
            <p:ph idx="1"/>
          </p:nvPr>
        </p:nvSpPr>
        <p:spPr/>
        <p:txBody>
          <a:bodyPr/>
          <a:lstStyle/>
          <a:p>
            <a:pPr indent="625475"/>
            <a:r>
              <a:rPr lang="zh-CN" altLang="en-US" dirty="0" smtClean="0"/>
              <a:t>单击</a:t>
            </a:r>
            <a:r>
              <a:rPr lang="zh-CN" altLang="en-US" dirty="0"/>
              <a:t>“插入”选项卡上“文本”组中的“页眉和页脚”按钮，打开“页眉和页脚”</a:t>
            </a:r>
            <a:r>
              <a:rPr lang="zh-CN" altLang="en-US" dirty="0" smtClean="0"/>
              <a:t>对话框</a:t>
            </a:r>
            <a:endParaRPr lang="en-US" altLang="zh-CN" dirty="0"/>
          </a:p>
          <a:p>
            <a:pPr indent="625475"/>
            <a:r>
              <a:rPr lang="zh-CN" altLang="en-US" dirty="0" smtClean="0"/>
              <a:t>在</a:t>
            </a:r>
            <a:r>
              <a:rPr lang="zh-CN" altLang="en-US" dirty="0"/>
              <a:t>对话框中勾选各选项并输入页脚内容，然后单击“全部应用”按钮，完成页眉和页脚设置</a:t>
            </a:r>
            <a:r>
              <a:rPr lang="zh-CN" altLang="en-US" dirty="0" smtClean="0"/>
              <a:t>。</a:t>
            </a:r>
            <a:endParaRPr lang="en-US" altLang="zh-CN" dirty="0" smtClean="0"/>
          </a:p>
          <a:p>
            <a:pPr indent="625475"/>
            <a:r>
              <a:rPr lang="zh-CN" altLang="en-US" dirty="0" smtClean="0"/>
              <a:t>还</a:t>
            </a:r>
            <a:r>
              <a:rPr lang="zh-CN" altLang="en-US" dirty="0"/>
              <a:t>可以通过幻灯片母版视图来改变“日期区”、“页脚区”和“数字区”在幻灯片中的位置及文字格式。</a:t>
            </a:r>
          </a:p>
          <a:p>
            <a:endParaRPr lang="zh-CN" altLang="en-US" dirty="0"/>
          </a:p>
        </p:txBody>
      </p:sp>
    </p:spTree>
    <p:extLst>
      <p:ext uri="{BB962C8B-B14F-4D97-AF65-F5344CB8AC3E}">
        <p14:creationId xmlns:p14="http://schemas.microsoft.com/office/powerpoint/2010/main" val="27675228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．更改演示文稿主题</a:t>
            </a:r>
          </a:p>
        </p:txBody>
      </p:sp>
      <p:sp>
        <p:nvSpPr>
          <p:cNvPr id="3" name="内容占位符 2"/>
          <p:cNvSpPr>
            <a:spLocks noGrp="1"/>
          </p:cNvSpPr>
          <p:nvPr>
            <p:ph idx="1"/>
          </p:nvPr>
        </p:nvSpPr>
        <p:spPr/>
        <p:txBody>
          <a:bodyPr/>
          <a:lstStyle/>
          <a:p>
            <a:r>
              <a:rPr lang="zh-CN" altLang="zh-CN" dirty="0">
                <a:solidFill>
                  <a:srgbClr val="FF0000"/>
                </a:solidFill>
              </a:rPr>
              <a:t>更改演示文稿主题的操作方法如下：</a:t>
            </a:r>
          </a:p>
          <a:p>
            <a:r>
              <a:rPr lang="zh-CN" altLang="zh-CN" dirty="0"/>
              <a:t>打开要更改主题的演示文稿，单击“设计”选项卡上“主题”组中的“其他”按钮</a:t>
            </a:r>
            <a:r>
              <a:rPr lang="en-US" altLang="zh-CN" dirty="0"/>
              <a:t> </a:t>
            </a:r>
            <a:r>
              <a:rPr lang="zh-CN" altLang="zh-CN" dirty="0"/>
              <a:t>，在展开的列表中单击某个主题的缩览图，例如单击</a:t>
            </a:r>
            <a:r>
              <a:rPr lang="zh-CN" altLang="zh-CN" dirty="0" smtClean="0"/>
              <a:t>“流畅” 此时</a:t>
            </a:r>
            <a:r>
              <a:rPr lang="zh-CN" altLang="zh-CN" dirty="0"/>
              <a:t>，各幻灯片背景、文本、填充、线条、阴影等都将自动应用所选的主题格式。</a:t>
            </a:r>
          </a:p>
          <a:p>
            <a:endParaRPr lang="zh-CN" altLang="en-US" dirty="0"/>
          </a:p>
        </p:txBody>
      </p:sp>
    </p:spTree>
    <p:extLst>
      <p:ext uri="{BB962C8B-B14F-4D97-AF65-F5344CB8AC3E}">
        <p14:creationId xmlns:p14="http://schemas.microsoft.com/office/powerpoint/2010/main" val="41444700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．调整主题颜色、字体及</a:t>
            </a:r>
            <a:r>
              <a:rPr lang="zh-CN" altLang="en-US" dirty="0" smtClean="0"/>
              <a:t>效果</a:t>
            </a:r>
            <a:endParaRPr lang="zh-CN" altLang="en-US" dirty="0"/>
          </a:p>
        </p:txBody>
      </p:sp>
      <p:sp>
        <p:nvSpPr>
          <p:cNvPr id="3" name="内容占位符 2"/>
          <p:cNvSpPr>
            <a:spLocks noGrp="1"/>
          </p:cNvSpPr>
          <p:nvPr>
            <p:ph idx="1"/>
          </p:nvPr>
        </p:nvSpPr>
        <p:spPr/>
        <p:txBody>
          <a:bodyPr/>
          <a:lstStyle/>
          <a:p>
            <a:r>
              <a:rPr lang="zh-CN" altLang="en-US" dirty="0" smtClean="0"/>
              <a:t>（</a:t>
            </a:r>
            <a:r>
              <a:rPr lang="en-US" altLang="zh-CN" dirty="0"/>
              <a:t>1</a:t>
            </a:r>
            <a:r>
              <a:rPr lang="zh-CN" altLang="en-US" dirty="0"/>
              <a:t>）主题颜色</a:t>
            </a:r>
          </a:p>
          <a:p>
            <a:r>
              <a:rPr lang="zh-CN" altLang="en-US" dirty="0" smtClean="0"/>
              <a:t> </a:t>
            </a:r>
            <a:r>
              <a:rPr lang="en-US" altLang="zh-CN" dirty="0" smtClean="0"/>
              <a:t>PowerPoint </a:t>
            </a:r>
            <a:r>
              <a:rPr lang="en-US" altLang="zh-CN" dirty="0"/>
              <a:t>2010</a:t>
            </a:r>
            <a:r>
              <a:rPr lang="zh-CN" altLang="en-US" dirty="0"/>
              <a:t>的主题颜色是幻灯片背景颜色、图形填充颜色、图形边框颜色、文字颜色、强调文字颜色、超链接颜色和已访问过的超链接颜色等的组合</a:t>
            </a:r>
            <a:r>
              <a:rPr lang="zh-CN" altLang="en-US" dirty="0" smtClean="0"/>
              <a:t>。</a:t>
            </a:r>
            <a:endParaRPr lang="en-US" altLang="zh-CN" dirty="0" smtClean="0"/>
          </a:p>
          <a:p>
            <a:r>
              <a:rPr lang="zh-CN" altLang="en-US" dirty="0"/>
              <a:t> </a:t>
            </a:r>
            <a:r>
              <a:rPr lang="zh-CN" altLang="en-US" dirty="0" smtClean="0"/>
              <a:t>单击</a:t>
            </a:r>
            <a:r>
              <a:rPr lang="zh-CN" altLang="en-US" dirty="0"/>
              <a:t>“设计”选项卡上“主题”组中的“颜色”按钮 右侧的三角按钮，展开颜色列表，在列表中单击某颜色组合，如“华丽”，即可将其应用于演示文稿中的所有幻灯片，</a:t>
            </a:r>
          </a:p>
          <a:p>
            <a:endParaRPr lang="zh-CN" altLang="en-US" dirty="0"/>
          </a:p>
        </p:txBody>
      </p:sp>
    </p:spTree>
    <p:extLst>
      <p:ext uri="{BB962C8B-B14F-4D97-AF65-F5344CB8AC3E}">
        <p14:creationId xmlns:p14="http://schemas.microsoft.com/office/powerpoint/2010/main" val="21898165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．调整主题颜色、字体及效果</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）主题字体</a:t>
            </a:r>
          </a:p>
          <a:p>
            <a:r>
              <a:rPr lang="zh-CN" altLang="en-US" dirty="0"/>
              <a:t>通过设置主题字体可以快速更改演示文稿中所有标题文字和正文文字的字体格式</a:t>
            </a:r>
            <a:r>
              <a:rPr lang="zh-CN" altLang="en-US" dirty="0" smtClean="0"/>
              <a:t>。</a:t>
            </a:r>
            <a:endParaRPr lang="en-US" altLang="zh-CN" dirty="0" smtClean="0"/>
          </a:p>
          <a:p>
            <a:r>
              <a:rPr lang="zh-CN" altLang="en-US" dirty="0" smtClean="0"/>
              <a:t>单击</a:t>
            </a:r>
            <a:r>
              <a:rPr lang="zh-CN" altLang="en-US" dirty="0"/>
              <a:t>“设计”选项卡上“主题”组中“字体”按钮 右侧的三角按钮，展开“字体”列表，在每个主题名称下方可看到该主题的标题和正文文本字体的名称</a:t>
            </a:r>
            <a:r>
              <a:rPr lang="zh-CN" altLang="en-US" dirty="0" smtClean="0"/>
              <a:t>，单击即设置</a:t>
            </a:r>
            <a:endParaRPr lang="zh-CN" altLang="en-US" dirty="0"/>
          </a:p>
        </p:txBody>
      </p:sp>
    </p:spTree>
    <p:extLst>
      <p:ext uri="{BB962C8B-B14F-4D97-AF65-F5344CB8AC3E}">
        <p14:creationId xmlns:p14="http://schemas.microsoft.com/office/powerpoint/2010/main" val="3713769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一、操作要求</a:t>
            </a:r>
          </a:p>
        </p:txBody>
      </p:sp>
      <p:sp>
        <p:nvSpPr>
          <p:cNvPr id="3" name="内容占位符 2"/>
          <p:cNvSpPr>
            <a:spLocks noGrp="1"/>
          </p:cNvSpPr>
          <p:nvPr>
            <p:ph idx="1"/>
          </p:nvPr>
        </p:nvSpPr>
        <p:spPr/>
        <p:txBody>
          <a:bodyPr/>
          <a:lstStyle/>
          <a:p>
            <a:r>
              <a:rPr lang="en-US" altLang="zh-CN" dirty="0"/>
              <a:t>1</a:t>
            </a:r>
            <a:r>
              <a:rPr lang="zh-CN" altLang="en-US" dirty="0"/>
              <a:t>．启动</a:t>
            </a:r>
            <a:r>
              <a:rPr lang="en-US" altLang="zh-CN" dirty="0"/>
              <a:t>PowerPoint</a:t>
            </a:r>
            <a:r>
              <a:rPr lang="zh-CN" altLang="en-US" dirty="0"/>
              <a:t>，新建“公司简介”演示文稿。</a:t>
            </a:r>
          </a:p>
          <a:p>
            <a:r>
              <a:rPr lang="en-US" altLang="zh-CN" dirty="0"/>
              <a:t>2</a:t>
            </a:r>
            <a:r>
              <a:rPr lang="zh-CN" altLang="en-US" dirty="0"/>
              <a:t>．为“公司简介”演示文稿选择一种主题。</a:t>
            </a:r>
          </a:p>
          <a:p>
            <a:r>
              <a:rPr lang="en-US" altLang="zh-CN" dirty="0"/>
              <a:t>3</a:t>
            </a:r>
            <a:r>
              <a:rPr lang="zh-CN" altLang="en-US" dirty="0"/>
              <a:t>．添加幻灯片，使“公司简介”成为一个由</a:t>
            </a:r>
            <a:r>
              <a:rPr lang="en-US" altLang="zh-CN" dirty="0"/>
              <a:t>4</a:t>
            </a:r>
            <a:r>
              <a:rPr lang="zh-CN" altLang="en-US" dirty="0"/>
              <a:t>张幻灯片构成的演示文稿。如图</a:t>
            </a:r>
            <a:r>
              <a:rPr lang="en-US" altLang="zh-CN" dirty="0"/>
              <a:t>5-1</a:t>
            </a:r>
            <a:r>
              <a:rPr lang="zh-CN" altLang="en-US" dirty="0"/>
              <a:t>所示。</a:t>
            </a:r>
          </a:p>
          <a:p>
            <a:r>
              <a:rPr lang="en-US" altLang="zh-CN" dirty="0"/>
              <a:t>4</a:t>
            </a:r>
            <a:r>
              <a:rPr lang="zh-CN" altLang="en-US" dirty="0"/>
              <a:t>．设置四张幻灯片的版式分别为“标题幻灯片”、“标题与内容”、“垂直排列标题与文本”和“标题与内容”。</a:t>
            </a:r>
          </a:p>
          <a:p>
            <a:endParaRPr lang="zh-CN" altLang="en-US" dirty="0"/>
          </a:p>
        </p:txBody>
      </p:sp>
    </p:spTree>
    <p:extLst>
      <p:ext uri="{BB962C8B-B14F-4D97-AF65-F5344CB8AC3E}">
        <p14:creationId xmlns:p14="http://schemas.microsoft.com/office/powerpoint/2010/main" val="280825912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．调整主题颜色、字体及效果</a:t>
            </a:r>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）主题效果</a:t>
            </a:r>
          </a:p>
          <a:p>
            <a:pPr indent="715963"/>
            <a:r>
              <a:rPr lang="zh-CN" altLang="en-US" dirty="0"/>
              <a:t>主题效果是幻灯片中图形线条和填充效果设置的组合，其中包含了多种常用的阴影和三维设置组合</a:t>
            </a:r>
            <a:r>
              <a:rPr lang="zh-CN" altLang="en-US" dirty="0" smtClean="0"/>
              <a:t>。</a:t>
            </a:r>
            <a:endParaRPr lang="en-US" altLang="zh-CN" dirty="0" smtClean="0"/>
          </a:p>
          <a:p>
            <a:pPr indent="715963"/>
            <a:r>
              <a:rPr lang="zh-CN" altLang="en-US" dirty="0" smtClean="0"/>
              <a:t>单击</a:t>
            </a:r>
            <a:r>
              <a:rPr lang="zh-CN" altLang="en-US" dirty="0"/>
              <a:t>“设计”选项卡上“主题”组中“效果”按钮 右侧的三角按钮，在展开的列表中可以看到各种主题</a:t>
            </a:r>
            <a:r>
              <a:rPr lang="zh-CN" altLang="en-US" dirty="0" smtClean="0"/>
              <a:t>效果。</a:t>
            </a:r>
            <a:r>
              <a:rPr lang="zh-CN" altLang="en-US" dirty="0"/>
              <a:t>选择某个主题效果，即可将其应用于当前演示文稿的所有幻灯片中。</a:t>
            </a:r>
          </a:p>
          <a:p>
            <a:endParaRPr lang="zh-CN" altLang="en-US" dirty="0"/>
          </a:p>
        </p:txBody>
      </p:sp>
    </p:spTree>
    <p:extLst>
      <p:ext uri="{BB962C8B-B14F-4D97-AF65-F5344CB8AC3E}">
        <p14:creationId xmlns:p14="http://schemas.microsoft.com/office/powerpoint/2010/main" val="30455911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．设置幻灯片</a:t>
            </a:r>
            <a:r>
              <a:rPr lang="zh-CN" altLang="en-US" dirty="0" smtClean="0"/>
              <a:t>背景</a:t>
            </a:r>
            <a:endParaRPr lang="zh-CN" altLang="en-US" dirty="0"/>
          </a:p>
        </p:txBody>
      </p:sp>
      <p:sp>
        <p:nvSpPr>
          <p:cNvPr id="3" name="内容占位符 2"/>
          <p:cNvSpPr>
            <a:spLocks noGrp="1"/>
          </p:cNvSpPr>
          <p:nvPr>
            <p:ph idx="1"/>
          </p:nvPr>
        </p:nvSpPr>
        <p:spPr/>
        <p:txBody>
          <a:bodyPr/>
          <a:lstStyle/>
          <a:p>
            <a:r>
              <a:rPr lang="zh-CN" altLang="zh-CN" dirty="0"/>
              <a:t>（</a:t>
            </a:r>
            <a:r>
              <a:rPr lang="en-US" altLang="zh-CN" dirty="0"/>
              <a:t>1</a:t>
            </a:r>
            <a:r>
              <a:rPr lang="zh-CN" altLang="zh-CN" dirty="0"/>
              <a:t>）应用背景样式 </a:t>
            </a:r>
          </a:p>
          <a:p>
            <a:r>
              <a:rPr lang="zh-CN" altLang="zh-CN" dirty="0"/>
              <a:t>打开要应用背景样式的演示文稿，然后单击“设计”选项卡上“背景”组中的“背景样式”按钮</a:t>
            </a:r>
            <a:r>
              <a:rPr lang="en-US" altLang="zh-CN" dirty="0"/>
              <a:t> </a:t>
            </a:r>
            <a:r>
              <a:rPr lang="zh-CN" altLang="zh-CN" dirty="0"/>
              <a:t>，展开“背景样式”列表，在列表中右击一种背景样式，并在弹出的快捷菜单中选择“应用于所有幻灯片”或“应用于所选幻灯片”项，即可为演示文稿中的幻灯片应用该样式。</a:t>
            </a:r>
            <a:endParaRPr lang="zh-CN" altLang="en-US" dirty="0"/>
          </a:p>
        </p:txBody>
      </p:sp>
    </p:spTree>
    <p:extLst>
      <p:ext uri="{BB962C8B-B14F-4D97-AF65-F5344CB8AC3E}">
        <p14:creationId xmlns:p14="http://schemas.microsoft.com/office/powerpoint/2010/main" val="1122078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．设置幻灯片背景</a:t>
            </a:r>
          </a:p>
        </p:txBody>
      </p:sp>
      <p:sp>
        <p:nvSpPr>
          <p:cNvPr id="3" name="内容占位符 2"/>
          <p:cNvSpPr>
            <a:spLocks noGrp="1"/>
          </p:cNvSpPr>
          <p:nvPr>
            <p:ph idx="1"/>
          </p:nvPr>
        </p:nvSpPr>
        <p:spPr>
          <a:xfrm>
            <a:off x="457200" y="1600200"/>
            <a:ext cx="3538736" cy="4525963"/>
          </a:xfrm>
        </p:spPr>
        <p:txBody>
          <a:bodyPr/>
          <a:lstStyle/>
          <a:p>
            <a:r>
              <a:rPr lang="zh-CN" altLang="en-US" dirty="0">
                <a:solidFill>
                  <a:schemeClr val="tx2">
                    <a:lumMod val="60000"/>
                    <a:lumOff val="40000"/>
                  </a:schemeClr>
                </a:solidFill>
              </a:rPr>
              <a:t>（</a:t>
            </a:r>
            <a:r>
              <a:rPr lang="en-US" altLang="zh-CN" dirty="0">
                <a:solidFill>
                  <a:schemeClr val="tx2">
                    <a:lumMod val="60000"/>
                    <a:lumOff val="40000"/>
                  </a:schemeClr>
                </a:solidFill>
              </a:rPr>
              <a:t>2</a:t>
            </a:r>
            <a:r>
              <a:rPr lang="zh-CN" altLang="en-US" dirty="0">
                <a:solidFill>
                  <a:schemeClr val="tx2">
                    <a:lumMod val="60000"/>
                    <a:lumOff val="40000"/>
                  </a:schemeClr>
                </a:solidFill>
              </a:rPr>
              <a:t>）设置背景格式</a:t>
            </a:r>
          </a:p>
          <a:p>
            <a:r>
              <a:rPr lang="zh-CN" altLang="en-US" dirty="0"/>
              <a:t>要自定义纯色、渐变、图案、纹理和图片等背景，可单击“设计”选项卡上“背景”组中右下角的对话框启动按钮 ，打开“设置背景格式”对话框进行设置</a:t>
            </a:r>
          </a:p>
          <a:p>
            <a:endParaRPr lang="zh-CN" altLang="en-US" dirty="0"/>
          </a:p>
        </p:txBody>
      </p:sp>
      <p:pic>
        <p:nvPicPr>
          <p:cNvPr id="5122" name="图片 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3181" y="1649760"/>
            <a:ext cx="4875986" cy="4578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23423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5.4  </a:t>
            </a:r>
            <a:r>
              <a:rPr lang="zh-CN" altLang="zh-CN" sz="2800" dirty="0"/>
              <a:t>添加“公司简介”演示文稿的多媒体效果</a:t>
            </a:r>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043607" y="2319263"/>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43607" y="2927405"/>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20"/>
          <p:cNvSpPr txBox="1">
            <a:spLocks noChangeArrowheads="1"/>
          </p:cNvSpPr>
          <p:nvPr/>
        </p:nvSpPr>
        <p:spPr bwMode="gray">
          <a:xfrm>
            <a:off x="1691680" y="2279650"/>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t>插入图片、表格、声音和艺术字</a:t>
            </a:r>
          </a:p>
        </p:txBody>
      </p:sp>
      <p:sp>
        <p:nvSpPr>
          <p:cNvPr id="11" name="Text Box 20"/>
          <p:cNvSpPr txBox="1">
            <a:spLocks noChangeArrowheads="1"/>
          </p:cNvSpPr>
          <p:nvPr/>
        </p:nvSpPr>
        <p:spPr bwMode="gray">
          <a:xfrm>
            <a:off x="1691680" y="2920408"/>
            <a:ext cx="516562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400" dirty="0"/>
              <a:t>创建图表</a:t>
            </a:r>
          </a:p>
        </p:txBody>
      </p:sp>
      <p:sp>
        <p:nvSpPr>
          <p:cNvPr id="14" name="矩形 13"/>
          <p:cNvSpPr/>
          <p:nvPr/>
        </p:nvSpPr>
        <p:spPr>
          <a:xfrm>
            <a:off x="755576" y="1556792"/>
            <a:ext cx="2698175" cy="523220"/>
          </a:xfrm>
          <a:prstGeom prst="rect">
            <a:avLst/>
          </a:prstGeom>
        </p:spPr>
        <p:txBody>
          <a:bodyPr wrap="none">
            <a:spAutoFit/>
          </a:bodyPr>
          <a:lstStyle/>
          <a:p>
            <a:r>
              <a:rPr lang="zh-CN" altLang="zh-CN" sz="2800" b="1" dirty="0"/>
              <a:t>主要学习内容：</a:t>
            </a:r>
          </a:p>
        </p:txBody>
      </p:sp>
    </p:spTree>
    <p:extLst>
      <p:ext uri="{BB962C8B-B14F-4D97-AF65-F5344CB8AC3E}">
        <p14:creationId xmlns:p14="http://schemas.microsoft.com/office/powerpoint/2010/main" val="1561522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a:t>．插入公司</a:t>
            </a:r>
            <a:r>
              <a:rPr lang="en-US" altLang="zh-CN" dirty="0"/>
              <a:t>Logo</a:t>
            </a:r>
            <a:r>
              <a:rPr lang="zh-CN" altLang="en-US" dirty="0"/>
              <a:t>图片。在标题幻灯片中直接插入公司</a:t>
            </a:r>
            <a:r>
              <a:rPr lang="en-US" altLang="zh-CN" dirty="0"/>
              <a:t>logo</a:t>
            </a:r>
            <a:r>
              <a:rPr lang="zh-CN" altLang="en-US" dirty="0"/>
              <a:t>，通过幻灯片母版为其他幻灯片插入公司</a:t>
            </a:r>
            <a:r>
              <a:rPr lang="en-US" altLang="zh-CN" dirty="0"/>
              <a:t>logo</a:t>
            </a:r>
            <a:r>
              <a:rPr lang="zh-CN" altLang="en-US" dirty="0"/>
              <a:t>。</a:t>
            </a:r>
          </a:p>
          <a:p>
            <a:r>
              <a:rPr lang="en-US" altLang="zh-CN" dirty="0">
                <a:solidFill>
                  <a:schemeClr val="tx2">
                    <a:lumMod val="60000"/>
                    <a:lumOff val="40000"/>
                  </a:schemeClr>
                </a:solidFill>
              </a:rPr>
              <a:t>2. </a:t>
            </a:r>
            <a:r>
              <a:rPr lang="zh-CN" altLang="en-US" dirty="0">
                <a:solidFill>
                  <a:schemeClr val="tx2">
                    <a:lumMod val="60000"/>
                    <a:lumOff val="40000"/>
                  </a:schemeClr>
                </a:solidFill>
              </a:rPr>
              <a:t>制作“商品介绍”幻灯片。插入一张“标题与内容”版式新幻灯片，插入销售商品图片。</a:t>
            </a:r>
          </a:p>
          <a:p>
            <a:endParaRPr lang="zh-CN" altLang="en-US" dirty="0"/>
          </a:p>
        </p:txBody>
      </p:sp>
    </p:spTree>
    <p:extLst>
      <p:ext uri="{BB962C8B-B14F-4D97-AF65-F5344CB8AC3E}">
        <p14:creationId xmlns:p14="http://schemas.microsoft.com/office/powerpoint/2010/main" val="901901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3</a:t>
            </a:r>
            <a:r>
              <a:rPr lang="en-US" altLang="zh-CN" dirty="0"/>
              <a:t>.</a:t>
            </a:r>
            <a:r>
              <a:rPr lang="zh-CN" altLang="en-US" dirty="0"/>
              <a:t>制作“年度销售”表格幻灯片。插入一张“标题与表格”版式新幻灯片，在幻灯片中制作“年度销售”表格。</a:t>
            </a:r>
          </a:p>
          <a:p>
            <a:r>
              <a:rPr lang="en-US" altLang="zh-CN" dirty="0">
                <a:solidFill>
                  <a:schemeClr val="tx2">
                    <a:lumMod val="60000"/>
                    <a:lumOff val="40000"/>
                  </a:schemeClr>
                </a:solidFill>
              </a:rPr>
              <a:t>4. </a:t>
            </a:r>
            <a:r>
              <a:rPr lang="zh-CN" altLang="en-US" dirty="0">
                <a:solidFill>
                  <a:schemeClr val="tx2">
                    <a:lumMod val="60000"/>
                    <a:lumOff val="40000"/>
                  </a:schemeClr>
                </a:solidFill>
              </a:rPr>
              <a:t>制作“年度销售”图表幻灯片。插入一张“标题与图表”版式新幻灯片，在幻灯片中制作“年度销售量”图表。</a:t>
            </a:r>
          </a:p>
          <a:p>
            <a:r>
              <a:rPr lang="en-US" altLang="zh-CN" dirty="0"/>
              <a:t>5.</a:t>
            </a:r>
            <a:r>
              <a:rPr lang="zh-CN" altLang="en-US" dirty="0"/>
              <a:t>添加艺术字。在最后一张幻灯片中添加艺术字“谢谢！”。</a:t>
            </a:r>
          </a:p>
          <a:p>
            <a:endParaRPr lang="zh-CN" altLang="en-US" dirty="0"/>
          </a:p>
        </p:txBody>
      </p:sp>
    </p:spTree>
    <p:extLst>
      <p:ext uri="{BB962C8B-B14F-4D97-AF65-F5344CB8AC3E}">
        <p14:creationId xmlns:p14="http://schemas.microsoft.com/office/powerpoint/2010/main" val="30746981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a:t>
            </a:r>
            <a:r>
              <a:rPr lang="zh-CN" altLang="en-US" dirty="0" smtClean="0"/>
              <a:t>要点</a:t>
            </a:r>
            <a:r>
              <a:rPr lang="en-US" altLang="zh-CN" dirty="0" smtClean="0"/>
              <a:t>—</a:t>
            </a:r>
            <a:r>
              <a:rPr lang="en-US" altLang="zh-CN" dirty="0"/>
              <a:t>1</a:t>
            </a:r>
            <a:r>
              <a:rPr lang="zh-CN" altLang="en-US" dirty="0"/>
              <a:t>．插入剪贴</a:t>
            </a:r>
            <a:r>
              <a:rPr lang="zh-CN" altLang="en-US" dirty="0" smtClean="0"/>
              <a:t>画</a:t>
            </a:r>
            <a:endParaRPr lang="zh-CN" altLang="en-US" dirty="0"/>
          </a:p>
        </p:txBody>
      </p:sp>
      <p:sp>
        <p:nvSpPr>
          <p:cNvPr id="3" name="内容占位符 2"/>
          <p:cNvSpPr>
            <a:spLocks noGrp="1"/>
          </p:cNvSpPr>
          <p:nvPr>
            <p:ph idx="1"/>
          </p:nvPr>
        </p:nvSpPr>
        <p:spPr/>
        <p:txBody>
          <a:bodyPr/>
          <a:lstStyle/>
          <a:p>
            <a:r>
              <a:rPr lang="zh-CN" altLang="en-US" dirty="0" smtClean="0"/>
              <a:t>在</a:t>
            </a:r>
            <a:r>
              <a:rPr lang="en-US" altLang="zh-CN" dirty="0"/>
              <a:t>PowerPoint</a:t>
            </a:r>
            <a:r>
              <a:rPr lang="zh-CN" altLang="en-US" dirty="0"/>
              <a:t>中有两种插入图片的方法，一种是插入外部图片，一种是插入剪贴</a:t>
            </a:r>
            <a:r>
              <a:rPr lang="zh-CN" altLang="en-US" dirty="0" smtClean="0"/>
              <a:t>画。</a:t>
            </a:r>
            <a:endParaRPr lang="en-US" altLang="zh-CN" dirty="0" smtClean="0"/>
          </a:p>
          <a:p>
            <a:r>
              <a:rPr lang="zh-CN" altLang="zh-CN" dirty="0">
                <a:solidFill>
                  <a:schemeClr val="tx2">
                    <a:lumMod val="60000"/>
                    <a:lumOff val="40000"/>
                  </a:schemeClr>
                </a:solidFill>
              </a:rPr>
              <a:t>插入剪贴画的操作方法如下：</a:t>
            </a:r>
          </a:p>
          <a:p>
            <a:r>
              <a:rPr lang="en-US" altLang="zh-CN" dirty="0"/>
              <a:t>(1) </a:t>
            </a:r>
            <a:r>
              <a:rPr lang="zh-CN" altLang="zh-CN" dirty="0" smtClean="0"/>
              <a:t>单击</a:t>
            </a:r>
            <a:r>
              <a:rPr lang="zh-CN" altLang="zh-CN" dirty="0"/>
              <a:t>“插入”选项卡上“图像”组中的“剪贴画”按钮，打开“剪贴画”任务窗</a:t>
            </a:r>
            <a:r>
              <a:rPr lang="zh-CN" altLang="zh-CN" dirty="0" smtClean="0"/>
              <a:t>格</a:t>
            </a:r>
            <a:endParaRPr lang="zh-CN" altLang="zh-CN" dirty="0"/>
          </a:p>
          <a:p>
            <a:r>
              <a:rPr lang="en-US" altLang="zh-CN" dirty="0"/>
              <a:t>(2) </a:t>
            </a:r>
            <a:r>
              <a:rPr lang="zh-CN" altLang="zh-CN" dirty="0"/>
              <a:t>在“搜索文字”编辑框中输入剪贴画的相关主题或关键字，例如输入“计算机”，在“结果类型”下拉列表中选择文件类型，例如勾选“插图”复选框，设置完毕，单击“搜索”</a:t>
            </a:r>
            <a:r>
              <a:rPr lang="zh-CN" altLang="zh-CN" dirty="0" smtClean="0"/>
              <a:t>按钮</a:t>
            </a:r>
            <a:endParaRPr lang="zh-CN" altLang="en-US" dirty="0"/>
          </a:p>
        </p:txBody>
      </p:sp>
    </p:spTree>
    <p:extLst>
      <p:ext uri="{BB962C8B-B14F-4D97-AF65-F5344CB8AC3E}">
        <p14:creationId xmlns:p14="http://schemas.microsoft.com/office/powerpoint/2010/main" val="27161919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a:t>—1</a:t>
            </a:r>
            <a:r>
              <a:rPr lang="zh-CN" altLang="en-US" dirty="0"/>
              <a:t>．插入剪贴画</a:t>
            </a:r>
          </a:p>
        </p:txBody>
      </p:sp>
      <p:sp>
        <p:nvSpPr>
          <p:cNvPr id="3" name="内容占位符 2"/>
          <p:cNvSpPr>
            <a:spLocks noGrp="1"/>
          </p:cNvSpPr>
          <p:nvPr>
            <p:ph idx="1"/>
          </p:nvPr>
        </p:nvSpPr>
        <p:spPr/>
        <p:txBody>
          <a:bodyPr/>
          <a:lstStyle/>
          <a:p>
            <a:r>
              <a:rPr lang="en-US" altLang="zh-CN" dirty="0"/>
              <a:t>(3) </a:t>
            </a:r>
            <a:r>
              <a:rPr lang="zh-CN" altLang="en-US" dirty="0"/>
              <a:t>搜索完成后，在搜索结果预览框中将显示所有符合条件的剪贴画，单击所需的剪贴画，即可将它插入到幻灯片的中心位置，</a:t>
            </a:r>
          </a:p>
        </p:txBody>
      </p:sp>
    </p:spTree>
    <p:extLst>
      <p:ext uri="{BB962C8B-B14F-4D97-AF65-F5344CB8AC3E}">
        <p14:creationId xmlns:p14="http://schemas.microsoft.com/office/powerpoint/2010/main" val="7115115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2</a:t>
            </a:r>
            <a:r>
              <a:rPr lang="zh-CN" altLang="en-US" sz="3600" dirty="0"/>
              <a:t>．图片、艺术字、表格、图表的编辑</a:t>
            </a:r>
            <a:br>
              <a:rPr lang="zh-CN" altLang="en-US" sz="3600" dirty="0"/>
            </a:br>
            <a:endParaRPr lang="zh-CN" altLang="en-US" sz="3600" dirty="0"/>
          </a:p>
        </p:txBody>
      </p:sp>
      <p:sp>
        <p:nvSpPr>
          <p:cNvPr id="3" name="内容占位符 2"/>
          <p:cNvSpPr>
            <a:spLocks noGrp="1"/>
          </p:cNvSpPr>
          <p:nvPr>
            <p:ph idx="1"/>
          </p:nvPr>
        </p:nvSpPr>
        <p:spPr/>
        <p:txBody>
          <a:bodyPr/>
          <a:lstStyle/>
          <a:p>
            <a:r>
              <a:rPr lang="zh-CN" altLang="en-US" dirty="0" smtClean="0"/>
              <a:t>在</a:t>
            </a:r>
            <a:r>
              <a:rPr lang="zh-CN" altLang="en-US" dirty="0"/>
              <a:t>幻灯片中插入的图片、艺术字、表格、图表的编辑方法与</a:t>
            </a:r>
            <a:r>
              <a:rPr lang="en-US" altLang="zh-CN" dirty="0"/>
              <a:t>Word</a:t>
            </a:r>
            <a:r>
              <a:rPr lang="zh-CN" altLang="en-US" dirty="0"/>
              <a:t>、</a:t>
            </a:r>
            <a:r>
              <a:rPr lang="en-US" altLang="zh-CN" dirty="0"/>
              <a:t>Excel</a:t>
            </a:r>
            <a:r>
              <a:rPr lang="zh-CN" altLang="en-US" dirty="0"/>
              <a:t>的操作类似</a:t>
            </a:r>
          </a:p>
        </p:txBody>
      </p:sp>
    </p:spTree>
    <p:extLst>
      <p:ext uri="{BB962C8B-B14F-4D97-AF65-F5344CB8AC3E}">
        <p14:creationId xmlns:p14="http://schemas.microsoft.com/office/powerpoint/2010/main" val="10944589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．插入</a:t>
            </a:r>
            <a:r>
              <a:rPr lang="zh-CN" altLang="en-US" dirty="0" smtClean="0"/>
              <a:t>声音</a:t>
            </a:r>
            <a:endParaRPr lang="zh-CN" altLang="en-US" dirty="0"/>
          </a:p>
        </p:txBody>
      </p:sp>
      <p:sp>
        <p:nvSpPr>
          <p:cNvPr id="3" name="内容占位符 2"/>
          <p:cNvSpPr>
            <a:spLocks noGrp="1"/>
          </p:cNvSpPr>
          <p:nvPr>
            <p:ph idx="1"/>
          </p:nvPr>
        </p:nvSpPr>
        <p:spPr/>
        <p:txBody>
          <a:bodyPr/>
          <a:lstStyle/>
          <a:p>
            <a:r>
              <a:rPr lang="zh-CN" altLang="en-US" dirty="0" smtClean="0"/>
              <a:t>插入</a:t>
            </a:r>
            <a:r>
              <a:rPr lang="zh-CN" altLang="en-US" dirty="0"/>
              <a:t>声音的操作方法如下： </a:t>
            </a:r>
          </a:p>
          <a:p>
            <a:r>
              <a:rPr lang="zh-CN" altLang="en-US" dirty="0"/>
              <a:t>（</a:t>
            </a:r>
            <a:r>
              <a:rPr lang="en-US" altLang="zh-CN" dirty="0"/>
              <a:t>1</a:t>
            </a:r>
            <a:r>
              <a:rPr lang="zh-CN" altLang="en-US" dirty="0"/>
              <a:t>）打开一个演示文稿，选择要插入声音的幻灯片。</a:t>
            </a:r>
          </a:p>
          <a:p>
            <a:r>
              <a:rPr lang="zh-CN" altLang="en-US" dirty="0"/>
              <a:t>（</a:t>
            </a:r>
            <a:r>
              <a:rPr lang="en-US" altLang="zh-CN" dirty="0"/>
              <a:t>2</a:t>
            </a:r>
            <a:r>
              <a:rPr lang="zh-CN" altLang="en-US" dirty="0"/>
              <a:t>）单击“插入”选项卡上“媒体”组中的“音频”按钮下方的三角按钮，在展开的列表中选择“文件中的音频”</a:t>
            </a:r>
            <a:r>
              <a:rPr lang="zh-CN" altLang="en-US" dirty="0" smtClean="0"/>
              <a:t>项，</a:t>
            </a:r>
            <a:r>
              <a:rPr lang="zh-CN" altLang="en-US" dirty="0"/>
              <a:t>打开“插入音频”对话框。</a:t>
            </a:r>
          </a:p>
          <a:p>
            <a:r>
              <a:rPr lang="en-US" altLang="zh-CN" dirty="0"/>
              <a:t>(3) </a:t>
            </a:r>
            <a:r>
              <a:rPr lang="zh-CN" altLang="en-US" dirty="0"/>
              <a:t>在“插入音频”对话框中，选择要插入的声音文件，在</a:t>
            </a:r>
            <a:r>
              <a:rPr lang="en-US" altLang="zh-CN" dirty="0"/>
              <a:t>PowerPoint 2010</a:t>
            </a:r>
            <a:r>
              <a:rPr lang="zh-CN" altLang="en-US" dirty="0"/>
              <a:t>中可以</a:t>
            </a:r>
            <a:r>
              <a:rPr lang="zh-CN" altLang="en-US" dirty="0" smtClean="0"/>
              <a:t>插入</a:t>
            </a:r>
            <a:r>
              <a:rPr lang="en-US" altLang="zh-CN" dirty="0" smtClean="0"/>
              <a:t>.</a:t>
            </a:r>
            <a:r>
              <a:rPr lang="en-US" altLang="zh-CN" dirty="0"/>
              <a:t>mp3</a:t>
            </a:r>
            <a:r>
              <a:rPr lang="zh-CN" altLang="en-US" dirty="0"/>
              <a:t>、</a:t>
            </a:r>
            <a:r>
              <a:rPr lang="en-US" altLang="zh-CN" dirty="0"/>
              <a:t>.midi</a:t>
            </a:r>
            <a:r>
              <a:rPr lang="zh-CN" altLang="en-US" dirty="0"/>
              <a:t>、</a:t>
            </a:r>
            <a:r>
              <a:rPr lang="en-US" altLang="zh-CN" dirty="0"/>
              <a:t>.wav</a:t>
            </a:r>
            <a:r>
              <a:rPr lang="zh-CN" altLang="en-US" dirty="0"/>
              <a:t>、</a:t>
            </a:r>
            <a:r>
              <a:rPr lang="en-US" altLang="zh-CN" dirty="0"/>
              <a:t>.au</a:t>
            </a:r>
            <a:r>
              <a:rPr lang="zh-CN" altLang="en-US" dirty="0"/>
              <a:t>和</a:t>
            </a:r>
            <a:r>
              <a:rPr lang="en-US" altLang="zh-CN" dirty="0"/>
              <a:t>.</a:t>
            </a:r>
            <a:r>
              <a:rPr lang="en-US" altLang="zh-CN" dirty="0" err="1"/>
              <a:t>aiff</a:t>
            </a:r>
            <a:r>
              <a:rPr lang="zh-CN" altLang="en-US" dirty="0"/>
              <a:t>等格式的声音文件，</a:t>
            </a:r>
          </a:p>
          <a:p>
            <a:endParaRPr lang="zh-CN" altLang="en-US" dirty="0"/>
          </a:p>
        </p:txBody>
      </p:sp>
    </p:spTree>
    <p:extLst>
      <p:ext uri="{BB962C8B-B14F-4D97-AF65-F5344CB8AC3E}">
        <p14:creationId xmlns:p14="http://schemas.microsoft.com/office/powerpoint/2010/main" val="1932950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一、操作要求</a:t>
            </a:r>
          </a:p>
        </p:txBody>
      </p:sp>
      <p:sp>
        <p:nvSpPr>
          <p:cNvPr id="3" name="内容占位符 2"/>
          <p:cNvSpPr>
            <a:spLocks noGrp="1"/>
          </p:cNvSpPr>
          <p:nvPr>
            <p:ph idx="1"/>
          </p:nvPr>
        </p:nvSpPr>
        <p:spPr/>
        <p:txBody>
          <a:bodyPr/>
          <a:lstStyle/>
          <a:p>
            <a:r>
              <a:rPr lang="en-US" altLang="zh-CN" dirty="0"/>
              <a:t>5</a:t>
            </a:r>
            <a:r>
              <a:rPr lang="zh-CN" altLang="en-US" dirty="0"/>
              <a:t>．为幻灯片添加相应文本。</a:t>
            </a:r>
          </a:p>
          <a:p>
            <a:r>
              <a:rPr lang="en-US" altLang="zh-CN" dirty="0"/>
              <a:t>6</a:t>
            </a:r>
            <a:r>
              <a:rPr lang="zh-CN" altLang="en-US" dirty="0"/>
              <a:t>．保存和关闭演示文稿。演示文稿名为“公司简介</a:t>
            </a:r>
            <a:r>
              <a:rPr lang="en-US" altLang="zh-CN" dirty="0"/>
              <a:t>.PPTX”</a:t>
            </a:r>
          </a:p>
          <a:p>
            <a:endParaRPr lang="zh-CN" altLang="en-US" dirty="0"/>
          </a:p>
        </p:txBody>
      </p:sp>
    </p:spTree>
    <p:extLst>
      <p:ext uri="{BB962C8B-B14F-4D97-AF65-F5344CB8AC3E}">
        <p14:creationId xmlns:p14="http://schemas.microsoft.com/office/powerpoint/2010/main" val="2026144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．插入声音</a:t>
            </a:r>
          </a:p>
        </p:txBody>
      </p:sp>
      <p:sp>
        <p:nvSpPr>
          <p:cNvPr id="3" name="内容占位符 2"/>
          <p:cNvSpPr>
            <a:spLocks noGrp="1"/>
          </p:cNvSpPr>
          <p:nvPr>
            <p:ph idx="1"/>
          </p:nvPr>
        </p:nvSpPr>
        <p:spPr/>
        <p:txBody>
          <a:bodyPr/>
          <a:lstStyle/>
          <a:p>
            <a:r>
              <a:rPr lang="en-US" altLang="zh-CN" dirty="0"/>
              <a:t>(4) </a:t>
            </a:r>
            <a:r>
              <a:rPr lang="zh-CN" altLang="zh-CN" dirty="0"/>
              <a:t>单击“插入”按钮，系统将在幻灯片中心位置添加一个声音图标，并在声音图标下方显示音频播放</a:t>
            </a:r>
            <a:r>
              <a:rPr lang="zh-CN" altLang="zh-CN" dirty="0" smtClean="0"/>
              <a:t>控件</a:t>
            </a:r>
            <a:r>
              <a:rPr lang="zh-CN" altLang="en-US" dirty="0" smtClean="0"/>
              <a:t>。</a:t>
            </a:r>
            <a:endParaRPr lang="zh-CN" altLang="en-US" dirty="0"/>
          </a:p>
        </p:txBody>
      </p:sp>
    </p:spTree>
    <p:extLst>
      <p:ext uri="{BB962C8B-B14F-4D97-AF65-F5344CB8AC3E}">
        <p14:creationId xmlns:p14="http://schemas.microsoft.com/office/powerpoint/2010/main" val="3350716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．声音的播放</a:t>
            </a:r>
            <a:r>
              <a:rPr lang="zh-CN" altLang="en-US" dirty="0" smtClean="0"/>
              <a:t>设置</a:t>
            </a:r>
            <a:endParaRPr lang="zh-CN" altLang="en-US" dirty="0"/>
          </a:p>
        </p:txBody>
      </p:sp>
      <p:sp>
        <p:nvSpPr>
          <p:cNvPr id="3" name="内容占位符 2"/>
          <p:cNvSpPr>
            <a:spLocks noGrp="1"/>
          </p:cNvSpPr>
          <p:nvPr>
            <p:ph idx="1"/>
          </p:nvPr>
        </p:nvSpPr>
        <p:spPr/>
        <p:txBody>
          <a:bodyPr/>
          <a:lstStyle/>
          <a:p>
            <a:r>
              <a:rPr lang="zh-CN" altLang="en-US" dirty="0" smtClean="0"/>
              <a:t>操作</a:t>
            </a:r>
            <a:r>
              <a:rPr lang="zh-CN" altLang="en-US" dirty="0"/>
              <a:t>方法如下</a:t>
            </a:r>
            <a:r>
              <a:rPr lang="en-US" altLang="zh-CN" dirty="0"/>
              <a:t>:</a:t>
            </a:r>
          </a:p>
          <a:p>
            <a:r>
              <a:rPr lang="zh-CN" altLang="en-US" dirty="0"/>
              <a:t>选定幻灯片中的音频图标 ，单击“音频工具</a:t>
            </a:r>
            <a:r>
              <a:rPr lang="en-US" altLang="zh-CN" dirty="0"/>
              <a:t>-</a:t>
            </a:r>
            <a:r>
              <a:rPr lang="zh-CN" altLang="en-US" dirty="0"/>
              <a:t>播放”选项卡，在“音频选项”组中单击“开始”按钮右侧的三角按钮，在展开的列表中选“跨幻灯片播放”，表示声音自动跨多张幻灯片播放，接着选中“循环播放，直到停止”和“放映时隐藏”</a:t>
            </a:r>
            <a:r>
              <a:rPr lang="zh-CN" altLang="en-US" dirty="0" smtClean="0"/>
              <a:t>复选框</a:t>
            </a:r>
            <a:r>
              <a:rPr lang="zh-CN" altLang="en-US" dirty="0"/>
              <a:t>。</a:t>
            </a:r>
          </a:p>
        </p:txBody>
      </p:sp>
    </p:spTree>
    <p:extLst>
      <p:ext uri="{BB962C8B-B14F-4D97-AF65-F5344CB8AC3E}">
        <p14:creationId xmlns:p14="http://schemas.microsoft.com/office/powerpoint/2010/main" val="19582958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5.5  </a:t>
            </a:r>
            <a:r>
              <a:rPr lang="zh-CN" altLang="zh-CN" sz="2800" dirty="0"/>
              <a:t>设置“公司简介”演示文稿的播放效果</a:t>
            </a:r>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043607" y="2319263"/>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43607" y="2927405"/>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20"/>
          <p:cNvSpPr txBox="1">
            <a:spLocks noChangeArrowheads="1"/>
          </p:cNvSpPr>
          <p:nvPr/>
        </p:nvSpPr>
        <p:spPr bwMode="gray">
          <a:xfrm>
            <a:off x="1691680" y="2279650"/>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设置动画效果</a:t>
            </a:r>
          </a:p>
        </p:txBody>
      </p:sp>
      <p:sp>
        <p:nvSpPr>
          <p:cNvPr id="11" name="Text Box 20"/>
          <p:cNvSpPr txBox="1">
            <a:spLocks noChangeArrowheads="1"/>
          </p:cNvSpPr>
          <p:nvPr/>
        </p:nvSpPr>
        <p:spPr bwMode="gray">
          <a:xfrm>
            <a:off x="1691680" y="2920408"/>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设置幻灯片切换效果</a:t>
            </a:r>
          </a:p>
        </p:txBody>
      </p:sp>
      <p:sp>
        <p:nvSpPr>
          <p:cNvPr id="14" name="矩形 13"/>
          <p:cNvSpPr/>
          <p:nvPr/>
        </p:nvSpPr>
        <p:spPr>
          <a:xfrm>
            <a:off x="755576" y="1556792"/>
            <a:ext cx="2698175" cy="523220"/>
          </a:xfrm>
          <a:prstGeom prst="rect">
            <a:avLst/>
          </a:prstGeom>
        </p:spPr>
        <p:txBody>
          <a:bodyPr wrap="none">
            <a:spAutoFit/>
          </a:bodyPr>
          <a:lstStyle/>
          <a:p>
            <a:r>
              <a:rPr lang="zh-CN" altLang="zh-CN" sz="2800" b="1" dirty="0"/>
              <a:t>主要学习内容：</a:t>
            </a:r>
          </a:p>
        </p:txBody>
      </p:sp>
      <p:sp>
        <p:nvSpPr>
          <p:cNvPr id="12" name="AutoShape 16"/>
          <p:cNvSpPr>
            <a:spLocks noChangeArrowheads="1"/>
          </p:cNvSpPr>
          <p:nvPr/>
        </p:nvSpPr>
        <p:spPr bwMode="ltGray">
          <a:xfrm>
            <a:off x="1043607" y="3540938"/>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17"/>
          <p:cNvSpPr>
            <a:spLocks noChangeArrowheads="1"/>
          </p:cNvSpPr>
          <p:nvPr/>
        </p:nvSpPr>
        <p:spPr bwMode="invGray">
          <a:xfrm>
            <a:off x="1043607" y="4149080"/>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15" name="Text Box 20"/>
          <p:cNvSpPr txBox="1">
            <a:spLocks noChangeArrowheads="1"/>
          </p:cNvSpPr>
          <p:nvPr/>
        </p:nvSpPr>
        <p:spPr bwMode="gray">
          <a:xfrm>
            <a:off x="1714521" y="3501325"/>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插入超链接</a:t>
            </a:r>
          </a:p>
        </p:txBody>
      </p:sp>
      <p:sp>
        <p:nvSpPr>
          <p:cNvPr id="16" name="Text Box 20"/>
          <p:cNvSpPr txBox="1">
            <a:spLocks noChangeArrowheads="1"/>
          </p:cNvSpPr>
          <p:nvPr/>
        </p:nvSpPr>
        <p:spPr bwMode="gray">
          <a:xfrm>
            <a:off x="1714521" y="4142083"/>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添加动作按钮</a:t>
            </a:r>
          </a:p>
        </p:txBody>
      </p:sp>
    </p:spTree>
    <p:extLst>
      <p:ext uri="{BB962C8B-B14F-4D97-AF65-F5344CB8AC3E}">
        <p14:creationId xmlns:p14="http://schemas.microsoft.com/office/powerpoint/2010/main" val="167024889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a:t>．为幻灯片设置动画效果。设置“公司简介”演示文稿的标题幻灯片中公司</a:t>
            </a:r>
            <a:r>
              <a:rPr lang="en-US" altLang="zh-CN" dirty="0"/>
              <a:t>Logo</a:t>
            </a:r>
            <a:r>
              <a:rPr lang="zh-CN" altLang="en-US" dirty="0"/>
              <a:t>图片的“飞入”动画效果。</a:t>
            </a:r>
          </a:p>
          <a:p>
            <a:r>
              <a:rPr lang="en-US" altLang="zh-CN" dirty="0"/>
              <a:t>2. </a:t>
            </a:r>
            <a:r>
              <a:rPr lang="zh-CN" altLang="en-US" dirty="0"/>
              <a:t>为幻灯片设置切换效果。为“公司简介”幻灯片设置放映过程中的切换效果。</a:t>
            </a:r>
          </a:p>
          <a:p>
            <a:r>
              <a:rPr lang="en-US" altLang="zh-CN" dirty="0"/>
              <a:t>3. </a:t>
            </a:r>
            <a:r>
              <a:rPr lang="zh-CN" altLang="en-US" dirty="0"/>
              <a:t>新建一张“目录”幻灯片。在第一张幻灯片的后面插入一张新幻灯片，并添加文字，如图</a:t>
            </a:r>
            <a:r>
              <a:rPr lang="en-US" altLang="zh-CN" dirty="0"/>
              <a:t>5-87</a:t>
            </a:r>
            <a:r>
              <a:rPr lang="zh-CN" altLang="en-US" dirty="0"/>
              <a:t>所示</a:t>
            </a:r>
            <a:r>
              <a:rPr lang="zh-CN" altLang="en-US" dirty="0" smtClean="0"/>
              <a:t>。</a:t>
            </a:r>
            <a:endParaRPr lang="zh-CN" altLang="en-US" dirty="0"/>
          </a:p>
        </p:txBody>
      </p:sp>
    </p:spTree>
    <p:extLst>
      <p:ext uri="{BB962C8B-B14F-4D97-AF65-F5344CB8AC3E}">
        <p14:creationId xmlns:p14="http://schemas.microsoft.com/office/powerpoint/2010/main" val="11880510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一、操作要求</a:t>
            </a:r>
          </a:p>
        </p:txBody>
      </p:sp>
      <p:sp>
        <p:nvSpPr>
          <p:cNvPr id="3" name="内容占位符 2"/>
          <p:cNvSpPr>
            <a:spLocks noGrp="1"/>
          </p:cNvSpPr>
          <p:nvPr>
            <p:ph idx="1"/>
          </p:nvPr>
        </p:nvSpPr>
        <p:spPr/>
        <p:txBody>
          <a:bodyPr/>
          <a:lstStyle/>
          <a:p>
            <a:r>
              <a:rPr lang="en-US" altLang="zh-CN" dirty="0"/>
              <a:t>4. </a:t>
            </a:r>
            <a:r>
              <a:rPr lang="zh-CN" altLang="en-US" dirty="0"/>
              <a:t>插入超链接。为“目录”幻灯片上各项文本设置超链接，使放映幻灯片时，单击文本能跳转到相应内容的幻灯片上。</a:t>
            </a:r>
          </a:p>
          <a:p>
            <a:r>
              <a:rPr lang="en-US" altLang="zh-CN" dirty="0"/>
              <a:t>5. </a:t>
            </a:r>
            <a:r>
              <a:rPr lang="zh-CN" altLang="en-US" dirty="0"/>
              <a:t>添加动作按钮。在“公司简介”演示文稿中添加“第一张”、“结束”、“前一项”、“后一项”动作按钮。当放映幻灯片时，单击“第一张”按钮，可返回到第一张幻灯片，单击“结束”按钮，可结束幻灯片放映，单击“前一项”按钮可退回到前一张幻灯片，单击“后一项”按钮可放映下一张幻灯片。</a:t>
            </a:r>
          </a:p>
          <a:p>
            <a:endParaRPr lang="zh-CN" altLang="en-US" dirty="0"/>
          </a:p>
          <a:p>
            <a:endParaRPr lang="zh-CN" altLang="en-US" dirty="0"/>
          </a:p>
        </p:txBody>
      </p:sp>
    </p:spTree>
    <p:extLst>
      <p:ext uri="{BB962C8B-B14F-4D97-AF65-F5344CB8AC3E}">
        <p14:creationId xmlns:p14="http://schemas.microsoft.com/office/powerpoint/2010/main" val="23058266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a:t>
            </a:r>
            <a:r>
              <a:rPr lang="zh-CN" altLang="en-US" sz="3600" dirty="0" smtClean="0"/>
              <a:t>要点</a:t>
            </a:r>
            <a:r>
              <a:rPr lang="en-US" altLang="zh-CN" sz="3600" dirty="0" smtClean="0"/>
              <a:t>-1</a:t>
            </a:r>
            <a:r>
              <a:rPr lang="zh-CN" altLang="en-US" sz="3600" dirty="0"/>
              <a:t>．设置动画</a:t>
            </a:r>
            <a:r>
              <a:rPr lang="zh-CN" altLang="en-US" sz="3600" dirty="0" smtClean="0"/>
              <a:t>效果</a:t>
            </a:r>
            <a:endParaRPr lang="zh-CN" altLang="en-US" sz="3600" dirty="0"/>
          </a:p>
        </p:txBody>
      </p:sp>
      <p:sp>
        <p:nvSpPr>
          <p:cNvPr id="3" name="内容占位符 2"/>
          <p:cNvSpPr>
            <a:spLocks noGrp="1"/>
          </p:cNvSpPr>
          <p:nvPr>
            <p:ph idx="1"/>
          </p:nvPr>
        </p:nvSpPr>
        <p:spPr/>
        <p:txBody>
          <a:bodyPr/>
          <a:lstStyle/>
          <a:p>
            <a:r>
              <a:rPr lang="zh-CN" altLang="en-US" dirty="0" smtClean="0"/>
              <a:t>所谓</a:t>
            </a:r>
            <a:r>
              <a:rPr lang="zh-CN" altLang="en-US" dirty="0">
                <a:solidFill>
                  <a:srgbClr val="FF0000"/>
                </a:solidFill>
              </a:rPr>
              <a:t>幻灯片的动画效果</a:t>
            </a:r>
            <a:r>
              <a:rPr lang="zh-CN" altLang="en-US" dirty="0"/>
              <a:t>，是指在播放一张幻灯片时，幻灯片中的不同对象（文本、图片、声音和图像等）的动态显示效果。</a:t>
            </a:r>
          </a:p>
          <a:p>
            <a:r>
              <a:rPr lang="zh-CN" altLang="en-US" dirty="0"/>
              <a:t>在</a:t>
            </a:r>
            <a:r>
              <a:rPr lang="en-US" altLang="zh-CN" dirty="0"/>
              <a:t>PowerPoint</a:t>
            </a:r>
            <a:r>
              <a:rPr lang="zh-CN" altLang="en-US" dirty="0"/>
              <a:t>中的动画主要有进入、强调、退出和路径引导几种</a:t>
            </a:r>
            <a:r>
              <a:rPr lang="zh-CN" altLang="en-US" dirty="0" smtClean="0"/>
              <a:t>类型。</a:t>
            </a:r>
            <a:endParaRPr lang="en-US" altLang="zh-CN" dirty="0" smtClean="0"/>
          </a:p>
        </p:txBody>
      </p:sp>
    </p:spTree>
    <p:extLst>
      <p:ext uri="{BB962C8B-B14F-4D97-AF65-F5344CB8AC3E}">
        <p14:creationId xmlns:p14="http://schemas.microsoft.com/office/powerpoint/2010/main" val="28189483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a:t>-1</a:t>
            </a:r>
            <a:r>
              <a:rPr lang="zh-CN" altLang="en-US" sz="3600" dirty="0"/>
              <a:t>．设置动画效果</a:t>
            </a:r>
          </a:p>
        </p:txBody>
      </p:sp>
      <p:sp>
        <p:nvSpPr>
          <p:cNvPr id="3" name="内容占位符 2"/>
          <p:cNvSpPr>
            <a:spLocks noGrp="1"/>
          </p:cNvSpPr>
          <p:nvPr>
            <p:ph idx="1"/>
          </p:nvPr>
        </p:nvSpPr>
        <p:spPr/>
        <p:txBody>
          <a:bodyPr/>
          <a:lstStyle/>
          <a:p>
            <a:r>
              <a:rPr lang="zh-CN" altLang="en-US" sz="2600" dirty="0">
                <a:solidFill>
                  <a:srgbClr val="FF0000"/>
                </a:solidFill>
              </a:rPr>
              <a:t>“进入”动画</a:t>
            </a:r>
            <a:r>
              <a:rPr lang="zh-CN" altLang="en-US" sz="2600" dirty="0" smtClean="0"/>
              <a:t>：是</a:t>
            </a:r>
            <a:r>
              <a:rPr lang="zh-CN" altLang="en-US" sz="2600" dirty="0"/>
              <a:t>指放映某张幻灯片时，幻灯片中的文本、图像和图形等对象进入放映画面时的动画效果。</a:t>
            </a:r>
          </a:p>
          <a:p>
            <a:r>
              <a:rPr lang="zh-CN" altLang="en-US" sz="2600" dirty="0">
                <a:solidFill>
                  <a:srgbClr val="FF0000"/>
                </a:solidFill>
              </a:rPr>
              <a:t>“强调”动画</a:t>
            </a:r>
            <a:r>
              <a:rPr lang="zh-CN" altLang="en-US" sz="2600" dirty="0" smtClean="0"/>
              <a:t>：为</a:t>
            </a:r>
            <a:r>
              <a:rPr lang="zh-CN" altLang="en-US" sz="2600" dirty="0"/>
              <a:t>已显示在幻灯片中的对象设置的动画效果，目的是为了强调幻灯片中的某些重要对象。</a:t>
            </a:r>
          </a:p>
          <a:p>
            <a:r>
              <a:rPr lang="zh-CN" altLang="en-US" sz="2600" dirty="0">
                <a:solidFill>
                  <a:srgbClr val="FF0000"/>
                </a:solidFill>
              </a:rPr>
              <a:t>“退出”动画：</a:t>
            </a:r>
            <a:r>
              <a:rPr lang="zh-CN" altLang="en-US" sz="2600" dirty="0"/>
              <a:t>是指在幻灯片放映过程中为了使指定对象离开幻灯片而设置的动画</a:t>
            </a:r>
            <a:r>
              <a:rPr lang="zh-CN" altLang="en-US" sz="2600" dirty="0" smtClean="0"/>
              <a:t>效果</a:t>
            </a:r>
            <a:endParaRPr lang="zh-CN" altLang="en-US" sz="2600" dirty="0"/>
          </a:p>
          <a:p>
            <a:r>
              <a:rPr lang="zh-CN" altLang="en-US" sz="2600" dirty="0">
                <a:solidFill>
                  <a:srgbClr val="FF0000"/>
                </a:solidFill>
              </a:rPr>
              <a:t>“动作路径”动画</a:t>
            </a:r>
            <a:r>
              <a:rPr lang="zh-CN" altLang="en-US" sz="2600" dirty="0"/>
              <a:t>：不同于上述三种动画效果，它可以使幻灯片中的对象沿着系统自带的或用户自己绘制的路径进行运动。</a:t>
            </a:r>
          </a:p>
          <a:p>
            <a:endParaRPr lang="zh-CN" altLang="en-US" sz="2600" dirty="0"/>
          </a:p>
          <a:p>
            <a:endParaRPr lang="zh-CN" altLang="en-US" sz="2600" dirty="0"/>
          </a:p>
        </p:txBody>
      </p:sp>
    </p:spTree>
    <p:extLst>
      <p:ext uri="{BB962C8B-B14F-4D97-AF65-F5344CB8AC3E}">
        <p14:creationId xmlns:p14="http://schemas.microsoft.com/office/powerpoint/2010/main" val="40912308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a:t>-1</a:t>
            </a:r>
            <a:r>
              <a:rPr lang="zh-CN" altLang="en-US" sz="3600" dirty="0"/>
              <a:t>．设置动画效果</a:t>
            </a:r>
          </a:p>
        </p:txBody>
      </p:sp>
      <p:sp>
        <p:nvSpPr>
          <p:cNvPr id="3" name="内容占位符 2"/>
          <p:cNvSpPr>
            <a:spLocks noGrp="1"/>
          </p:cNvSpPr>
          <p:nvPr>
            <p:ph idx="1"/>
          </p:nvPr>
        </p:nvSpPr>
        <p:spPr/>
        <p:txBody>
          <a:bodyPr/>
          <a:lstStyle/>
          <a:p>
            <a:r>
              <a:rPr lang="zh-CN" altLang="en-US" dirty="0" smtClean="0"/>
              <a:t>选中对象，单击</a:t>
            </a:r>
            <a:r>
              <a:rPr lang="zh-CN" altLang="en-US" dirty="0"/>
              <a:t>“动画”选项卡上“动画”组</a:t>
            </a:r>
            <a:r>
              <a:rPr lang="zh-CN" altLang="en-US" dirty="0" smtClean="0"/>
              <a:t>中动画名称，即为对象添加动画。</a:t>
            </a:r>
            <a:endParaRPr lang="zh-CN" altLang="en-US" dirty="0"/>
          </a:p>
        </p:txBody>
      </p:sp>
    </p:spTree>
    <p:extLst>
      <p:ext uri="{BB962C8B-B14F-4D97-AF65-F5344CB8AC3E}">
        <p14:creationId xmlns:p14="http://schemas.microsoft.com/office/powerpoint/2010/main" val="20392370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．使用动画窗格管理</a:t>
            </a:r>
            <a:r>
              <a:rPr lang="zh-CN" altLang="en-US" dirty="0" smtClean="0"/>
              <a:t>动画</a:t>
            </a:r>
            <a:endParaRPr lang="zh-CN" altLang="en-US" dirty="0"/>
          </a:p>
        </p:txBody>
      </p:sp>
      <p:sp>
        <p:nvSpPr>
          <p:cNvPr id="3" name="内容占位符 2"/>
          <p:cNvSpPr>
            <a:spLocks noGrp="1"/>
          </p:cNvSpPr>
          <p:nvPr>
            <p:ph idx="1"/>
          </p:nvPr>
        </p:nvSpPr>
        <p:spPr/>
        <p:txBody>
          <a:bodyPr/>
          <a:lstStyle/>
          <a:p>
            <a:r>
              <a:rPr lang="zh-CN" altLang="en-US" dirty="0" smtClean="0"/>
              <a:t>可</a:t>
            </a:r>
            <a:r>
              <a:rPr lang="zh-CN" altLang="en-US" dirty="0"/>
              <a:t>利用动画窗格管理已添加的动画效果，如选择、删除动画效果，调整动画效果的播放顺序，以及对动画效果进行更多设置等。</a:t>
            </a:r>
          </a:p>
          <a:p>
            <a:r>
              <a:rPr lang="zh-CN" altLang="en-US" dirty="0">
                <a:solidFill>
                  <a:schemeClr val="tx2">
                    <a:lumMod val="60000"/>
                    <a:lumOff val="40000"/>
                  </a:schemeClr>
                </a:solidFill>
              </a:rPr>
              <a:t>（</a:t>
            </a:r>
            <a:r>
              <a:rPr lang="en-US" altLang="zh-CN" dirty="0">
                <a:solidFill>
                  <a:schemeClr val="tx2">
                    <a:lumMod val="60000"/>
                    <a:lumOff val="40000"/>
                  </a:schemeClr>
                </a:solidFill>
              </a:rPr>
              <a:t>1</a:t>
            </a:r>
            <a:r>
              <a:rPr lang="zh-CN" altLang="en-US" dirty="0">
                <a:solidFill>
                  <a:schemeClr val="tx2">
                    <a:lumMod val="60000"/>
                    <a:lumOff val="40000"/>
                  </a:schemeClr>
                </a:solidFill>
              </a:rPr>
              <a:t>）打开动画窗格</a:t>
            </a:r>
            <a:r>
              <a:rPr lang="zh-CN" altLang="en-US" dirty="0"/>
              <a:t>。单击“动画”选项卡上“高级动画”组中的“动画窗格”按钮，在</a:t>
            </a:r>
            <a:r>
              <a:rPr lang="en-US" altLang="zh-CN" dirty="0"/>
              <a:t>PowerPoint</a:t>
            </a:r>
            <a:r>
              <a:rPr lang="zh-CN" altLang="en-US" dirty="0"/>
              <a:t>窗口右侧打开“动画窗格”，可看到为当前幻灯片添加的所有动画效果都将显示在该窗格中。</a:t>
            </a:r>
          </a:p>
        </p:txBody>
      </p:sp>
    </p:spTree>
    <p:extLst>
      <p:ext uri="{BB962C8B-B14F-4D97-AF65-F5344CB8AC3E}">
        <p14:creationId xmlns:p14="http://schemas.microsoft.com/office/powerpoint/2010/main" val="37145049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．使用动画窗格管理动画</a:t>
            </a:r>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）通过“效果选项”设置动画效果</a:t>
            </a:r>
            <a:r>
              <a:rPr lang="zh-CN" altLang="en-US" dirty="0" smtClean="0"/>
              <a:t>。</a:t>
            </a:r>
            <a:endParaRPr lang="en-US" altLang="zh-CN" dirty="0" smtClean="0"/>
          </a:p>
          <a:p>
            <a:r>
              <a:rPr lang="zh-CN" altLang="en-US" dirty="0"/>
              <a:t> </a:t>
            </a:r>
            <a:r>
              <a:rPr lang="zh-CN" altLang="en-US" dirty="0" smtClean="0"/>
              <a:t>在</a:t>
            </a:r>
            <a:r>
              <a:rPr lang="zh-CN" altLang="en-US" dirty="0"/>
              <a:t>“动画窗格”中单击要设置的效果，再单击右侧的三角按钮，从弹出的列表中选择“效果选项”，然后在打开的对话框中进行设置并确定即可</a:t>
            </a:r>
            <a:r>
              <a:rPr lang="zh-CN" altLang="en-US" dirty="0" smtClean="0"/>
              <a:t>。</a:t>
            </a:r>
            <a:endParaRPr lang="en-US" altLang="zh-CN" dirty="0" smtClean="0"/>
          </a:p>
          <a:p>
            <a:r>
              <a:rPr lang="en-US" altLang="zh-CN" dirty="0"/>
              <a:t>3</a:t>
            </a:r>
            <a:r>
              <a:rPr lang="zh-CN" altLang="zh-CN" dirty="0"/>
              <a:t>）</a:t>
            </a:r>
            <a:r>
              <a:rPr lang="zh-CN" altLang="zh-CN" dirty="0" smtClean="0"/>
              <a:t>调整动画</a:t>
            </a:r>
            <a:r>
              <a:rPr lang="zh-CN" altLang="zh-CN" dirty="0"/>
              <a:t>的播放顺序</a:t>
            </a:r>
            <a:r>
              <a:rPr lang="zh-CN" altLang="zh-CN" dirty="0" smtClean="0"/>
              <a:t>。</a:t>
            </a:r>
            <a:endParaRPr lang="en-US" altLang="zh-CN" dirty="0" smtClean="0"/>
          </a:p>
          <a:p>
            <a:r>
              <a:rPr lang="zh-CN" altLang="en-US" dirty="0"/>
              <a:t> </a:t>
            </a:r>
            <a:r>
              <a:rPr lang="zh-CN" altLang="zh-CN" dirty="0" smtClean="0"/>
              <a:t>方法</a:t>
            </a:r>
            <a:r>
              <a:rPr lang="zh-CN" altLang="en-US" dirty="0" smtClean="0"/>
              <a:t>：</a:t>
            </a:r>
            <a:r>
              <a:rPr lang="zh-CN" altLang="zh-CN" dirty="0" smtClean="0"/>
              <a:t>在</a:t>
            </a:r>
            <a:r>
              <a:rPr lang="zh-CN" altLang="zh-CN" dirty="0"/>
              <a:t>“动画窗格”中选中要调整顺序的动画效果，然后单击“上移”</a:t>
            </a:r>
            <a:r>
              <a:rPr lang="en-US" altLang="zh-CN" dirty="0"/>
              <a:t> </a:t>
            </a:r>
            <a:r>
              <a:rPr lang="zh-CN" altLang="zh-CN" dirty="0"/>
              <a:t>或“下移”</a:t>
            </a:r>
            <a:r>
              <a:rPr lang="en-US" altLang="zh-CN" dirty="0"/>
              <a:t> </a:t>
            </a:r>
            <a:r>
              <a:rPr lang="zh-CN" altLang="zh-CN" dirty="0"/>
              <a:t>按钮即可</a:t>
            </a:r>
            <a:endParaRPr lang="zh-CN" altLang="en-US" dirty="0"/>
          </a:p>
        </p:txBody>
      </p:sp>
    </p:spTree>
    <p:extLst>
      <p:ext uri="{BB962C8B-B14F-4D97-AF65-F5344CB8AC3E}">
        <p14:creationId xmlns:p14="http://schemas.microsoft.com/office/powerpoint/2010/main" val="448624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a:t>
            </a:r>
            <a:r>
              <a:rPr lang="zh-CN" altLang="en-US" dirty="0" smtClean="0"/>
              <a:t>要点</a:t>
            </a:r>
            <a:r>
              <a:rPr lang="en-US" altLang="zh-CN" dirty="0" smtClean="0"/>
              <a:t>—</a:t>
            </a:r>
            <a:r>
              <a:rPr lang="en-US" altLang="zh-CN" sz="2400" dirty="0"/>
              <a:t>1</a:t>
            </a:r>
            <a:r>
              <a:rPr lang="zh-CN" altLang="en-US" sz="2400" dirty="0"/>
              <a:t>．启动</a:t>
            </a:r>
            <a:r>
              <a:rPr lang="en-US" altLang="zh-CN" sz="2400" dirty="0"/>
              <a:t>PowerPoint2010</a:t>
            </a:r>
            <a:br>
              <a:rPr lang="en-US" altLang="zh-CN" sz="2400" dirty="0"/>
            </a:br>
            <a:endParaRPr lang="zh-CN" altLang="en-US" sz="2400" dirty="0"/>
          </a:p>
        </p:txBody>
      </p:sp>
      <p:sp>
        <p:nvSpPr>
          <p:cNvPr id="3" name="内容占位符 2"/>
          <p:cNvSpPr>
            <a:spLocks noGrp="1"/>
          </p:cNvSpPr>
          <p:nvPr>
            <p:ph idx="1"/>
          </p:nvPr>
        </p:nvSpPr>
        <p:spPr/>
        <p:txBody>
          <a:bodyPr/>
          <a:lstStyle/>
          <a:p>
            <a:r>
              <a:rPr lang="zh-CN" altLang="en-US" dirty="0" smtClean="0"/>
              <a:t>方法</a:t>
            </a:r>
            <a:r>
              <a:rPr lang="zh-CN" altLang="en-US" dirty="0"/>
              <a:t>一：单击“开始”按钮→“所有程序”→“</a:t>
            </a:r>
            <a:r>
              <a:rPr lang="en-US" altLang="zh-CN" dirty="0"/>
              <a:t>Microsoft Office” →“Microsoft PowerPoint 2010”</a:t>
            </a:r>
            <a:r>
              <a:rPr lang="zh-CN" altLang="en-US" dirty="0"/>
              <a:t>菜单命令，启动</a:t>
            </a:r>
            <a:r>
              <a:rPr lang="en-US" altLang="zh-CN" dirty="0"/>
              <a:t>PowerPoint</a:t>
            </a:r>
            <a:r>
              <a:rPr lang="zh-CN" altLang="en-US" dirty="0"/>
              <a:t>并建立一个新的演示文稿。</a:t>
            </a:r>
          </a:p>
          <a:p>
            <a:r>
              <a:rPr lang="zh-CN" altLang="en-US" dirty="0"/>
              <a:t>方法二：双击一个已有的</a:t>
            </a:r>
            <a:r>
              <a:rPr lang="en-US" altLang="zh-CN" dirty="0"/>
              <a:t>PowerPoint</a:t>
            </a:r>
            <a:r>
              <a:rPr lang="zh-CN" altLang="en-US" dirty="0"/>
              <a:t>演示文稿文件，也可启动</a:t>
            </a:r>
            <a:r>
              <a:rPr lang="en-US" altLang="zh-CN" dirty="0"/>
              <a:t>PowerPoint</a:t>
            </a:r>
            <a:r>
              <a:rPr lang="zh-CN" altLang="en-US" dirty="0"/>
              <a:t>并打开相应的演示文稿。</a:t>
            </a:r>
          </a:p>
          <a:p>
            <a:r>
              <a:rPr lang="zh-CN" altLang="en-US" dirty="0"/>
              <a:t>方法三：双击桌面上的</a:t>
            </a:r>
            <a:r>
              <a:rPr lang="en-US" altLang="zh-CN" dirty="0"/>
              <a:t>PowerPoint</a:t>
            </a:r>
            <a:r>
              <a:rPr lang="zh-CN" altLang="en-US" dirty="0"/>
              <a:t>快捷图标。</a:t>
            </a:r>
          </a:p>
          <a:p>
            <a:endParaRPr lang="zh-CN" altLang="en-US" dirty="0"/>
          </a:p>
        </p:txBody>
      </p:sp>
    </p:spTree>
    <p:extLst>
      <p:ext uri="{BB962C8B-B14F-4D97-AF65-F5344CB8AC3E}">
        <p14:creationId xmlns:p14="http://schemas.microsoft.com/office/powerpoint/2010/main" val="97919699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．使用动画窗格管理动画</a:t>
            </a:r>
          </a:p>
        </p:txBody>
      </p:sp>
      <p:sp>
        <p:nvSpPr>
          <p:cNvPr id="3" name="内容占位符 2"/>
          <p:cNvSpPr>
            <a:spLocks noGrp="1"/>
          </p:cNvSpPr>
          <p:nvPr>
            <p:ph idx="1"/>
          </p:nvPr>
        </p:nvSpPr>
        <p:spPr/>
        <p:txBody>
          <a:bodyPr/>
          <a:lstStyle/>
          <a:p>
            <a:r>
              <a:rPr lang="zh-CN" altLang="en-US" dirty="0"/>
              <a:t>（</a:t>
            </a:r>
            <a:r>
              <a:rPr lang="en-US" altLang="zh-CN" dirty="0"/>
              <a:t>4</a:t>
            </a:r>
            <a:r>
              <a:rPr lang="zh-CN" altLang="en-US" dirty="0"/>
              <a:t>）删除动画效果</a:t>
            </a:r>
            <a:r>
              <a:rPr lang="zh-CN" altLang="en-US" dirty="0" smtClean="0"/>
              <a:t>。</a:t>
            </a:r>
            <a:endParaRPr lang="en-US" altLang="zh-CN" dirty="0" smtClean="0"/>
          </a:p>
          <a:p>
            <a:r>
              <a:rPr lang="zh-CN" altLang="en-US" dirty="0"/>
              <a:t> </a:t>
            </a:r>
            <a:r>
              <a:rPr lang="zh-CN" altLang="en-US" dirty="0" smtClean="0"/>
              <a:t>在</a:t>
            </a:r>
            <a:r>
              <a:rPr lang="zh-CN" altLang="en-US" dirty="0"/>
              <a:t>“动画窗格”中单击要删除的效果，再单击右侧的三角按钮，从弹出的列表中选择</a:t>
            </a:r>
            <a:r>
              <a:rPr lang="zh-CN" altLang="en-US" dirty="0" smtClean="0"/>
              <a:t>“删除”。</a:t>
            </a:r>
            <a:endParaRPr lang="zh-CN" altLang="en-US" dirty="0"/>
          </a:p>
        </p:txBody>
      </p:sp>
    </p:spTree>
    <p:extLst>
      <p:ext uri="{BB962C8B-B14F-4D97-AF65-F5344CB8AC3E}">
        <p14:creationId xmlns:p14="http://schemas.microsoft.com/office/powerpoint/2010/main" val="198584013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．设置幻灯片切换</a:t>
            </a:r>
            <a:r>
              <a:rPr lang="zh-CN" altLang="en-US" dirty="0" smtClean="0"/>
              <a:t>效果</a:t>
            </a:r>
            <a:endParaRPr lang="zh-CN" altLang="en-US" dirty="0"/>
          </a:p>
        </p:txBody>
      </p:sp>
      <p:sp>
        <p:nvSpPr>
          <p:cNvPr id="3" name="内容占位符 2"/>
          <p:cNvSpPr>
            <a:spLocks noGrp="1"/>
          </p:cNvSpPr>
          <p:nvPr>
            <p:ph idx="1"/>
          </p:nvPr>
        </p:nvSpPr>
        <p:spPr/>
        <p:txBody>
          <a:bodyPr/>
          <a:lstStyle/>
          <a:p>
            <a:pPr indent="715963"/>
            <a:r>
              <a:rPr lang="zh-CN" altLang="en-US" dirty="0" smtClean="0"/>
              <a:t>幻灯片</a:t>
            </a:r>
            <a:r>
              <a:rPr lang="zh-CN" altLang="en-US" dirty="0"/>
              <a:t>的切换效果是指放映幻灯片时从一张幻灯片过渡到下一张幻灯片时的动画效果</a:t>
            </a:r>
            <a:r>
              <a:rPr lang="zh-CN" altLang="en-US" dirty="0" smtClean="0"/>
              <a:t>。</a:t>
            </a:r>
            <a:endParaRPr lang="en-US" altLang="zh-CN" dirty="0" smtClean="0"/>
          </a:p>
          <a:p>
            <a:pPr indent="715963"/>
            <a:r>
              <a:rPr lang="zh-CN" altLang="zh-CN" dirty="0"/>
              <a:t>要为幻灯片设置切换效果，可选中幻灯片后在“切换”选项卡“切换到此幻灯片”组中选择一种系统内置的动画效果并设置相应属性即</a:t>
            </a:r>
            <a:r>
              <a:rPr lang="zh-CN" altLang="zh-CN" dirty="0" smtClean="0"/>
              <a:t>可。</a:t>
            </a:r>
            <a:endParaRPr lang="zh-CN" altLang="zh-CN" dirty="0"/>
          </a:p>
          <a:p>
            <a:pPr indent="715963"/>
            <a:endParaRPr lang="zh-CN" altLang="en-US" dirty="0"/>
          </a:p>
        </p:txBody>
      </p:sp>
    </p:spTree>
    <p:extLst>
      <p:ext uri="{BB962C8B-B14F-4D97-AF65-F5344CB8AC3E}">
        <p14:creationId xmlns:p14="http://schemas.microsoft.com/office/powerpoint/2010/main" val="27392912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．创建交互式演示</a:t>
            </a:r>
            <a:r>
              <a:rPr lang="zh-CN" altLang="en-US" dirty="0" smtClean="0"/>
              <a:t>文稿</a:t>
            </a:r>
            <a:endParaRPr lang="zh-CN" altLang="en-US" dirty="0"/>
          </a:p>
        </p:txBody>
      </p:sp>
      <p:sp>
        <p:nvSpPr>
          <p:cNvPr id="3" name="内容占位符 2"/>
          <p:cNvSpPr>
            <a:spLocks noGrp="1"/>
          </p:cNvSpPr>
          <p:nvPr>
            <p:ph idx="1"/>
          </p:nvPr>
        </p:nvSpPr>
        <p:spPr/>
        <p:txBody>
          <a:bodyPr/>
          <a:lstStyle/>
          <a:p>
            <a:pPr indent="715963"/>
            <a:r>
              <a:rPr lang="zh-CN" altLang="en-US" dirty="0" smtClean="0"/>
              <a:t>交互式</a:t>
            </a:r>
            <a:r>
              <a:rPr lang="zh-CN" altLang="en-US" dirty="0"/>
              <a:t>演示文稿是指在放映幻灯片时，单击幻灯片的某个对象便能跳转到指定的幻灯片，或打开某个文件或网页</a:t>
            </a:r>
            <a:r>
              <a:rPr lang="zh-CN" altLang="en-US" dirty="0" smtClean="0"/>
              <a:t>。</a:t>
            </a:r>
            <a:endParaRPr lang="en-US" altLang="zh-CN" dirty="0" smtClean="0"/>
          </a:p>
          <a:p>
            <a:pPr indent="715963"/>
            <a:r>
              <a:rPr lang="zh-CN" altLang="en-US" dirty="0" smtClean="0"/>
              <a:t>在</a:t>
            </a:r>
            <a:r>
              <a:rPr lang="en-US" altLang="zh-CN" dirty="0"/>
              <a:t>PowerPoint 2010</a:t>
            </a:r>
            <a:r>
              <a:rPr lang="zh-CN" altLang="en-US" dirty="0"/>
              <a:t>中，我们可通过创建超链接或制作动作按钮来实现演示文稿的交互</a:t>
            </a:r>
            <a:r>
              <a:rPr lang="zh-CN" altLang="en-US" dirty="0" smtClean="0"/>
              <a:t>。</a:t>
            </a:r>
            <a:endParaRPr lang="en-US" altLang="zh-CN" dirty="0" smtClean="0"/>
          </a:p>
          <a:p>
            <a:pPr indent="715963"/>
            <a:r>
              <a:rPr lang="zh-CN" altLang="zh-CN" dirty="0" smtClean="0">
                <a:solidFill>
                  <a:srgbClr val="FF0000"/>
                </a:solidFill>
              </a:rPr>
              <a:t>“插入”</a:t>
            </a:r>
            <a:r>
              <a:rPr lang="en-US" altLang="zh-CN" dirty="0" smtClean="0">
                <a:solidFill>
                  <a:srgbClr val="FF0000"/>
                </a:solidFill>
              </a:rPr>
              <a:t>》</a:t>
            </a:r>
            <a:r>
              <a:rPr lang="zh-CN" altLang="zh-CN" dirty="0" smtClean="0">
                <a:solidFill>
                  <a:srgbClr val="FF0000"/>
                </a:solidFill>
              </a:rPr>
              <a:t>“链接”组</a:t>
            </a:r>
            <a:r>
              <a:rPr lang="en-US" altLang="zh-CN" dirty="0" smtClean="0">
                <a:solidFill>
                  <a:srgbClr val="FF0000"/>
                </a:solidFill>
              </a:rPr>
              <a:t>》</a:t>
            </a:r>
            <a:r>
              <a:rPr lang="zh-CN" altLang="zh-CN" dirty="0" smtClean="0">
                <a:solidFill>
                  <a:srgbClr val="FF0000"/>
                </a:solidFill>
              </a:rPr>
              <a:t>“超链接”按钮</a:t>
            </a:r>
            <a:r>
              <a:rPr lang="en-US" altLang="zh-CN" dirty="0" smtClean="0">
                <a:solidFill>
                  <a:srgbClr val="FF0000"/>
                </a:solidFill>
              </a:rPr>
              <a:t>》</a:t>
            </a:r>
            <a:r>
              <a:rPr lang="zh-CN" altLang="zh-CN" dirty="0" smtClean="0">
                <a:solidFill>
                  <a:srgbClr val="FF0000"/>
                </a:solidFill>
              </a:rPr>
              <a:t>“插入超链接”对话框</a:t>
            </a:r>
            <a:r>
              <a:rPr lang="zh-CN" altLang="en-US" dirty="0" smtClean="0"/>
              <a:t>，</a:t>
            </a:r>
            <a:r>
              <a:rPr lang="zh-CN" altLang="zh-CN" dirty="0" smtClean="0"/>
              <a:t>为</a:t>
            </a:r>
            <a:r>
              <a:rPr lang="zh-CN" altLang="zh-CN" dirty="0"/>
              <a:t>幻灯片设置超链接</a:t>
            </a:r>
            <a:r>
              <a:rPr lang="zh-CN" altLang="zh-CN" dirty="0" smtClean="0"/>
              <a:t>。</a:t>
            </a:r>
            <a:endParaRPr lang="en-US" altLang="zh-CN" dirty="0" smtClean="0"/>
          </a:p>
          <a:p>
            <a:pPr indent="715963"/>
            <a:r>
              <a:rPr lang="zh-CN" altLang="zh-CN" dirty="0" smtClean="0"/>
              <a:t>可</a:t>
            </a:r>
            <a:r>
              <a:rPr lang="zh-CN" altLang="zh-CN" dirty="0"/>
              <a:t>右击对象，在快捷菜单中的“超链接”命令来打开“插入超链接”对话框，</a:t>
            </a:r>
            <a:endParaRPr lang="zh-CN" altLang="en-US" dirty="0"/>
          </a:p>
          <a:p>
            <a:endParaRPr lang="zh-CN" altLang="en-US" dirty="0"/>
          </a:p>
        </p:txBody>
      </p:sp>
    </p:spTree>
    <p:extLst>
      <p:ext uri="{BB962C8B-B14F-4D97-AF65-F5344CB8AC3E}">
        <p14:creationId xmlns:p14="http://schemas.microsoft.com/office/powerpoint/2010/main" val="1993365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．创建交互式演示文稿</a:t>
            </a:r>
          </a:p>
        </p:txBody>
      </p:sp>
      <p:sp>
        <p:nvSpPr>
          <p:cNvPr id="3" name="内容占位符 2"/>
          <p:cNvSpPr>
            <a:spLocks noGrp="1"/>
          </p:cNvSpPr>
          <p:nvPr>
            <p:ph idx="1"/>
          </p:nvPr>
        </p:nvSpPr>
        <p:spPr/>
        <p:txBody>
          <a:bodyPr/>
          <a:lstStyle/>
          <a:p>
            <a:r>
              <a:rPr lang="zh-CN" altLang="zh-CN" dirty="0">
                <a:solidFill>
                  <a:schemeClr val="tx2">
                    <a:lumMod val="60000"/>
                    <a:lumOff val="40000"/>
                  </a:schemeClr>
                </a:solidFill>
              </a:rPr>
              <a:t>“插入超链接”对话框中“链接到”列表中各选项的意义如下：</a:t>
            </a:r>
          </a:p>
          <a:p>
            <a:r>
              <a:rPr lang="zh-CN" altLang="zh-CN" dirty="0"/>
              <a:t>“现有文件或网页”项：将所选对象链接到网页或储存在电脑中的某个</a:t>
            </a:r>
            <a:r>
              <a:rPr lang="zh-CN" altLang="zh-CN" dirty="0" smtClean="0"/>
              <a:t>文件</a:t>
            </a:r>
            <a:r>
              <a:rPr lang="zh-CN" altLang="en-US" dirty="0" smtClean="0"/>
              <a:t>。</a:t>
            </a:r>
            <a:endParaRPr lang="zh-CN" altLang="zh-CN" dirty="0"/>
          </a:p>
          <a:p>
            <a:r>
              <a:rPr lang="zh-CN" altLang="zh-CN" dirty="0"/>
              <a:t>“本文档中的位置”：当前演示文稿中的任何一张幻灯片。</a:t>
            </a:r>
          </a:p>
          <a:p>
            <a:r>
              <a:rPr lang="zh-CN" altLang="zh-CN" dirty="0"/>
              <a:t>“新建文档”项：新建一个演示文稿文档并将所选对象链接到该文档。</a:t>
            </a:r>
          </a:p>
          <a:p>
            <a:r>
              <a:rPr lang="zh-CN" altLang="zh-CN" dirty="0"/>
              <a:t>“电子邮件地址”项：将所选对象链接到一个电子邮件地址。</a:t>
            </a:r>
          </a:p>
          <a:p>
            <a:endParaRPr lang="zh-CN" altLang="en-US" dirty="0"/>
          </a:p>
        </p:txBody>
      </p:sp>
    </p:spTree>
    <p:extLst>
      <p:ext uri="{BB962C8B-B14F-4D97-AF65-F5344CB8AC3E}">
        <p14:creationId xmlns:p14="http://schemas.microsoft.com/office/powerpoint/2010/main" val="40262730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5.6  </a:t>
            </a:r>
            <a:r>
              <a:rPr lang="zh-CN" altLang="en-US" dirty="0"/>
              <a:t>打包“公司简介”演示文稿</a:t>
            </a:r>
          </a:p>
        </p:txBody>
      </p:sp>
      <p:sp>
        <p:nvSpPr>
          <p:cNvPr id="4" name="Line 4"/>
          <p:cNvSpPr>
            <a:spLocks noChangeShapeType="1"/>
          </p:cNvSpPr>
          <p:nvPr/>
        </p:nvSpPr>
        <p:spPr bwMode="auto">
          <a:xfrm flipH="1">
            <a:off x="837297" y="2279650"/>
            <a:ext cx="4762" cy="30956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 name="WordArt 9"/>
          <p:cNvSpPr>
            <a:spLocks noChangeArrowheads="1" noChangeShapeType="1" noTextEdit="1"/>
          </p:cNvSpPr>
          <p:nvPr/>
        </p:nvSpPr>
        <p:spPr bwMode="gray">
          <a:xfrm>
            <a:off x="917575" y="2700338"/>
            <a:ext cx="2162175" cy="10795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2109127"/>
              </a:avLst>
            </a:prstTxWarp>
          </a:bodyPr>
          <a:lstStyle/>
          <a:p>
            <a:pPr algn="ctr"/>
            <a:endParaRPr lang="zh-CN" altLang="en-US" b="1" kern="10" dirty="0">
              <a:solidFill>
                <a:srgbClr val="FFFFFF"/>
              </a:solidFill>
              <a:latin typeface="Arial"/>
              <a:cs typeface="Arial"/>
            </a:endParaRPr>
          </a:p>
        </p:txBody>
      </p:sp>
      <p:sp>
        <p:nvSpPr>
          <p:cNvPr id="6" name="AutoShape 16"/>
          <p:cNvSpPr>
            <a:spLocks noChangeArrowheads="1"/>
          </p:cNvSpPr>
          <p:nvPr/>
        </p:nvSpPr>
        <p:spPr bwMode="ltGray">
          <a:xfrm>
            <a:off x="1043607" y="2319263"/>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AutoShape 17"/>
          <p:cNvSpPr>
            <a:spLocks noChangeArrowheads="1"/>
          </p:cNvSpPr>
          <p:nvPr/>
        </p:nvSpPr>
        <p:spPr bwMode="invGray">
          <a:xfrm>
            <a:off x="1043607" y="2927405"/>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a:noFill/>
          </a:ln>
          <a:effectLst/>
          <a:extLst/>
        </p:spPr>
        <p:txBody>
          <a:bodyPr wrap="none" anchor="ctr"/>
          <a:lstStyle/>
          <a:p>
            <a:endParaRPr lang="zh-CN" altLang="en-US"/>
          </a:p>
        </p:txBody>
      </p:sp>
      <p:sp>
        <p:nvSpPr>
          <p:cNvPr id="8" name="Line 24"/>
          <p:cNvSpPr>
            <a:spLocks noChangeShapeType="1"/>
          </p:cNvSpPr>
          <p:nvPr/>
        </p:nvSpPr>
        <p:spPr bwMode="auto">
          <a:xfrm rot="16200000" flipH="1">
            <a:off x="2842067" y="329052"/>
            <a:ext cx="6350" cy="35575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AutoShape 16"/>
          <p:cNvSpPr>
            <a:spLocks noChangeArrowheads="1"/>
          </p:cNvSpPr>
          <p:nvPr/>
        </p:nvSpPr>
        <p:spPr bwMode="ltGray">
          <a:xfrm>
            <a:off x="1066448" y="3540938"/>
            <a:ext cx="396000" cy="39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Text Box 20"/>
          <p:cNvSpPr txBox="1">
            <a:spLocks noChangeArrowheads="1"/>
          </p:cNvSpPr>
          <p:nvPr/>
        </p:nvSpPr>
        <p:spPr bwMode="gray">
          <a:xfrm>
            <a:off x="1691680" y="2279650"/>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smtClean="0">
                <a:latin typeface="楷体" pitchFamily="49" charset="-122"/>
                <a:ea typeface="楷体" pitchFamily="49" charset="-122"/>
              </a:rPr>
              <a:t>页面设置</a:t>
            </a:r>
            <a:endParaRPr lang="zh-CN" altLang="zh-CN" sz="2800" dirty="0">
              <a:latin typeface="楷体" pitchFamily="49" charset="-122"/>
              <a:ea typeface="楷体" pitchFamily="49" charset="-122"/>
            </a:endParaRPr>
          </a:p>
        </p:txBody>
      </p:sp>
      <p:sp>
        <p:nvSpPr>
          <p:cNvPr id="12" name="Text Box 20"/>
          <p:cNvSpPr txBox="1">
            <a:spLocks noChangeArrowheads="1"/>
          </p:cNvSpPr>
          <p:nvPr/>
        </p:nvSpPr>
        <p:spPr bwMode="gray">
          <a:xfrm>
            <a:off x="1691680" y="2908695"/>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打印演示</a:t>
            </a:r>
            <a:r>
              <a:rPr lang="zh-CN" altLang="zh-CN" sz="2800" dirty="0" smtClean="0">
                <a:latin typeface="楷体" pitchFamily="49" charset="-122"/>
                <a:ea typeface="楷体" pitchFamily="49" charset="-122"/>
              </a:rPr>
              <a:t>文稿</a:t>
            </a:r>
            <a:endParaRPr lang="zh-CN" altLang="zh-CN" sz="2800" dirty="0">
              <a:latin typeface="楷体" pitchFamily="49" charset="-122"/>
              <a:ea typeface="楷体" pitchFamily="49" charset="-122"/>
            </a:endParaRPr>
          </a:p>
        </p:txBody>
      </p:sp>
      <p:sp>
        <p:nvSpPr>
          <p:cNvPr id="14" name="Text Box 20"/>
          <p:cNvSpPr txBox="1">
            <a:spLocks noChangeArrowheads="1"/>
          </p:cNvSpPr>
          <p:nvPr/>
        </p:nvSpPr>
        <p:spPr bwMode="gray">
          <a:xfrm>
            <a:off x="1691680" y="3537741"/>
            <a:ext cx="51656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r>
              <a:rPr lang="zh-CN" altLang="zh-CN" sz="2800" dirty="0">
                <a:latin typeface="楷体" pitchFamily="49" charset="-122"/>
                <a:ea typeface="楷体" pitchFamily="49" charset="-122"/>
              </a:rPr>
              <a:t>演示文稿打包</a:t>
            </a:r>
          </a:p>
        </p:txBody>
      </p:sp>
      <p:sp>
        <p:nvSpPr>
          <p:cNvPr id="15" name="矩形 14"/>
          <p:cNvSpPr/>
          <p:nvPr/>
        </p:nvSpPr>
        <p:spPr>
          <a:xfrm>
            <a:off x="755576" y="1556792"/>
            <a:ext cx="2698175" cy="523220"/>
          </a:xfrm>
          <a:prstGeom prst="rect">
            <a:avLst/>
          </a:prstGeom>
        </p:spPr>
        <p:txBody>
          <a:bodyPr wrap="none">
            <a:spAutoFit/>
          </a:bodyPr>
          <a:lstStyle/>
          <a:p>
            <a:r>
              <a:rPr lang="zh-CN" altLang="zh-CN" sz="2800" b="1" dirty="0"/>
              <a:t>主要学习内容：</a:t>
            </a:r>
          </a:p>
        </p:txBody>
      </p:sp>
    </p:spTree>
    <p:extLst>
      <p:ext uri="{BB962C8B-B14F-4D97-AF65-F5344CB8AC3E}">
        <p14:creationId xmlns:p14="http://schemas.microsoft.com/office/powerpoint/2010/main" val="34448713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一、操作</a:t>
            </a:r>
            <a:r>
              <a:rPr lang="zh-CN" altLang="en-US" dirty="0" smtClean="0"/>
              <a:t>要求</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a:t>．页面设置。对“公司简介”演示文稿进行页面设置。</a:t>
            </a:r>
          </a:p>
          <a:p>
            <a:r>
              <a:rPr lang="en-US" altLang="zh-CN" dirty="0"/>
              <a:t>2</a:t>
            </a:r>
            <a:r>
              <a:rPr lang="zh-CN" altLang="en-US" dirty="0"/>
              <a:t>．打印演示文稿。打印“公司简介”演示文稿。</a:t>
            </a:r>
          </a:p>
          <a:p>
            <a:r>
              <a:rPr lang="en-US" altLang="zh-CN" dirty="0"/>
              <a:t>3</a:t>
            </a:r>
            <a:r>
              <a:rPr lang="zh-CN" altLang="en-US" dirty="0"/>
              <a:t>．打包演示文稿。将“公司简介”演示文稿打包，生成一个可以在其他没安装</a:t>
            </a:r>
            <a:r>
              <a:rPr lang="en-US" altLang="zh-CN" dirty="0"/>
              <a:t>PowerPoint2010</a:t>
            </a:r>
            <a:r>
              <a:rPr lang="zh-CN" altLang="en-US" dirty="0"/>
              <a:t>程序的计算机中播放的演示文稿。</a:t>
            </a:r>
          </a:p>
          <a:p>
            <a:r>
              <a:rPr lang="en-US" altLang="zh-CN" dirty="0"/>
              <a:t>4</a:t>
            </a:r>
            <a:r>
              <a:rPr lang="zh-CN" altLang="en-US" dirty="0"/>
              <a:t>．放映打包后的“公司简介”演示文稿。</a:t>
            </a:r>
          </a:p>
          <a:p>
            <a:endParaRPr lang="zh-CN" altLang="en-US" dirty="0"/>
          </a:p>
        </p:txBody>
      </p:sp>
    </p:spTree>
    <p:extLst>
      <p:ext uri="{BB962C8B-B14F-4D97-AF65-F5344CB8AC3E}">
        <p14:creationId xmlns:p14="http://schemas.microsoft.com/office/powerpoint/2010/main" val="39390314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a:t>
            </a:r>
            <a:r>
              <a:rPr lang="zh-CN" altLang="en-US" sz="3600" dirty="0" smtClean="0"/>
              <a:t>要点</a:t>
            </a:r>
            <a:r>
              <a:rPr lang="en-US" altLang="zh-CN" sz="3600" dirty="0" smtClean="0"/>
              <a:t>—</a:t>
            </a:r>
            <a:r>
              <a:rPr lang="en-US" altLang="zh-CN" sz="3600" dirty="0"/>
              <a:t>1</a:t>
            </a:r>
            <a:r>
              <a:rPr lang="zh-CN" altLang="en-US" sz="3600" dirty="0"/>
              <a:t>．打印演示</a:t>
            </a:r>
            <a:r>
              <a:rPr lang="zh-CN" altLang="en-US" sz="3600" dirty="0" smtClean="0"/>
              <a:t>文稿</a:t>
            </a:r>
            <a:endParaRPr lang="zh-CN" altLang="en-US" sz="3600" dirty="0"/>
          </a:p>
        </p:txBody>
      </p:sp>
      <p:sp>
        <p:nvSpPr>
          <p:cNvPr id="3" name="内容占位符 2"/>
          <p:cNvSpPr>
            <a:spLocks noGrp="1"/>
          </p:cNvSpPr>
          <p:nvPr>
            <p:ph idx="1"/>
          </p:nvPr>
        </p:nvSpPr>
        <p:spPr/>
        <p:txBody>
          <a:bodyPr/>
          <a:lstStyle/>
          <a:p>
            <a:r>
              <a:rPr lang="zh-CN" altLang="en-US" dirty="0"/>
              <a:t>操作方法如下：</a:t>
            </a:r>
          </a:p>
          <a:p>
            <a:r>
              <a:rPr lang="zh-CN" altLang="en-US" dirty="0"/>
              <a:t>（</a:t>
            </a:r>
            <a:r>
              <a:rPr lang="en-US" altLang="zh-CN" dirty="0"/>
              <a:t>1</a:t>
            </a:r>
            <a:r>
              <a:rPr lang="zh-CN" altLang="en-US" dirty="0"/>
              <a:t>）单击“文件”选项卡，在展开的界面中单击左侧的“打印”项，进入打印</a:t>
            </a:r>
            <a:r>
              <a:rPr lang="zh-CN" altLang="en-US" dirty="0" smtClean="0"/>
              <a:t>界面。</a:t>
            </a:r>
            <a:endParaRPr lang="en-US" altLang="zh-CN" dirty="0" smtClean="0"/>
          </a:p>
          <a:p>
            <a:r>
              <a:rPr lang="zh-CN" altLang="zh-CN" dirty="0"/>
              <a:t>（</a:t>
            </a:r>
            <a:r>
              <a:rPr lang="en-US" altLang="zh-CN" dirty="0"/>
              <a:t>2</a:t>
            </a:r>
            <a:r>
              <a:rPr lang="zh-CN" altLang="zh-CN" dirty="0"/>
              <a:t>）在“调整”下拉列表中可选择幻灯片打印顺序。当选择打印备注页或讲义时，还可选择“横向”还是“竖向”</a:t>
            </a:r>
            <a:r>
              <a:rPr lang="zh-CN" altLang="zh-CN" dirty="0" smtClean="0"/>
              <a:t>打印。</a:t>
            </a:r>
            <a:endParaRPr lang="zh-CN" altLang="zh-CN" dirty="0"/>
          </a:p>
          <a:p>
            <a:r>
              <a:rPr lang="zh-CN" altLang="zh-CN" dirty="0"/>
              <a:t>（</a:t>
            </a:r>
            <a:r>
              <a:rPr lang="en-US" altLang="zh-CN" dirty="0"/>
              <a:t>3</a:t>
            </a:r>
            <a:r>
              <a:rPr lang="zh-CN" altLang="zh-CN" dirty="0"/>
              <a:t>）单击“颜色”右侧的三角按钮，在展开的列表中可选择是以彩色、灰度或纯黑白进行</a:t>
            </a:r>
            <a:r>
              <a:rPr lang="zh-CN" altLang="zh-CN" dirty="0" smtClean="0"/>
              <a:t>打印</a:t>
            </a:r>
            <a:endParaRPr lang="en-US" altLang="zh-CN" dirty="0" smtClean="0"/>
          </a:p>
          <a:p>
            <a:r>
              <a:rPr lang="zh-CN" altLang="zh-CN" dirty="0"/>
              <a:t>（</a:t>
            </a:r>
            <a:r>
              <a:rPr lang="en-US" altLang="zh-CN" dirty="0"/>
              <a:t>4</a:t>
            </a:r>
            <a:r>
              <a:rPr lang="zh-CN" altLang="zh-CN" dirty="0"/>
              <a:t>）设置完毕，单击“打印”</a:t>
            </a:r>
            <a:r>
              <a:rPr lang="zh-CN" altLang="zh-CN" dirty="0" smtClean="0"/>
              <a:t>按钮</a:t>
            </a:r>
            <a:endParaRPr lang="zh-CN" altLang="zh-CN" dirty="0"/>
          </a:p>
          <a:p>
            <a:endParaRPr lang="zh-CN" altLang="en-US" dirty="0"/>
          </a:p>
        </p:txBody>
      </p:sp>
    </p:spTree>
    <p:extLst>
      <p:ext uri="{BB962C8B-B14F-4D97-AF65-F5344CB8AC3E}">
        <p14:creationId xmlns:p14="http://schemas.microsoft.com/office/powerpoint/2010/main" val="1115539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a:t>— </a:t>
            </a:r>
            <a:r>
              <a:rPr lang="en-US" altLang="zh-CN" sz="3600" dirty="0" smtClean="0"/>
              <a:t>2</a:t>
            </a:r>
            <a:r>
              <a:rPr lang="zh-CN" altLang="en-US" sz="3600" dirty="0"/>
              <a:t>．输出演示</a:t>
            </a:r>
            <a:r>
              <a:rPr lang="zh-CN" altLang="en-US" sz="3600" dirty="0" smtClean="0"/>
              <a:t>文稿</a:t>
            </a:r>
            <a:endParaRPr lang="zh-CN" altLang="en-US" sz="3600" dirty="0"/>
          </a:p>
        </p:txBody>
      </p:sp>
      <p:sp>
        <p:nvSpPr>
          <p:cNvPr id="3" name="内容占位符 2"/>
          <p:cNvSpPr>
            <a:spLocks noGrp="1"/>
          </p:cNvSpPr>
          <p:nvPr>
            <p:ph idx="1"/>
          </p:nvPr>
        </p:nvSpPr>
        <p:spPr/>
        <p:txBody>
          <a:bodyPr/>
          <a:lstStyle/>
          <a:p>
            <a:r>
              <a:rPr lang="zh-CN" altLang="en-US" dirty="0" smtClean="0"/>
              <a:t>（</a:t>
            </a:r>
            <a:r>
              <a:rPr lang="en-US" altLang="zh-CN" dirty="0"/>
              <a:t>1</a:t>
            </a:r>
            <a:r>
              <a:rPr lang="zh-CN" altLang="en-US" dirty="0"/>
              <a:t>）单击“文件”选项卡，在展开的界面中单击“保存并发送”项，此时的“文件”界面如图</a:t>
            </a:r>
            <a:r>
              <a:rPr lang="en-US" altLang="zh-CN" dirty="0"/>
              <a:t>5-108</a:t>
            </a:r>
            <a:r>
              <a:rPr lang="zh-CN" altLang="en-US" dirty="0"/>
              <a:t>所示。我们可以将演示文稿发送到网络上，或将演示文稿创建为</a:t>
            </a:r>
            <a:r>
              <a:rPr lang="en-US" altLang="zh-CN" dirty="0"/>
              <a:t>PDF</a:t>
            </a:r>
            <a:r>
              <a:rPr lang="zh-CN" altLang="en-US" dirty="0"/>
              <a:t>文件或视频，还可以将演示文稿打包到</a:t>
            </a:r>
            <a:r>
              <a:rPr lang="en-US" altLang="zh-CN" dirty="0"/>
              <a:t>CD</a:t>
            </a:r>
            <a:r>
              <a:rPr lang="zh-CN" altLang="en-US" dirty="0"/>
              <a:t>或本地磁盘以方便在其他计算机中播放等。</a:t>
            </a:r>
          </a:p>
        </p:txBody>
      </p:sp>
    </p:spTree>
    <p:extLst>
      <p:ext uri="{BB962C8B-B14F-4D97-AF65-F5344CB8AC3E}">
        <p14:creationId xmlns:p14="http://schemas.microsoft.com/office/powerpoint/2010/main" val="88289612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三、知识技能要点</a:t>
            </a:r>
            <a:r>
              <a:rPr lang="en-US" altLang="zh-CN" sz="3600" dirty="0"/>
              <a:t>— 2</a:t>
            </a:r>
            <a:r>
              <a:rPr lang="zh-CN" altLang="en-US" sz="3600" dirty="0"/>
              <a:t>．输出演示文稿</a:t>
            </a:r>
          </a:p>
        </p:txBody>
      </p:sp>
      <p:sp>
        <p:nvSpPr>
          <p:cNvPr id="3" name="内容占位符 2"/>
          <p:cNvSpPr>
            <a:spLocks noGrp="1"/>
          </p:cNvSpPr>
          <p:nvPr>
            <p:ph idx="1"/>
          </p:nvPr>
        </p:nvSpPr>
        <p:spPr/>
        <p:txBody>
          <a:bodyPr/>
          <a:lstStyle/>
          <a:p>
            <a:r>
              <a:rPr lang="zh-CN" altLang="zh-CN" dirty="0"/>
              <a:t>（</a:t>
            </a:r>
            <a:r>
              <a:rPr lang="en-US" altLang="zh-CN" dirty="0"/>
              <a:t>2</a:t>
            </a:r>
            <a:r>
              <a:rPr lang="zh-CN" altLang="zh-CN" dirty="0"/>
              <a:t>）通过单击“文件”选项卡界面中的“另存为”选项，在打开的对话框中的“保存类型”下拉列表中选择相应的选项，如图</a:t>
            </a:r>
            <a:r>
              <a:rPr lang="en-US" altLang="zh-CN" dirty="0"/>
              <a:t>5-109</a:t>
            </a:r>
            <a:r>
              <a:rPr lang="zh-CN" altLang="zh-CN" dirty="0"/>
              <a:t>所示，也可以将演示文稿保存为不同类型的文件。例如将“公司简介”演示文稿保存为</a:t>
            </a:r>
            <a:r>
              <a:rPr lang="en-US" altLang="zh-CN" dirty="0" err="1"/>
              <a:t>ppsx</a:t>
            </a:r>
            <a:r>
              <a:rPr lang="zh-CN" altLang="zh-CN" dirty="0"/>
              <a:t>放映格式，这种格式的演示文稿可以在没有安装</a:t>
            </a:r>
            <a:r>
              <a:rPr lang="en-US" altLang="zh-CN" dirty="0"/>
              <a:t>PowerPoint</a:t>
            </a:r>
            <a:r>
              <a:rPr lang="zh-CN" altLang="zh-CN" dirty="0"/>
              <a:t>软件的电脑中播放（但不能对演示文稿进行编辑）。</a:t>
            </a:r>
          </a:p>
          <a:p>
            <a:endParaRPr lang="zh-CN" altLang="en-US" dirty="0"/>
          </a:p>
        </p:txBody>
      </p:sp>
    </p:spTree>
    <p:extLst>
      <p:ext uri="{BB962C8B-B14F-4D97-AF65-F5344CB8AC3E}">
        <p14:creationId xmlns:p14="http://schemas.microsoft.com/office/powerpoint/2010/main" val="1376134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三、知识技能要点</a:t>
            </a:r>
            <a:r>
              <a:rPr lang="en-US" altLang="zh-CN" dirty="0" smtClean="0"/>
              <a:t>—</a:t>
            </a:r>
            <a:r>
              <a:rPr lang="en-US" altLang="zh-CN" sz="2800" dirty="0"/>
              <a:t>2</a:t>
            </a:r>
            <a:r>
              <a:rPr lang="zh-CN" altLang="en-US" sz="2800" dirty="0"/>
              <a:t>．</a:t>
            </a:r>
            <a:r>
              <a:rPr lang="en-US" altLang="zh-CN" sz="2800" dirty="0"/>
              <a:t>PowerPoint2010</a:t>
            </a:r>
            <a:r>
              <a:rPr lang="zh-CN" altLang="en-US" sz="2800" dirty="0"/>
              <a:t>工作界面</a:t>
            </a:r>
            <a:br>
              <a:rPr lang="zh-CN" altLang="en-US" sz="2800" dirty="0"/>
            </a:br>
            <a:endParaRPr lang="zh-CN" altLang="en-US" sz="2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772816"/>
            <a:ext cx="7556994"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1895397"/>
      </p:ext>
    </p:extLst>
  </p:cSld>
  <p:clrMapOvr>
    <a:masterClrMapping/>
  </p:clrMapOvr>
</p:sld>
</file>

<file path=ppt/theme/theme1.xml><?xml version="1.0" encoding="utf-8"?>
<a:theme xmlns:a="http://schemas.openxmlformats.org/drawingml/2006/main" name="12">
  <a:themeElements>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165</TotalTime>
  <Words>6208</Words>
  <Application>Microsoft Office PowerPoint</Application>
  <PresentationFormat>全屏显示(4:3)</PresentationFormat>
  <Paragraphs>323</Paragraphs>
  <Slides>88</Slides>
  <Notes>0</Notes>
  <HiddenSlides>0</HiddenSlides>
  <MMClips>0</MMClips>
  <ScaleCrop>false</ScaleCrop>
  <HeadingPairs>
    <vt:vector size="4" baseType="variant">
      <vt:variant>
        <vt:lpstr>主题</vt:lpstr>
      </vt:variant>
      <vt:variant>
        <vt:i4>1</vt:i4>
      </vt:variant>
      <vt:variant>
        <vt:lpstr>幻灯片标题</vt:lpstr>
      </vt:variant>
      <vt:variant>
        <vt:i4>88</vt:i4>
      </vt:variant>
    </vt:vector>
  </HeadingPairs>
  <TitlesOfParts>
    <vt:vector size="89" baseType="lpstr">
      <vt:lpstr>12</vt:lpstr>
      <vt:lpstr>PowerPoint 演示文稿</vt:lpstr>
      <vt:lpstr>第5章  PowerPoint 2010的使用</vt:lpstr>
      <vt:lpstr>第5章  PowerPoint 2010的使用</vt:lpstr>
      <vt:lpstr>5.1  制作“公司简介”演示文稿</vt:lpstr>
      <vt:lpstr>一、操作要求</vt:lpstr>
      <vt:lpstr>一、操作要求</vt:lpstr>
      <vt:lpstr>一、操作要求</vt:lpstr>
      <vt:lpstr>三、知识技能要点—1．启动PowerPoint2010 </vt:lpstr>
      <vt:lpstr>三、知识技能要点—2．PowerPoint2010工作界面 </vt:lpstr>
      <vt:lpstr>3．PowerPoint 2010视图模式</vt:lpstr>
      <vt:lpstr>三、知识技能要点— 4．新建演示文稿</vt:lpstr>
      <vt:lpstr>4．新建演示文稿</vt:lpstr>
      <vt:lpstr>（2）利用主题创建演示文稿</vt:lpstr>
      <vt:lpstr>4．新建演示文稿—（3）利用模板创建演示文稿 </vt:lpstr>
      <vt:lpstr>4．新建演示文稿—（4）利用网上资源创建演示文稿 </vt:lpstr>
      <vt:lpstr>5．向幻灯片输入文本</vt:lpstr>
      <vt:lpstr>5．向幻灯片输入文本</vt:lpstr>
      <vt:lpstr>三、知识技能要点—6．添加幻灯片</vt:lpstr>
      <vt:lpstr>三、知识技能要点—7．更改幻灯片版式</vt:lpstr>
      <vt:lpstr>8．选择、复制和删除幻灯片</vt:lpstr>
      <vt:lpstr>8．选择、复制和删除幻灯片</vt:lpstr>
      <vt:lpstr>8．选择、复制和删除幻灯片</vt:lpstr>
      <vt:lpstr>9．改变幻灯片的排列顺序</vt:lpstr>
      <vt:lpstr>10．保存和关闭演示文稿</vt:lpstr>
      <vt:lpstr>10．保存和关闭演示文稿</vt:lpstr>
      <vt:lpstr>5.2  播放“公司简介”演示文稿</vt:lpstr>
      <vt:lpstr>一、操作要求</vt:lpstr>
      <vt:lpstr>三、知识技能要点--1．打开已有演示文稿</vt:lpstr>
      <vt:lpstr>三、知识技能要点--2．放映幻灯片</vt:lpstr>
      <vt:lpstr>三、知识技能要点--3．幻灯片放映方式的设置 </vt:lpstr>
      <vt:lpstr>三、知识技能要点--3．幻灯片放映方式的设置 </vt:lpstr>
      <vt:lpstr>三、知识技能要点--3．幻灯片放映方式的设置 </vt:lpstr>
      <vt:lpstr>三、知识技能要点--3．幻灯片放映方式的设置</vt:lpstr>
      <vt:lpstr>三、知识技能要点--3．幻灯片放映方式的设置</vt:lpstr>
      <vt:lpstr>三、知识技能要点--3．幻灯片放映方式的设置</vt:lpstr>
      <vt:lpstr>三、知识技能要点--3．幻灯片放映方式的设置</vt:lpstr>
      <vt:lpstr>三、知识技能要点--3．幻灯片放映方式的设置</vt:lpstr>
      <vt:lpstr>三、知识技能要点--3．幻灯片放映方式的设置</vt:lpstr>
      <vt:lpstr>5.3  对“公司简介”演示文稿的进一步编辑和修饰</vt:lpstr>
      <vt:lpstr>一、操作要求</vt:lpstr>
      <vt:lpstr>一、操作要求</vt:lpstr>
      <vt:lpstr>三、知识技能要点--1．设置文本的字符格式</vt:lpstr>
      <vt:lpstr>三、知识技能要点--2．设置文本的段落格式 </vt:lpstr>
      <vt:lpstr>三、知识技能要点--2．设置文本的段落格式</vt:lpstr>
      <vt:lpstr>三、知识技能要点--2．设置文本的段落格式</vt:lpstr>
      <vt:lpstr>三、知识技能要点--3．使用项目符号与编号</vt:lpstr>
      <vt:lpstr>三、知识技能要点--3．使用项目符号与编号</vt:lpstr>
      <vt:lpstr>三、知识技能要点--3．使用项目符号与编号</vt:lpstr>
      <vt:lpstr>三、知识技能要点--3．使用项目符号与编号</vt:lpstr>
      <vt:lpstr>三、知识技能要点--3．使用项目符号与编号</vt:lpstr>
      <vt:lpstr>三、知识技能要点--4．母版的使用</vt:lpstr>
      <vt:lpstr>三、知识技能要点--4．母版的使用</vt:lpstr>
      <vt:lpstr>三、知识技能要点--4．母版的使用</vt:lpstr>
      <vt:lpstr>三、知识技能要点--4．母版的使用</vt:lpstr>
      <vt:lpstr>三、知识技能要点--4．母版的使用</vt:lpstr>
      <vt:lpstr>5．页眉和页脚的设置</vt:lpstr>
      <vt:lpstr>6．更改演示文稿主题</vt:lpstr>
      <vt:lpstr>7．调整主题颜色、字体及效果</vt:lpstr>
      <vt:lpstr>7．调整主题颜色、字体及效果</vt:lpstr>
      <vt:lpstr>7．调整主题颜色、字体及效果</vt:lpstr>
      <vt:lpstr>8．设置幻灯片背景</vt:lpstr>
      <vt:lpstr>8．设置幻灯片背景</vt:lpstr>
      <vt:lpstr>5.4  添加“公司简介”演示文稿的多媒体效果</vt:lpstr>
      <vt:lpstr>一、操作要求</vt:lpstr>
      <vt:lpstr>PowerPoint 演示文稿</vt:lpstr>
      <vt:lpstr>三、知识技能要点—1．插入剪贴画</vt:lpstr>
      <vt:lpstr>三、知识技能要点—1．插入剪贴画</vt:lpstr>
      <vt:lpstr>2．图片、艺术字、表格、图表的编辑 </vt:lpstr>
      <vt:lpstr>3．插入声音</vt:lpstr>
      <vt:lpstr>3．插入声音</vt:lpstr>
      <vt:lpstr>4．声音的播放设置</vt:lpstr>
      <vt:lpstr>5.5  设置“公司简介”演示文稿的播放效果</vt:lpstr>
      <vt:lpstr>一、操作要求</vt:lpstr>
      <vt:lpstr>一、操作要求</vt:lpstr>
      <vt:lpstr>三、知识技能要点-1．设置动画效果</vt:lpstr>
      <vt:lpstr>三、知识技能要点-1．设置动画效果</vt:lpstr>
      <vt:lpstr>三、知识技能要点-1．设置动画效果</vt:lpstr>
      <vt:lpstr>2．使用动画窗格管理动画</vt:lpstr>
      <vt:lpstr>2．使用动画窗格管理动画</vt:lpstr>
      <vt:lpstr>2．使用动画窗格管理动画</vt:lpstr>
      <vt:lpstr>3．设置幻灯片切换效果</vt:lpstr>
      <vt:lpstr>4．创建交互式演示文稿</vt:lpstr>
      <vt:lpstr>4．创建交互式演示文稿</vt:lpstr>
      <vt:lpstr>5.6  打包“公司简介”演示文稿</vt:lpstr>
      <vt:lpstr>一、操作要求</vt:lpstr>
      <vt:lpstr>三、知识技能要点—1．打印演示文稿</vt:lpstr>
      <vt:lpstr>三、知识技能要点— 2．输出演示文稿</vt:lpstr>
      <vt:lpstr>三、知识技能要点— 2．输出演示文稿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shiliping</dc:creator>
  <cp:lastModifiedBy>shiliping</cp:lastModifiedBy>
  <cp:revision>71</cp:revision>
  <dcterms:created xsi:type="dcterms:W3CDTF">2013-08-06T02:48:58Z</dcterms:created>
  <dcterms:modified xsi:type="dcterms:W3CDTF">2013-08-12T15:38:25Z</dcterms:modified>
</cp:coreProperties>
</file>