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370" r:id="rId3"/>
    <p:sldId id="371" r:id="rId4"/>
    <p:sldId id="379" r:id="rId5"/>
    <p:sldId id="380" r:id="rId6"/>
    <p:sldId id="386" r:id="rId7"/>
    <p:sldId id="387" r:id="rId8"/>
    <p:sldId id="385" r:id="rId9"/>
    <p:sldId id="384" r:id="rId10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20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49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09747" y="3552761"/>
            <a:ext cx="696854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多线的绘制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5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5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通过对多线的学习，完成下面的图形的绘制。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081" y="2557788"/>
            <a:ext cx="6134804" cy="297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多线绘制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在菜单栏中选择“绘图”→“多线”命令。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mline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设置比例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即指平行线之间的间距值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对正方式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(T)/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(Z)/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(B)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多线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667" y="5040971"/>
            <a:ext cx="4847493" cy="13240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8667" y="2485265"/>
            <a:ext cx="3051473" cy="157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6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081" y="2557788"/>
            <a:ext cx="6134804" cy="297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6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多线绘制主要用户绘制墙体，常用的比例为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480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5328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注意多线对正方式对绘图精准度的影响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141</Words>
  <Application>Microsoft Office PowerPoint</Application>
  <PresentationFormat>自定义</PresentationFormat>
  <Paragraphs>33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289</cp:revision>
  <dcterms:created xsi:type="dcterms:W3CDTF">2015-04-23T03:04:00Z</dcterms:created>
  <dcterms:modified xsi:type="dcterms:W3CDTF">2018-08-20T08:06:40Z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