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3"/>
  </p:notesMasterIdLst>
  <p:sldIdLst>
    <p:sldId id="257" r:id="rId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156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DBBD064-1AA4-4A7A-AFF0-62734F2F6392}" type="datetimeFigureOut">
              <a:rPr lang="zh-CN" altLang="en-US" smtClean="0"/>
              <a:t>2014-3-10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01F232C-7F18-4DE1-86A1-CC640484A8D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89438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1F232C-7F18-4DE1-86A1-CC640484A8D4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09955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2014-3-10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2014-3-10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2014-3-10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2014-3-10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2014-3-10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2014-3-10</a:t>
            </a:fld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2014-3-10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100" b="1" dirty="0" smtClean="0"/>
              <a:t>图</a:t>
            </a:r>
            <a:r>
              <a:rPr lang="en-US" altLang="zh-CN" sz="4100" b="1" dirty="0" smtClean="0"/>
              <a:t>7.17 </a:t>
            </a:r>
            <a:r>
              <a:rPr lang="zh-CN" altLang="zh-CN" sz="4100" b="1" dirty="0"/>
              <a:t>“判定数的正负”窗体</a:t>
            </a:r>
            <a:endParaRPr lang="zh-CN" altLang="en-US" sz="4100" b="1" dirty="0"/>
          </a:p>
        </p:txBody>
      </p:sp>
      <p:pic>
        <p:nvPicPr>
          <p:cNvPr id="6" name="图片 5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1700808"/>
            <a:ext cx="6912768" cy="38884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9297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相邻">
  <a:themeElements>
    <a:clrScheme name="相邻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相邻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66</TotalTime>
  <Words>10</Words>
  <Application>Microsoft Office PowerPoint</Application>
  <PresentationFormat>全屏显示(4:3)</PresentationFormat>
  <Paragraphs>2</Paragraphs>
  <Slides>1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相邻</vt:lpstr>
      <vt:lpstr>图7.17 “判定数的正负”窗体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图1.1 数据库系统软硬件结构图</dc:title>
  <cp:lastModifiedBy>USER</cp:lastModifiedBy>
  <cp:revision>127</cp:revision>
  <dcterms:modified xsi:type="dcterms:W3CDTF">2014-03-10T05:59:44Z</dcterms:modified>
</cp:coreProperties>
</file>