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7" r:id="rId2"/>
    <p:sldId id="261" r:id="rId3"/>
    <p:sldId id="262" r:id="rId4"/>
    <p:sldId id="263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6.17 </a:t>
            </a:r>
            <a:r>
              <a:rPr lang="zh-CN" altLang="zh-CN" sz="4100" b="1" dirty="0"/>
              <a:t>“学生档案表”设计视图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6984776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6.18 </a:t>
            </a:r>
            <a:r>
              <a:rPr lang="zh-CN" altLang="zh-CN" sz="4100" b="1" dirty="0"/>
              <a:t>“学生档案表”设计视图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691276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6.19 </a:t>
            </a:r>
            <a:r>
              <a:rPr lang="zh-CN" altLang="zh-CN" sz="4100" b="1" dirty="0"/>
              <a:t>“学生档案表”设计视图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691276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69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6.20 </a:t>
            </a:r>
            <a:r>
              <a:rPr lang="zh-CN" altLang="zh-CN" sz="4100" b="1" dirty="0"/>
              <a:t>“学生档案表”设计视图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 dirty="0" smtClean="0"/>
              <a:t>图</a:t>
            </a:r>
            <a:r>
              <a:rPr lang="en-US" altLang="zh-CN" sz="3000" b="1" dirty="0" smtClean="0"/>
              <a:t>6.21 </a:t>
            </a:r>
            <a:r>
              <a:rPr lang="zh-CN" altLang="zh-CN" sz="3000" b="1" dirty="0"/>
              <a:t>“学生档案表”打印预览视图（局部）</a:t>
            </a:r>
            <a:endParaRPr lang="zh-CN" altLang="en-US" sz="3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748883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50</TotalTime>
  <Words>34</Words>
  <Application>Microsoft Office PowerPoint</Application>
  <PresentationFormat>全屏显示(4:3)</PresentationFormat>
  <Paragraphs>9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相邻</vt:lpstr>
      <vt:lpstr>图6.17 “学生档案表”设计视图</vt:lpstr>
      <vt:lpstr>图6.18 “学生档案表”设计视图</vt:lpstr>
      <vt:lpstr>图6.19 “学生档案表”设计视图</vt:lpstr>
      <vt:lpstr>图6.20 “学生档案表”设计视图</vt:lpstr>
      <vt:lpstr>图6.21 “学生档案表”打印预览视图（局部）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120</cp:revision>
  <dcterms:modified xsi:type="dcterms:W3CDTF">2014-03-06T11:12:43Z</dcterms:modified>
</cp:coreProperties>
</file>