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smtClean="0"/>
              <a:t>5.52  </a:t>
            </a:r>
            <a:r>
              <a:rPr lang="zh-CN" altLang="zh-CN" sz="2800" b="1" dirty="0" smtClean="0"/>
              <a:t>学生</a:t>
            </a:r>
            <a:r>
              <a:rPr lang="zh-CN" altLang="zh-CN" sz="2800" b="1" dirty="0"/>
              <a:t>档案表窗体中的“学生档案表”标签</a:t>
            </a:r>
            <a:endParaRPr lang="zh-CN" altLang="en-US" sz="2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05678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图5.52  学生档案表窗体中的“学生档案表”标签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136</cp:revision>
  <dcterms:modified xsi:type="dcterms:W3CDTF">2014-03-06T05:40:54Z</dcterms:modified>
</cp:coreProperties>
</file>