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5.76 </a:t>
            </a:r>
            <a:r>
              <a:rPr lang="zh-CN" altLang="zh-CN" sz="4100" b="1" dirty="0"/>
              <a:t>“大小</a:t>
            </a:r>
            <a:r>
              <a:rPr lang="en-US" altLang="zh-CN" sz="4100" b="1" dirty="0"/>
              <a:t>/</a:t>
            </a:r>
            <a:r>
              <a:rPr lang="zh-CN" altLang="zh-CN" sz="4100" b="1" dirty="0"/>
              <a:t>空格”下拉列表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769" y="1340768"/>
            <a:ext cx="12096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图5.76 “大小/空格”下拉列表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149</cp:revision>
  <dcterms:modified xsi:type="dcterms:W3CDTF">2014-03-06T08:47:17Z</dcterms:modified>
</cp:coreProperties>
</file>