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diagrams/drawing18.xml" ContentType="application/vnd.ms-office.drawingml.diagramDrawing+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drawing7.xml" ContentType="application/vnd.ms-office.drawingml.diagramDrawing+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21.xml" ContentType="application/vnd.ms-office.drawingml.diagramDrawing+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drawing10.xml" ContentType="application/vnd.ms-office.drawingml.diagramDrawing+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drawing3.xml" ContentType="application/vnd.ms-office.drawingml.diagramDrawing+xml"/>
  <Default Extension="png" ContentType="image/png"/>
  <Override PartName="/ppt/diagrams/colors12.xml" ContentType="application/vnd.openxmlformats-officedocument.drawingml.diagramColors+xml"/>
  <Default Extension="bin" ContentType="application/vnd.openxmlformats-officedocument.oleObject"/>
  <Override PartName="/ppt/diagrams/layout20.xml" ContentType="application/vnd.openxmlformats-officedocument.drawingml.diagramLayout+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quickStyle3.xml" ContentType="application/vnd.openxmlformats-officedocument.drawingml.diagramStyle+xml"/>
  <Override PartName="/ppt/theme/theme2.xml" ContentType="application/vnd.openxmlformats-officedocument.them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Override PartName="/ppt/diagrams/drawing19.xml" ContentType="application/vnd.ms-office.drawingml.diagramDrawing+xml"/>
  <Override PartName="/ppt/diagrams/data21.xml" ContentType="application/vnd.openxmlformats-officedocument.drawingml.diagramData+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drawing15.xml" ContentType="application/vnd.ms-office.drawingml.diagramDrawing+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rawing8.xml" ContentType="application/vnd.ms-office.drawingml.diagramDrawing+xml"/>
  <Default Extension="vml" ContentType="application/vnd.openxmlformats-officedocument.vmlDrawing"/>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diagrams/layout14.xml" ContentType="application/vnd.openxmlformats-officedocument.drawingml.diagramLayout+xml"/>
  <Override PartName="/ppt/diagrams/colors17.xml" ContentType="application/vnd.openxmlformats-officedocument.drawingml.diagramColors+xml"/>
  <Override PartName="/ppt/diagrams/drawing20.xml" ContentType="application/vnd.ms-office.drawingml.diagramDrawing+xml"/>
  <Override PartName="/ppt/diagrams/quickStyle21.xml" ContentType="application/vnd.openxmlformats-officedocument.drawingml.diagramStyl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ppt/diagrams/layout21.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drawing16.xml" ContentType="application/vnd.ms-office.drawingml.diagramDrawing+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12.xml" ContentType="application/vnd.ms-office.drawingml.diagramDrawing+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drawing5.xml" ContentType="application/vnd.ms-office.drawingml.diagramDrawing+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iagrams/colors10.xml" ContentType="application/vnd.openxmlformats-officedocument.drawingml.diagramColors+xml"/>
  <Override PartName="/ppt/diagrams/colors21.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drawing13.xml" ContentType="application/vnd.ms-office.drawingml.diagramDrawing+xml"/>
  <Override PartName="/ppt/diagrams/layout16.xml" ContentType="application/vnd.openxmlformats-officedocument.drawingml.diagramLayout+xml"/>
  <Override PartName="/ppt/diagrams/colors19.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9"/>
  </p:notesMasterIdLst>
  <p:handoutMasterIdLst>
    <p:handoutMasterId r:id="rId40"/>
  </p:handoutMasterIdLst>
  <p:sldIdLst>
    <p:sldId id="275" r:id="rId2"/>
    <p:sldId id="274" r:id="rId3"/>
    <p:sldId id="276" r:id="rId4"/>
    <p:sldId id="281" r:id="rId5"/>
    <p:sldId id="280" r:id="rId6"/>
    <p:sldId id="282" r:id="rId7"/>
    <p:sldId id="283" r:id="rId8"/>
    <p:sldId id="284" r:id="rId9"/>
    <p:sldId id="285" r:id="rId10"/>
    <p:sldId id="290" r:id="rId11"/>
    <p:sldId id="286" r:id="rId12"/>
    <p:sldId id="309" r:id="rId13"/>
    <p:sldId id="291" r:id="rId14"/>
    <p:sldId id="308" r:id="rId15"/>
    <p:sldId id="288" r:id="rId16"/>
    <p:sldId id="310" r:id="rId17"/>
    <p:sldId id="292" r:id="rId18"/>
    <p:sldId id="293" r:id="rId19"/>
    <p:sldId id="294" r:id="rId20"/>
    <p:sldId id="295" r:id="rId21"/>
    <p:sldId id="297" r:id="rId22"/>
    <p:sldId id="296" r:id="rId23"/>
    <p:sldId id="298" r:id="rId24"/>
    <p:sldId id="299" r:id="rId25"/>
    <p:sldId id="300" r:id="rId26"/>
    <p:sldId id="301" r:id="rId27"/>
    <p:sldId id="302" r:id="rId28"/>
    <p:sldId id="311" r:id="rId29"/>
    <p:sldId id="314" r:id="rId30"/>
    <p:sldId id="304" r:id="rId31"/>
    <p:sldId id="303" r:id="rId32"/>
    <p:sldId id="312" r:id="rId33"/>
    <p:sldId id="305" r:id="rId34"/>
    <p:sldId id="306" r:id="rId35"/>
    <p:sldId id="313" r:id="rId36"/>
    <p:sldId id="307" r:id="rId37"/>
    <p:sldId id="273" r:id="rId3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66"/>
    <a:srgbClr val="FF6600"/>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67" autoAdjust="0"/>
    <p:restoredTop sz="94675" autoAdjust="0"/>
  </p:normalViewPr>
  <p:slideViewPr>
    <p:cSldViewPr>
      <p:cViewPr varScale="1">
        <p:scale>
          <a:sx n="100" d="100"/>
          <a:sy n="100" d="100"/>
        </p:scale>
        <p:origin x="-1140" y="-90"/>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7" d="100"/>
          <a:sy n="67" d="100"/>
        </p:scale>
        <p:origin x="-3360"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zh-CN" sz="1600" dirty="0" smtClean="0">
              <a:solidFill>
                <a:schemeClr val="bg1"/>
              </a:solidFill>
              <a:latin typeface="+mn-lt"/>
              <a:ea typeface="+mn-ea"/>
              <a:cs typeface="+mn-cs"/>
            </a:rPr>
            <a:t>智能</a:t>
          </a:r>
          <a:r>
            <a:rPr lang="zh-CN" altLang="en-US" sz="1600" dirty="0" smtClean="0">
              <a:solidFill>
                <a:schemeClr val="bg1"/>
              </a:solidFill>
              <a:latin typeface="+mn-lt"/>
              <a:ea typeface="+mn-ea"/>
              <a:cs typeface="+mn-cs"/>
            </a:rPr>
            <a:t>电网</a:t>
          </a:r>
          <a:r>
            <a:rPr lang="zh-CN" sz="1600" dirty="0" smtClean="0">
              <a:solidFill>
                <a:schemeClr val="bg1"/>
              </a:solidFill>
              <a:latin typeface="+mn-lt"/>
              <a:ea typeface="+mn-ea"/>
              <a:cs typeface="+mn-cs"/>
            </a:rPr>
            <a:t>的概念</a:t>
          </a:r>
          <a:endParaRPr lang="zh-CN" altLang="en-US" sz="1600" u="none" dirty="0">
            <a:solidFill>
              <a:schemeClr val="bg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ctr"/>
          <a:r>
            <a:rPr lang="zh-CN" altLang="en-US" sz="1400" dirty="0" smtClean="0">
              <a:solidFill>
                <a:schemeClr val="tx1"/>
              </a:solidFill>
              <a:latin typeface="+mn-lt"/>
              <a:ea typeface="+mn-ea"/>
              <a:cs typeface="+mn-cs"/>
            </a:rPr>
            <a:t>基于物联网的</a:t>
          </a:r>
          <a:r>
            <a:rPr lang="zh-CN" sz="1400" dirty="0" smtClean="0">
              <a:solidFill>
                <a:schemeClr val="tx1"/>
              </a:solidFill>
              <a:latin typeface="+mn-lt"/>
              <a:ea typeface="+mn-ea"/>
              <a:cs typeface="+mn-cs"/>
            </a:rPr>
            <a:t>智能</a:t>
          </a:r>
          <a:r>
            <a:rPr lang="zh-CN" altLang="en-US" sz="1400" dirty="0" smtClean="0">
              <a:solidFill>
                <a:schemeClr val="tx1"/>
              </a:solidFill>
              <a:latin typeface="+mn-lt"/>
              <a:ea typeface="+mn-ea"/>
              <a:cs typeface="+mn-cs"/>
            </a:rPr>
            <a:t>电网技术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ctr"/>
          <a:r>
            <a:rPr lang="zh-CN" altLang="en-US" sz="1400" dirty="0" smtClean="0">
              <a:solidFill>
                <a:schemeClr val="tx1"/>
              </a:solidFill>
              <a:latin typeface="+mn-lt"/>
              <a:ea typeface="+mn-ea"/>
              <a:cs typeface="+mn-cs"/>
            </a:rPr>
            <a:t>智能电网技术标准</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ScaleX="87823" custLinFactNeighborX="-12078" custLinFactNeighborY="20000">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ScaleX="110057"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26707C46-DB6B-4310-9D02-E8962D05539D}" type="presOf" srcId="{4AFE0152-52EB-4B95-B7AD-68475D9B1B55}" destId="{78707572-11B1-43F0-B56F-5E4AB636DFB3}" srcOrd="0" destOrd="0" presId="urn:microsoft.com/office/officeart/2005/8/layout/hChevron3"/>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A86D507-9551-4EEF-8D46-CFFDA1A3EAC9}" type="doc">
      <dgm:prSet loTypeId="urn:microsoft.com/office/officeart/2005/8/layout/process3" loCatId="process" qsTypeId="urn:microsoft.com/office/officeart/2005/8/quickstyle/3d6" qsCatId="3D" csTypeId="urn:microsoft.com/office/officeart/2005/8/colors/accent6_4" csCatId="accent6" phldr="1"/>
      <dgm:spPr/>
    </dgm:pt>
    <dgm:pt modelId="{9A30CAF3-6D09-4EE1-BCF4-8871AD35D2FA}">
      <dgm:prSet phldrT="[文本]" custT="1"/>
      <dgm:spPr/>
      <dgm:t>
        <a:bodyPr/>
        <a:lstStyle/>
        <a:p>
          <a:r>
            <a:rPr lang="zh-CN" altLang="en-US" sz="1800" b="1" dirty="0" smtClean="0"/>
            <a:t>智能电网技术平台</a:t>
          </a:r>
          <a:endParaRPr lang="zh-CN" altLang="en-US" sz="1800" dirty="0"/>
        </a:p>
      </dgm:t>
    </dgm:pt>
    <dgm:pt modelId="{06462B65-F803-40ED-B9A2-56043A033482}" type="parTrans" cxnId="{C3888B29-A0DA-4838-8C8F-78EEC3E193A0}">
      <dgm:prSet/>
      <dgm:spPr/>
      <dgm:t>
        <a:bodyPr/>
        <a:lstStyle/>
        <a:p>
          <a:endParaRPr lang="zh-CN" altLang="en-US"/>
        </a:p>
      </dgm:t>
    </dgm:pt>
    <dgm:pt modelId="{F8A106F1-3C7A-4E29-898C-4AAD005C56A5}" type="sibTrans" cxnId="{C3888B29-A0DA-4838-8C8F-78EEC3E193A0}">
      <dgm:prSet/>
      <dgm:spPr/>
      <dgm:t>
        <a:bodyPr/>
        <a:lstStyle/>
        <a:p>
          <a:endParaRPr lang="zh-CN" altLang="en-US"/>
        </a:p>
      </dgm:t>
    </dgm:pt>
    <dgm:pt modelId="{6C23F1DA-C1D8-4075-A119-F34C594D7528}">
      <dgm:prSet phldrT="[文本]" custT="1"/>
      <dgm:spPr/>
      <dgm:t>
        <a:bodyPr/>
        <a:lstStyle/>
        <a:p>
          <a:r>
            <a:rPr lang="zh-CN" altLang="en-US" sz="1800" b="1" dirty="0" smtClean="0"/>
            <a:t>智能</a:t>
          </a:r>
          <a:r>
            <a:rPr lang="zh-CN" altLang="en-US" sz="1800" b="1" dirty="0" smtClean="0"/>
            <a:t>电网技术路线图</a:t>
          </a:r>
          <a:endParaRPr lang="zh-CN" altLang="en-US" sz="1800" dirty="0"/>
        </a:p>
      </dgm:t>
    </dgm:pt>
    <dgm:pt modelId="{5B8607B5-BEDA-4815-AE60-E14856238ED4}" type="parTrans" cxnId="{7A723D2E-E887-4CB1-BD69-D56F13B965B1}">
      <dgm:prSet/>
      <dgm:spPr/>
      <dgm:t>
        <a:bodyPr/>
        <a:lstStyle/>
        <a:p>
          <a:endParaRPr lang="zh-CN" altLang="en-US"/>
        </a:p>
      </dgm:t>
    </dgm:pt>
    <dgm:pt modelId="{F0B723E9-51AB-4134-A44D-5EBDCA54A0E4}" type="sibTrans" cxnId="{7A723D2E-E887-4CB1-BD69-D56F13B965B1}">
      <dgm:prSet/>
      <dgm:spPr/>
      <dgm:t>
        <a:bodyPr/>
        <a:lstStyle/>
        <a:p>
          <a:endParaRPr lang="zh-CN" altLang="en-US"/>
        </a:p>
      </dgm:t>
    </dgm:pt>
    <dgm:pt modelId="{883F3178-DECC-434C-96D1-8676ED59B0DF}">
      <dgm:prSet phldrT="[文本]" custT="1"/>
      <dgm:spPr/>
      <dgm:t>
        <a:bodyPr/>
        <a:lstStyle/>
        <a:p>
          <a:r>
            <a:rPr lang="zh-CN" sz="1200" dirty="0" smtClean="0"/>
            <a:t>《欧洲未来电网愿景与战略》</a:t>
          </a:r>
          <a:endParaRPr lang="zh-CN" altLang="en-US" sz="1200" dirty="0"/>
        </a:p>
      </dgm:t>
    </dgm:pt>
    <dgm:pt modelId="{F9A03759-B867-4E0F-9515-1E81A79E0ABA}" type="parTrans" cxnId="{F7E1DC80-BF74-4B44-8B81-F174D76801B6}">
      <dgm:prSet/>
      <dgm:spPr/>
      <dgm:t>
        <a:bodyPr/>
        <a:lstStyle/>
        <a:p>
          <a:endParaRPr lang="zh-CN" altLang="en-US"/>
        </a:p>
      </dgm:t>
    </dgm:pt>
    <dgm:pt modelId="{DF893142-0BC7-4524-AB78-603EE7F0BFE2}" type="sibTrans" cxnId="{F7E1DC80-BF74-4B44-8B81-F174D76801B6}">
      <dgm:prSet/>
      <dgm:spPr/>
      <dgm:t>
        <a:bodyPr/>
        <a:lstStyle/>
        <a:p>
          <a:endParaRPr lang="zh-CN" altLang="en-US"/>
        </a:p>
      </dgm:t>
    </dgm:pt>
    <dgm:pt modelId="{03314E3D-DE85-4279-8DFC-6BDEFEC82C70}">
      <dgm:prSet phldrT="[文本]" custT="1"/>
      <dgm:spPr/>
      <dgm:t>
        <a:bodyPr/>
        <a:lstStyle/>
        <a:p>
          <a:r>
            <a:rPr lang="zh-CN" sz="1200" dirty="0" smtClean="0"/>
            <a:t>《欧洲未来电网战略研究议程》</a:t>
          </a:r>
          <a:endParaRPr lang="zh-CN" altLang="en-US" sz="1200" dirty="0"/>
        </a:p>
      </dgm:t>
    </dgm:pt>
    <dgm:pt modelId="{48C03E44-3006-4B98-9E51-3B7AFDF31C35}" type="parTrans" cxnId="{CC37300E-AAB0-4166-A21F-D51AB4613ECA}">
      <dgm:prSet/>
      <dgm:spPr/>
      <dgm:t>
        <a:bodyPr/>
        <a:lstStyle/>
        <a:p>
          <a:endParaRPr lang="zh-CN" altLang="en-US"/>
        </a:p>
      </dgm:t>
    </dgm:pt>
    <dgm:pt modelId="{E9A028D0-2ECE-40BF-B9F0-82528D7C995E}" type="sibTrans" cxnId="{CC37300E-AAB0-4166-A21F-D51AB4613ECA}">
      <dgm:prSet/>
      <dgm:spPr/>
      <dgm:t>
        <a:bodyPr/>
        <a:lstStyle/>
        <a:p>
          <a:endParaRPr lang="zh-CN" altLang="en-US"/>
        </a:p>
      </dgm:t>
    </dgm:pt>
    <dgm:pt modelId="{E02CF9E4-F7B4-4A03-8834-6CF0C217CB64}">
      <dgm:prSet phldrT="[文本]" custT="1"/>
      <dgm:spPr/>
      <dgm:t>
        <a:bodyPr/>
        <a:lstStyle/>
        <a:p>
          <a:r>
            <a:rPr lang="zh-CN" sz="1200" dirty="0" smtClean="0"/>
            <a:t>《欧洲未来电网战略部署方案》</a:t>
          </a:r>
          <a:endParaRPr lang="zh-CN" altLang="en-US" sz="1200" dirty="0"/>
        </a:p>
      </dgm:t>
    </dgm:pt>
    <dgm:pt modelId="{81DB110D-A8F5-4B00-8C07-37CF3610F88A}" type="parTrans" cxnId="{375D3F02-E8FF-434F-B30C-BCE06BE26226}">
      <dgm:prSet/>
      <dgm:spPr/>
      <dgm:t>
        <a:bodyPr/>
        <a:lstStyle/>
        <a:p>
          <a:endParaRPr lang="zh-CN" altLang="en-US"/>
        </a:p>
      </dgm:t>
    </dgm:pt>
    <dgm:pt modelId="{399B0AF9-567A-46CD-BBB8-3D1882729BDF}" type="sibTrans" cxnId="{375D3F02-E8FF-434F-B30C-BCE06BE26226}">
      <dgm:prSet/>
      <dgm:spPr/>
      <dgm:t>
        <a:bodyPr/>
        <a:lstStyle/>
        <a:p>
          <a:endParaRPr lang="zh-CN" altLang="en-US"/>
        </a:p>
      </dgm:t>
    </dgm:pt>
    <dgm:pt modelId="{61395F07-B1F2-4C60-AACA-5266E1946EDC}">
      <dgm:prSet phldrT="[文本]" custT="1"/>
      <dgm:spPr/>
      <dgm:t>
        <a:bodyPr/>
        <a:lstStyle/>
        <a:p>
          <a:r>
            <a:rPr lang="zh-CN" sz="1200" dirty="0" smtClean="0"/>
            <a:t>从电网的技术、规划架构、需求侧参与和市场设计四个方面，提出了</a:t>
          </a:r>
          <a:r>
            <a:rPr lang="en-US" sz="1200" dirty="0" smtClean="0"/>
            <a:t>2010</a:t>
          </a:r>
          <a:r>
            <a:rPr lang="zh-CN" sz="1200" dirty="0" smtClean="0"/>
            <a:t>至</a:t>
          </a:r>
          <a:r>
            <a:rPr lang="en-US" sz="1200" dirty="0" smtClean="0"/>
            <a:t>2020</a:t>
          </a:r>
          <a:r>
            <a:rPr lang="zh-CN" sz="1200" dirty="0" smtClean="0"/>
            <a:t>年智能电网技术发展路线</a:t>
          </a:r>
          <a:endParaRPr lang="zh-CN" altLang="en-US" sz="1200" dirty="0"/>
        </a:p>
      </dgm:t>
    </dgm:pt>
    <dgm:pt modelId="{4139EA06-80B6-4DDE-AD81-5F7B95A7B33E}" type="parTrans" cxnId="{59D4C837-750A-4698-ABC6-4731BC54BB60}">
      <dgm:prSet/>
      <dgm:spPr/>
      <dgm:t>
        <a:bodyPr/>
        <a:lstStyle/>
        <a:p>
          <a:endParaRPr lang="zh-CN" altLang="en-US"/>
        </a:p>
      </dgm:t>
    </dgm:pt>
    <dgm:pt modelId="{9D6B141D-0ECE-4DC9-B0BD-FF916006E8E7}" type="sibTrans" cxnId="{59D4C837-750A-4698-ABC6-4731BC54BB60}">
      <dgm:prSet/>
      <dgm:spPr/>
      <dgm:t>
        <a:bodyPr/>
        <a:lstStyle/>
        <a:p>
          <a:endParaRPr lang="zh-CN" altLang="en-US"/>
        </a:p>
      </dgm:t>
    </dgm:pt>
    <dgm:pt modelId="{016306B9-2EDF-463C-878B-26BC81A7D4CC}">
      <dgm:prSet phldrT="[文本]" custT="1"/>
      <dgm:spPr/>
      <dgm:t>
        <a:bodyPr/>
        <a:lstStyle/>
        <a:p>
          <a:r>
            <a:rPr lang="zh-CN" altLang="en-US" sz="1800" b="1" dirty="0" smtClean="0"/>
            <a:t>欧洲</a:t>
          </a:r>
          <a:r>
            <a:rPr lang="zh-CN" altLang="en-US" sz="1800" b="1" dirty="0" smtClean="0"/>
            <a:t>“超级智能电网”计划</a:t>
          </a:r>
          <a:endParaRPr lang="zh-CN" altLang="en-US" sz="1800" dirty="0"/>
        </a:p>
      </dgm:t>
    </dgm:pt>
    <dgm:pt modelId="{05DBEF5A-6153-468A-8B50-C8775CB3FF3B}" type="sibTrans" cxnId="{46110DFF-E1F7-4C57-AC50-8C92F5227FD0}">
      <dgm:prSet/>
      <dgm:spPr/>
      <dgm:t>
        <a:bodyPr/>
        <a:lstStyle/>
        <a:p>
          <a:endParaRPr lang="zh-CN" altLang="en-US"/>
        </a:p>
      </dgm:t>
    </dgm:pt>
    <dgm:pt modelId="{9C998906-EDAB-4767-80EC-90388E5D5A67}" type="parTrans" cxnId="{46110DFF-E1F7-4C57-AC50-8C92F5227FD0}">
      <dgm:prSet/>
      <dgm:spPr/>
      <dgm:t>
        <a:bodyPr/>
        <a:lstStyle/>
        <a:p>
          <a:endParaRPr lang="zh-CN" altLang="en-US"/>
        </a:p>
      </dgm:t>
    </dgm:pt>
    <dgm:pt modelId="{C524474F-551B-473C-B750-A59B0999921C}">
      <dgm:prSet phldrT="[文本]" custT="1"/>
      <dgm:spPr/>
      <dgm:t>
        <a:bodyPr/>
        <a:lstStyle/>
        <a:p>
          <a:r>
            <a:rPr lang="zh-CN" sz="1200" dirty="0" smtClean="0"/>
            <a:t>充分利用潜力巨大的北非沙漠太阳能和风能等可再生能源发展，满足欧洲能源需要，完善未来的欧洲能源系统</a:t>
          </a:r>
          <a:endParaRPr lang="zh-CN" altLang="en-US" sz="1200" dirty="0"/>
        </a:p>
      </dgm:t>
    </dgm:pt>
    <dgm:pt modelId="{65E68B24-1F22-4CAA-90E4-412365052980}" type="parTrans" cxnId="{3C3E0B9A-0D54-4AFB-892D-275EEE704AD3}">
      <dgm:prSet/>
      <dgm:spPr/>
      <dgm:t>
        <a:bodyPr/>
        <a:lstStyle/>
        <a:p>
          <a:endParaRPr lang="zh-CN" altLang="en-US"/>
        </a:p>
      </dgm:t>
    </dgm:pt>
    <dgm:pt modelId="{8AD3A94E-3F2E-4F88-A47C-8B4581178AEB}" type="sibTrans" cxnId="{3C3E0B9A-0D54-4AFB-892D-275EEE704AD3}">
      <dgm:prSet/>
      <dgm:spPr/>
      <dgm:t>
        <a:bodyPr/>
        <a:lstStyle/>
        <a:p>
          <a:endParaRPr lang="zh-CN" altLang="en-US"/>
        </a:p>
      </dgm:t>
    </dgm:pt>
    <dgm:pt modelId="{54515F26-E286-4038-AB21-C569530D1F24}" type="pres">
      <dgm:prSet presAssocID="{EA86D507-9551-4EEF-8D46-CFFDA1A3EAC9}" presName="linearFlow" presStyleCnt="0">
        <dgm:presLayoutVars>
          <dgm:dir/>
          <dgm:animLvl val="lvl"/>
          <dgm:resizeHandles val="exact"/>
        </dgm:presLayoutVars>
      </dgm:prSet>
      <dgm:spPr/>
    </dgm:pt>
    <dgm:pt modelId="{C89FED8C-5A9C-450C-8335-C49F665213FB}" type="pres">
      <dgm:prSet presAssocID="{9A30CAF3-6D09-4EE1-BCF4-8871AD35D2FA}" presName="composite" presStyleCnt="0"/>
      <dgm:spPr/>
    </dgm:pt>
    <dgm:pt modelId="{307A655E-1A16-465A-B468-F718C7890729}" type="pres">
      <dgm:prSet presAssocID="{9A30CAF3-6D09-4EE1-BCF4-8871AD35D2FA}" presName="parTx" presStyleLbl="node1" presStyleIdx="0" presStyleCnt="3">
        <dgm:presLayoutVars>
          <dgm:chMax val="0"/>
          <dgm:chPref val="0"/>
          <dgm:bulletEnabled val="1"/>
        </dgm:presLayoutVars>
      </dgm:prSet>
      <dgm:spPr/>
      <dgm:t>
        <a:bodyPr/>
        <a:lstStyle/>
        <a:p>
          <a:endParaRPr lang="zh-CN" altLang="en-US"/>
        </a:p>
      </dgm:t>
    </dgm:pt>
    <dgm:pt modelId="{6E70A435-7014-49EF-A697-CF542C767AA8}" type="pres">
      <dgm:prSet presAssocID="{9A30CAF3-6D09-4EE1-BCF4-8871AD35D2FA}" presName="parSh" presStyleLbl="node1" presStyleIdx="0" presStyleCnt="3" custLinFactNeighborY="-1699"/>
      <dgm:spPr/>
      <dgm:t>
        <a:bodyPr/>
        <a:lstStyle/>
        <a:p>
          <a:endParaRPr lang="zh-CN" altLang="en-US"/>
        </a:p>
      </dgm:t>
    </dgm:pt>
    <dgm:pt modelId="{3124E4BC-1ECE-4072-99B7-2EBE335931C3}" type="pres">
      <dgm:prSet presAssocID="{9A30CAF3-6D09-4EE1-BCF4-8871AD35D2FA}" presName="desTx" presStyleLbl="fgAcc1" presStyleIdx="0" presStyleCnt="3" custScaleX="153923" custScaleY="33625" custLinFactNeighborX="17234" custLinFactNeighborY="-21637">
        <dgm:presLayoutVars>
          <dgm:bulletEnabled val="1"/>
        </dgm:presLayoutVars>
      </dgm:prSet>
      <dgm:spPr/>
      <dgm:t>
        <a:bodyPr/>
        <a:lstStyle/>
        <a:p>
          <a:endParaRPr lang="zh-CN" altLang="en-US"/>
        </a:p>
      </dgm:t>
    </dgm:pt>
    <dgm:pt modelId="{A273834F-B878-43F7-BA51-C1AB1704C549}" type="pres">
      <dgm:prSet presAssocID="{F8A106F1-3C7A-4E29-898C-4AAD005C56A5}" presName="sibTrans" presStyleLbl="sibTrans2D1" presStyleIdx="0" presStyleCnt="2"/>
      <dgm:spPr/>
      <dgm:t>
        <a:bodyPr/>
        <a:lstStyle/>
        <a:p>
          <a:endParaRPr lang="zh-CN" altLang="en-US"/>
        </a:p>
      </dgm:t>
    </dgm:pt>
    <dgm:pt modelId="{8CD32856-26E3-4DD1-AC79-D99B4F2BAED9}" type="pres">
      <dgm:prSet presAssocID="{F8A106F1-3C7A-4E29-898C-4AAD005C56A5}" presName="connTx" presStyleLbl="sibTrans2D1" presStyleIdx="0" presStyleCnt="2"/>
      <dgm:spPr/>
      <dgm:t>
        <a:bodyPr/>
        <a:lstStyle/>
        <a:p>
          <a:endParaRPr lang="zh-CN" altLang="en-US"/>
        </a:p>
      </dgm:t>
    </dgm:pt>
    <dgm:pt modelId="{3C12BF8A-F7C6-4552-801F-CA3F28DC7EAE}" type="pres">
      <dgm:prSet presAssocID="{6C23F1DA-C1D8-4075-A119-F34C594D7528}" presName="composite" presStyleCnt="0"/>
      <dgm:spPr/>
    </dgm:pt>
    <dgm:pt modelId="{1DB446BB-85E5-4DF8-8BF2-72389C9D7A93}" type="pres">
      <dgm:prSet presAssocID="{6C23F1DA-C1D8-4075-A119-F34C594D7528}" presName="parTx" presStyleLbl="node1" presStyleIdx="0" presStyleCnt="3">
        <dgm:presLayoutVars>
          <dgm:chMax val="0"/>
          <dgm:chPref val="0"/>
          <dgm:bulletEnabled val="1"/>
        </dgm:presLayoutVars>
      </dgm:prSet>
      <dgm:spPr/>
      <dgm:t>
        <a:bodyPr/>
        <a:lstStyle/>
        <a:p>
          <a:endParaRPr lang="zh-CN" altLang="en-US"/>
        </a:p>
      </dgm:t>
    </dgm:pt>
    <dgm:pt modelId="{E405D238-74FE-42DF-8ACE-2BAC5EEC0248}" type="pres">
      <dgm:prSet presAssocID="{6C23F1DA-C1D8-4075-A119-F34C594D7528}" presName="parSh" presStyleLbl="node1" presStyleIdx="1" presStyleCnt="3"/>
      <dgm:spPr/>
      <dgm:t>
        <a:bodyPr/>
        <a:lstStyle/>
        <a:p>
          <a:endParaRPr lang="zh-CN" altLang="en-US"/>
        </a:p>
      </dgm:t>
    </dgm:pt>
    <dgm:pt modelId="{B2BD745A-1CD8-4A7C-91D7-0D6308EE349A}" type="pres">
      <dgm:prSet presAssocID="{6C23F1DA-C1D8-4075-A119-F34C594D7528}" presName="desTx" presStyleLbl="fgAcc1" presStyleIdx="1" presStyleCnt="3" custScaleX="133904" custScaleY="33942" custLinFactNeighborX="657" custLinFactNeighborY="-20855">
        <dgm:presLayoutVars>
          <dgm:bulletEnabled val="1"/>
        </dgm:presLayoutVars>
      </dgm:prSet>
      <dgm:spPr/>
      <dgm:t>
        <a:bodyPr/>
        <a:lstStyle/>
        <a:p>
          <a:endParaRPr lang="zh-CN" altLang="en-US"/>
        </a:p>
      </dgm:t>
    </dgm:pt>
    <dgm:pt modelId="{2CEB16C4-4703-4CEA-8EE1-817394C61E5A}" type="pres">
      <dgm:prSet presAssocID="{F0B723E9-51AB-4134-A44D-5EBDCA54A0E4}" presName="sibTrans" presStyleLbl="sibTrans2D1" presStyleIdx="1" presStyleCnt="2"/>
      <dgm:spPr/>
      <dgm:t>
        <a:bodyPr/>
        <a:lstStyle/>
        <a:p>
          <a:endParaRPr lang="zh-CN" altLang="en-US"/>
        </a:p>
      </dgm:t>
    </dgm:pt>
    <dgm:pt modelId="{56BB74BF-C7F0-47B3-945F-DC45FDAE93F9}" type="pres">
      <dgm:prSet presAssocID="{F0B723E9-51AB-4134-A44D-5EBDCA54A0E4}" presName="connTx" presStyleLbl="sibTrans2D1" presStyleIdx="1" presStyleCnt="2"/>
      <dgm:spPr/>
      <dgm:t>
        <a:bodyPr/>
        <a:lstStyle/>
        <a:p>
          <a:endParaRPr lang="zh-CN" altLang="en-US"/>
        </a:p>
      </dgm:t>
    </dgm:pt>
    <dgm:pt modelId="{8DCA6ED2-11BD-43B2-9675-14B805A55CDE}" type="pres">
      <dgm:prSet presAssocID="{016306B9-2EDF-463C-878B-26BC81A7D4CC}" presName="composite" presStyleCnt="0"/>
      <dgm:spPr/>
    </dgm:pt>
    <dgm:pt modelId="{96435846-CCB3-4561-963A-23229578F9E0}" type="pres">
      <dgm:prSet presAssocID="{016306B9-2EDF-463C-878B-26BC81A7D4CC}" presName="parTx" presStyleLbl="node1" presStyleIdx="1" presStyleCnt="3">
        <dgm:presLayoutVars>
          <dgm:chMax val="0"/>
          <dgm:chPref val="0"/>
          <dgm:bulletEnabled val="1"/>
        </dgm:presLayoutVars>
      </dgm:prSet>
      <dgm:spPr/>
      <dgm:t>
        <a:bodyPr/>
        <a:lstStyle/>
        <a:p>
          <a:endParaRPr lang="zh-CN" altLang="en-US"/>
        </a:p>
      </dgm:t>
    </dgm:pt>
    <dgm:pt modelId="{344EEF9A-CF5D-48BB-B4ED-FD46DAEBFE14}" type="pres">
      <dgm:prSet presAssocID="{016306B9-2EDF-463C-878B-26BC81A7D4CC}" presName="parSh" presStyleLbl="node1" presStyleIdx="2" presStyleCnt="3"/>
      <dgm:spPr/>
      <dgm:t>
        <a:bodyPr/>
        <a:lstStyle/>
        <a:p>
          <a:endParaRPr lang="zh-CN" altLang="en-US"/>
        </a:p>
      </dgm:t>
    </dgm:pt>
    <dgm:pt modelId="{EF5C051D-D7A8-40D4-BD38-8CB68E09807F}" type="pres">
      <dgm:prSet presAssocID="{016306B9-2EDF-463C-878B-26BC81A7D4CC}" presName="desTx" presStyleLbl="fgAcc1" presStyleIdx="2" presStyleCnt="3" custScaleX="115656" custScaleY="32593" custLinFactNeighborX="-5025" custLinFactNeighborY="-20518">
        <dgm:presLayoutVars>
          <dgm:bulletEnabled val="1"/>
        </dgm:presLayoutVars>
      </dgm:prSet>
      <dgm:spPr/>
      <dgm:t>
        <a:bodyPr/>
        <a:lstStyle/>
        <a:p>
          <a:endParaRPr lang="zh-CN" altLang="en-US"/>
        </a:p>
      </dgm:t>
    </dgm:pt>
  </dgm:ptLst>
  <dgm:cxnLst>
    <dgm:cxn modelId="{7F38C846-86CF-49C4-8384-7AF07F7847E2}" type="presOf" srcId="{883F3178-DECC-434C-96D1-8676ED59B0DF}" destId="{3124E4BC-1ECE-4072-99B7-2EBE335931C3}" srcOrd="0" destOrd="0" presId="urn:microsoft.com/office/officeart/2005/8/layout/process3"/>
    <dgm:cxn modelId="{0A51E9EC-A1B0-4DAA-809E-47A5D4FA45D6}" type="presOf" srcId="{016306B9-2EDF-463C-878B-26BC81A7D4CC}" destId="{344EEF9A-CF5D-48BB-B4ED-FD46DAEBFE14}" srcOrd="1" destOrd="0" presId="urn:microsoft.com/office/officeart/2005/8/layout/process3"/>
    <dgm:cxn modelId="{CC37300E-AAB0-4166-A21F-D51AB4613ECA}" srcId="{9A30CAF3-6D09-4EE1-BCF4-8871AD35D2FA}" destId="{03314E3D-DE85-4279-8DFC-6BDEFEC82C70}" srcOrd="1" destOrd="0" parTransId="{48C03E44-3006-4B98-9E51-3B7AFDF31C35}" sibTransId="{E9A028D0-2ECE-40BF-B9F0-82528D7C995E}"/>
    <dgm:cxn modelId="{D15862D9-2F50-4586-94F5-12F488BD853F}" type="presOf" srcId="{EA86D507-9551-4EEF-8D46-CFFDA1A3EAC9}" destId="{54515F26-E286-4038-AB21-C569530D1F24}" srcOrd="0" destOrd="0" presId="urn:microsoft.com/office/officeart/2005/8/layout/process3"/>
    <dgm:cxn modelId="{F7684E31-5AC4-49ED-86BE-8B07F49F065A}" type="presOf" srcId="{F0B723E9-51AB-4134-A44D-5EBDCA54A0E4}" destId="{56BB74BF-C7F0-47B3-945F-DC45FDAE93F9}" srcOrd="1" destOrd="0" presId="urn:microsoft.com/office/officeart/2005/8/layout/process3"/>
    <dgm:cxn modelId="{713FCEAE-AEA8-41AB-9707-97430FA50CD2}" type="presOf" srcId="{F0B723E9-51AB-4134-A44D-5EBDCA54A0E4}" destId="{2CEB16C4-4703-4CEA-8EE1-817394C61E5A}" srcOrd="0" destOrd="0" presId="urn:microsoft.com/office/officeart/2005/8/layout/process3"/>
    <dgm:cxn modelId="{9031491D-00C0-4CBD-B3FF-9DA04773EA75}" type="presOf" srcId="{9A30CAF3-6D09-4EE1-BCF4-8871AD35D2FA}" destId="{307A655E-1A16-465A-B468-F718C7890729}" srcOrd="0" destOrd="0" presId="urn:microsoft.com/office/officeart/2005/8/layout/process3"/>
    <dgm:cxn modelId="{F876D0BA-458F-4E17-BF3D-6FB0C1F8E146}" type="presOf" srcId="{9A30CAF3-6D09-4EE1-BCF4-8871AD35D2FA}" destId="{6E70A435-7014-49EF-A697-CF542C767AA8}" srcOrd="1" destOrd="0" presId="urn:microsoft.com/office/officeart/2005/8/layout/process3"/>
    <dgm:cxn modelId="{1949DC6D-E8E6-40C4-8A7A-391C93484F12}" type="presOf" srcId="{61395F07-B1F2-4C60-AACA-5266E1946EDC}" destId="{B2BD745A-1CD8-4A7C-91D7-0D6308EE349A}" srcOrd="0" destOrd="0" presId="urn:microsoft.com/office/officeart/2005/8/layout/process3"/>
    <dgm:cxn modelId="{5BB7DAB6-4DB9-4480-A25E-5768EE47E898}" type="presOf" srcId="{6C23F1DA-C1D8-4075-A119-F34C594D7528}" destId="{1DB446BB-85E5-4DF8-8BF2-72389C9D7A93}" srcOrd="0" destOrd="0" presId="urn:microsoft.com/office/officeart/2005/8/layout/process3"/>
    <dgm:cxn modelId="{F7E1DC80-BF74-4B44-8B81-F174D76801B6}" srcId="{9A30CAF3-6D09-4EE1-BCF4-8871AD35D2FA}" destId="{883F3178-DECC-434C-96D1-8676ED59B0DF}" srcOrd="0" destOrd="0" parTransId="{F9A03759-B867-4E0F-9515-1E81A79E0ABA}" sibTransId="{DF893142-0BC7-4524-AB78-603EE7F0BFE2}"/>
    <dgm:cxn modelId="{3C3E0B9A-0D54-4AFB-892D-275EEE704AD3}" srcId="{016306B9-2EDF-463C-878B-26BC81A7D4CC}" destId="{C524474F-551B-473C-B750-A59B0999921C}" srcOrd="0" destOrd="0" parTransId="{65E68B24-1F22-4CAA-90E4-412365052980}" sibTransId="{8AD3A94E-3F2E-4F88-A47C-8B4581178AEB}"/>
    <dgm:cxn modelId="{FC83DA54-127A-42EE-B21D-6F3D6EF4D2E9}" type="presOf" srcId="{C524474F-551B-473C-B750-A59B0999921C}" destId="{EF5C051D-D7A8-40D4-BD38-8CB68E09807F}" srcOrd="0" destOrd="0" presId="urn:microsoft.com/office/officeart/2005/8/layout/process3"/>
    <dgm:cxn modelId="{6CA5A144-41C2-4BFF-8151-C0212061FD01}" type="presOf" srcId="{F8A106F1-3C7A-4E29-898C-4AAD005C56A5}" destId="{8CD32856-26E3-4DD1-AC79-D99B4F2BAED9}" srcOrd="1" destOrd="0" presId="urn:microsoft.com/office/officeart/2005/8/layout/process3"/>
    <dgm:cxn modelId="{7A723D2E-E887-4CB1-BD69-D56F13B965B1}" srcId="{EA86D507-9551-4EEF-8D46-CFFDA1A3EAC9}" destId="{6C23F1DA-C1D8-4075-A119-F34C594D7528}" srcOrd="1" destOrd="0" parTransId="{5B8607B5-BEDA-4815-AE60-E14856238ED4}" sibTransId="{F0B723E9-51AB-4134-A44D-5EBDCA54A0E4}"/>
    <dgm:cxn modelId="{46110DFF-E1F7-4C57-AC50-8C92F5227FD0}" srcId="{EA86D507-9551-4EEF-8D46-CFFDA1A3EAC9}" destId="{016306B9-2EDF-463C-878B-26BC81A7D4CC}" srcOrd="2" destOrd="0" parTransId="{9C998906-EDAB-4767-80EC-90388E5D5A67}" sibTransId="{05DBEF5A-6153-468A-8B50-C8775CB3FF3B}"/>
    <dgm:cxn modelId="{C8FFB739-CD03-4CC8-98A6-2EFF638B2767}" type="presOf" srcId="{E02CF9E4-F7B4-4A03-8834-6CF0C217CB64}" destId="{3124E4BC-1ECE-4072-99B7-2EBE335931C3}" srcOrd="0" destOrd="2" presId="urn:microsoft.com/office/officeart/2005/8/layout/process3"/>
    <dgm:cxn modelId="{C3888B29-A0DA-4838-8C8F-78EEC3E193A0}" srcId="{EA86D507-9551-4EEF-8D46-CFFDA1A3EAC9}" destId="{9A30CAF3-6D09-4EE1-BCF4-8871AD35D2FA}" srcOrd="0" destOrd="0" parTransId="{06462B65-F803-40ED-B9A2-56043A033482}" sibTransId="{F8A106F1-3C7A-4E29-898C-4AAD005C56A5}"/>
    <dgm:cxn modelId="{AB83EF47-E381-4F96-80A4-69B3821CFCDF}" type="presOf" srcId="{016306B9-2EDF-463C-878B-26BC81A7D4CC}" destId="{96435846-CCB3-4561-963A-23229578F9E0}" srcOrd="0" destOrd="0" presId="urn:microsoft.com/office/officeart/2005/8/layout/process3"/>
    <dgm:cxn modelId="{59D4C837-750A-4698-ABC6-4731BC54BB60}" srcId="{6C23F1DA-C1D8-4075-A119-F34C594D7528}" destId="{61395F07-B1F2-4C60-AACA-5266E1946EDC}" srcOrd="0" destOrd="0" parTransId="{4139EA06-80B6-4DDE-AD81-5F7B95A7B33E}" sibTransId="{9D6B141D-0ECE-4DC9-B0BD-FF916006E8E7}"/>
    <dgm:cxn modelId="{FD0CA3A9-E2D9-478C-95CF-CD55B19ECD70}" type="presOf" srcId="{6C23F1DA-C1D8-4075-A119-F34C594D7528}" destId="{E405D238-74FE-42DF-8ACE-2BAC5EEC0248}" srcOrd="1" destOrd="0" presId="urn:microsoft.com/office/officeart/2005/8/layout/process3"/>
    <dgm:cxn modelId="{375D3F02-E8FF-434F-B30C-BCE06BE26226}" srcId="{9A30CAF3-6D09-4EE1-BCF4-8871AD35D2FA}" destId="{E02CF9E4-F7B4-4A03-8834-6CF0C217CB64}" srcOrd="2" destOrd="0" parTransId="{81DB110D-A8F5-4B00-8C07-37CF3610F88A}" sibTransId="{399B0AF9-567A-46CD-BBB8-3D1882729BDF}"/>
    <dgm:cxn modelId="{8CB9E09C-8413-4E88-ADD9-C510F289FC4D}" type="presOf" srcId="{F8A106F1-3C7A-4E29-898C-4AAD005C56A5}" destId="{A273834F-B878-43F7-BA51-C1AB1704C549}" srcOrd="0" destOrd="0" presId="urn:microsoft.com/office/officeart/2005/8/layout/process3"/>
    <dgm:cxn modelId="{0A05F269-C1B6-432C-AFB6-F6A88A3D21E8}" type="presOf" srcId="{03314E3D-DE85-4279-8DFC-6BDEFEC82C70}" destId="{3124E4BC-1ECE-4072-99B7-2EBE335931C3}" srcOrd="0" destOrd="1" presId="urn:microsoft.com/office/officeart/2005/8/layout/process3"/>
    <dgm:cxn modelId="{0424133F-722B-436C-82DD-BDD98EAF7755}" type="presParOf" srcId="{54515F26-E286-4038-AB21-C569530D1F24}" destId="{C89FED8C-5A9C-450C-8335-C49F665213FB}" srcOrd="0" destOrd="0" presId="urn:microsoft.com/office/officeart/2005/8/layout/process3"/>
    <dgm:cxn modelId="{1495D73E-67CB-4E07-A8BF-1E795D69A1FD}" type="presParOf" srcId="{C89FED8C-5A9C-450C-8335-C49F665213FB}" destId="{307A655E-1A16-465A-B468-F718C7890729}" srcOrd="0" destOrd="0" presId="urn:microsoft.com/office/officeart/2005/8/layout/process3"/>
    <dgm:cxn modelId="{E395F2C6-80A8-4E4C-95D1-CE38B81CC6F8}" type="presParOf" srcId="{C89FED8C-5A9C-450C-8335-C49F665213FB}" destId="{6E70A435-7014-49EF-A697-CF542C767AA8}" srcOrd="1" destOrd="0" presId="urn:microsoft.com/office/officeart/2005/8/layout/process3"/>
    <dgm:cxn modelId="{C6978F99-5BCF-4E6D-B142-02A72906368F}" type="presParOf" srcId="{C89FED8C-5A9C-450C-8335-C49F665213FB}" destId="{3124E4BC-1ECE-4072-99B7-2EBE335931C3}" srcOrd="2" destOrd="0" presId="urn:microsoft.com/office/officeart/2005/8/layout/process3"/>
    <dgm:cxn modelId="{50C2C829-4818-4EB0-B23B-09614C12D4D2}" type="presParOf" srcId="{54515F26-E286-4038-AB21-C569530D1F24}" destId="{A273834F-B878-43F7-BA51-C1AB1704C549}" srcOrd="1" destOrd="0" presId="urn:microsoft.com/office/officeart/2005/8/layout/process3"/>
    <dgm:cxn modelId="{C2714293-5B8C-4997-ACE5-760D117EA7D6}" type="presParOf" srcId="{A273834F-B878-43F7-BA51-C1AB1704C549}" destId="{8CD32856-26E3-4DD1-AC79-D99B4F2BAED9}" srcOrd="0" destOrd="0" presId="urn:microsoft.com/office/officeart/2005/8/layout/process3"/>
    <dgm:cxn modelId="{6D2E89B9-90AC-4B8A-B5DE-9C69769C69FB}" type="presParOf" srcId="{54515F26-E286-4038-AB21-C569530D1F24}" destId="{3C12BF8A-F7C6-4552-801F-CA3F28DC7EAE}" srcOrd="2" destOrd="0" presId="urn:microsoft.com/office/officeart/2005/8/layout/process3"/>
    <dgm:cxn modelId="{50DFDF2B-E933-4AB3-BDF6-507FF7BBE4B7}" type="presParOf" srcId="{3C12BF8A-F7C6-4552-801F-CA3F28DC7EAE}" destId="{1DB446BB-85E5-4DF8-8BF2-72389C9D7A93}" srcOrd="0" destOrd="0" presId="urn:microsoft.com/office/officeart/2005/8/layout/process3"/>
    <dgm:cxn modelId="{38B525AD-0D34-4245-8F41-4B216885ECB1}" type="presParOf" srcId="{3C12BF8A-F7C6-4552-801F-CA3F28DC7EAE}" destId="{E405D238-74FE-42DF-8ACE-2BAC5EEC0248}" srcOrd="1" destOrd="0" presId="urn:microsoft.com/office/officeart/2005/8/layout/process3"/>
    <dgm:cxn modelId="{5BC36064-C8C6-4DB6-8F23-73AFC12D2059}" type="presParOf" srcId="{3C12BF8A-F7C6-4552-801F-CA3F28DC7EAE}" destId="{B2BD745A-1CD8-4A7C-91D7-0D6308EE349A}" srcOrd="2" destOrd="0" presId="urn:microsoft.com/office/officeart/2005/8/layout/process3"/>
    <dgm:cxn modelId="{7F213856-0A62-4AAA-A33B-CF6C1565AEBA}" type="presParOf" srcId="{54515F26-E286-4038-AB21-C569530D1F24}" destId="{2CEB16C4-4703-4CEA-8EE1-817394C61E5A}" srcOrd="3" destOrd="0" presId="urn:microsoft.com/office/officeart/2005/8/layout/process3"/>
    <dgm:cxn modelId="{27A68E36-0E2D-470F-82E7-59F341C4AA56}" type="presParOf" srcId="{2CEB16C4-4703-4CEA-8EE1-817394C61E5A}" destId="{56BB74BF-C7F0-47B3-945F-DC45FDAE93F9}" srcOrd="0" destOrd="0" presId="urn:microsoft.com/office/officeart/2005/8/layout/process3"/>
    <dgm:cxn modelId="{E5CAB384-607D-4975-9173-746347FAA74B}" type="presParOf" srcId="{54515F26-E286-4038-AB21-C569530D1F24}" destId="{8DCA6ED2-11BD-43B2-9675-14B805A55CDE}" srcOrd="4" destOrd="0" presId="urn:microsoft.com/office/officeart/2005/8/layout/process3"/>
    <dgm:cxn modelId="{C9B210DE-BF23-4D76-8E15-D8585AA7D087}" type="presParOf" srcId="{8DCA6ED2-11BD-43B2-9675-14B805A55CDE}" destId="{96435846-CCB3-4561-963A-23229578F9E0}" srcOrd="0" destOrd="0" presId="urn:microsoft.com/office/officeart/2005/8/layout/process3"/>
    <dgm:cxn modelId="{CB14B7BA-A2A0-4C2D-8BB8-C74FCE73550D}" type="presParOf" srcId="{8DCA6ED2-11BD-43B2-9675-14B805A55CDE}" destId="{344EEF9A-CF5D-48BB-B4ED-FD46DAEBFE14}" srcOrd="1" destOrd="0" presId="urn:microsoft.com/office/officeart/2005/8/layout/process3"/>
    <dgm:cxn modelId="{36C50858-2A25-4F61-9A66-42BD993CC7B7}" type="presParOf" srcId="{8DCA6ED2-11BD-43B2-9675-14B805A55CDE}" destId="{EF5C051D-D7A8-40D4-BD38-8CB68E09807F}" srcOrd="2" destOrd="0" presId="urn:microsoft.com/office/officeart/2005/8/layout/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1B1E9D0-A613-46A9-8A1F-49724F33A010}" type="doc">
      <dgm:prSet loTypeId="urn:microsoft.com/office/officeart/2005/8/layout/hList6" loCatId="list" qsTypeId="urn:microsoft.com/office/officeart/2005/8/quickstyle/3d5" qsCatId="3D" csTypeId="urn:microsoft.com/office/officeart/2005/8/colors/accent6_5" csCatId="accent6" phldr="1"/>
      <dgm:spPr/>
      <dgm:t>
        <a:bodyPr/>
        <a:lstStyle/>
        <a:p>
          <a:endParaRPr lang="zh-CN" altLang="en-US"/>
        </a:p>
      </dgm:t>
    </dgm:pt>
    <dgm:pt modelId="{D8F78D3D-200F-477B-863E-60FC0C8EB757}">
      <dgm:prSet phldrT="[文本]"/>
      <dgm:spPr/>
      <dgm:t>
        <a:bodyPr/>
        <a:lstStyle/>
        <a:p>
          <a:r>
            <a:rPr lang="en-US" altLang="zh-CN" dirty="0" smtClean="0"/>
            <a:t>2008</a:t>
          </a:r>
          <a:r>
            <a:rPr lang="zh-CN" altLang="zh-CN" dirty="0" smtClean="0"/>
            <a:t>年</a:t>
          </a:r>
          <a:r>
            <a:rPr lang="en-US" altLang="zh-CN" dirty="0" smtClean="0"/>
            <a:t>8</a:t>
          </a:r>
          <a:r>
            <a:rPr lang="zh-CN" altLang="zh-CN" dirty="0" smtClean="0"/>
            <a:t>月</a:t>
          </a:r>
          <a:endParaRPr lang="zh-CN" altLang="en-US" dirty="0"/>
        </a:p>
      </dgm:t>
    </dgm:pt>
    <dgm:pt modelId="{D4C9787F-F070-47EF-88DD-07C8C2DCC23C}" type="parTrans" cxnId="{B07002FF-6AFD-4BA7-9C73-C88920B3CF33}">
      <dgm:prSet/>
      <dgm:spPr/>
      <dgm:t>
        <a:bodyPr/>
        <a:lstStyle/>
        <a:p>
          <a:endParaRPr lang="zh-CN" altLang="en-US"/>
        </a:p>
      </dgm:t>
    </dgm:pt>
    <dgm:pt modelId="{44226125-9E50-4224-870D-6595CDEB697F}" type="sibTrans" cxnId="{B07002FF-6AFD-4BA7-9C73-C88920B3CF33}">
      <dgm:prSet/>
      <dgm:spPr/>
      <dgm:t>
        <a:bodyPr/>
        <a:lstStyle/>
        <a:p>
          <a:endParaRPr lang="zh-CN" altLang="en-US"/>
        </a:p>
      </dgm:t>
    </dgm:pt>
    <dgm:pt modelId="{DC172F70-95CF-478A-A9CE-C638D9F3252A}">
      <dgm:prSet phldrT="[文本]"/>
      <dgm:spPr/>
      <dgm:t>
        <a:bodyPr/>
        <a:lstStyle/>
        <a:p>
          <a:r>
            <a:rPr lang="zh-CN" altLang="zh-CN" dirty="0" smtClean="0"/>
            <a:t>韩国提出了低碳、绿色增长国家愿景，</a:t>
          </a:r>
          <a:r>
            <a:rPr lang="en-US" altLang="zh-CN" dirty="0" smtClean="0"/>
            <a:t>2009</a:t>
          </a:r>
          <a:r>
            <a:rPr lang="zh-CN" altLang="zh-CN" dirty="0" smtClean="0"/>
            <a:t>年</a:t>
          </a:r>
          <a:r>
            <a:rPr lang="en-US" altLang="zh-CN" dirty="0" smtClean="0"/>
            <a:t>2</a:t>
          </a:r>
          <a:r>
            <a:rPr lang="zh-CN" altLang="zh-CN" dirty="0" smtClean="0"/>
            <a:t>月出台了“绿色增长国家战略”，将发展智能电网作为实现经济低碳、绿色增长的核心与关键</a:t>
          </a:r>
          <a:endParaRPr lang="zh-CN" altLang="en-US" dirty="0"/>
        </a:p>
      </dgm:t>
    </dgm:pt>
    <dgm:pt modelId="{754928ED-C57D-4525-86D8-0B8D3674759A}" type="parTrans" cxnId="{3B9D4EFB-21F7-4EEB-95E1-E1CBF65397BE}">
      <dgm:prSet/>
      <dgm:spPr/>
      <dgm:t>
        <a:bodyPr/>
        <a:lstStyle/>
        <a:p>
          <a:endParaRPr lang="zh-CN" altLang="en-US"/>
        </a:p>
      </dgm:t>
    </dgm:pt>
    <dgm:pt modelId="{E9A416AD-08E6-46D3-9293-4A5DD99E4382}" type="sibTrans" cxnId="{3B9D4EFB-21F7-4EEB-95E1-E1CBF65397BE}">
      <dgm:prSet/>
      <dgm:spPr/>
      <dgm:t>
        <a:bodyPr/>
        <a:lstStyle/>
        <a:p>
          <a:endParaRPr lang="zh-CN" altLang="en-US"/>
        </a:p>
      </dgm:t>
    </dgm:pt>
    <dgm:pt modelId="{4683A410-CDFD-4E10-8786-9743828AF3BD}">
      <dgm:prSet phldrT="[文本]"/>
      <dgm:spPr/>
      <dgm:t>
        <a:bodyPr/>
        <a:lstStyle/>
        <a:p>
          <a:r>
            <a:rPr lang="en-US" altLang="zh-CN" dirty="0" smtClean="0"/>
            <a:t>2009</a:t>
          </a:r>
          <a:r>
            <a:rPr lang="zh-CN" altLang="zh-CN" dirty="0" smtClean="0"/>
            <a:t>年</a:t>
          </a:r>
          <a:r>
            <a:rPr lang="en-US" altLang="zh-CN" dirty="0" smtClean="0"/>
            <a:t>6</a:t>
          </a:r>
          <a:r>
            <a:rPr lang="zh-CN" altLang="zh-CN" dirty="0" smtClean="0"/>
            <a:t>月</a:t>
          </a:r>
          <a:endParaRPr lang="zh-CN" altLang="en-US" dirty="0"/>
        </a:p>
      </dgm:t>
    </dgm:pt>
    <dgm:pt modelId="{CA86E788-46B0-4797-B850-39A8ADA9AF0A}" type="parTrans" cxnId="{29129886-E180-481C-809E-7E8912B8A8D8}">
      <dgm:prSet/>
      <dgm:spPr/>
      <dgm:t>
        <a:bodyPr/>
        <a:lstStyle/>
        <a:p>
          <a:endParaRPr lang="zh-CN" altLang="en-US"/>
        </a:p>
      </dgm:t>
    </dgm:pt>
    <dgm:pt modelId="{764278CD-9ACD-4EE9-AC8A-DB8110949083}" type="sibTrans" cxnId="{29129886-E180-481C-809E-7E8912B8A8D8}">
      <dgm:prSet/>
      <dgm:spPr/>
      <dgm:t>
        <a:bodyPr/>
        <a:lstStyle/>
        <a:p>
          <a:endParaRPr lang="zh-CN" altLang="en-US"/>
        </a:p>
      </dgm:t>
    </dgm:pt>
    <dgm:pt modelId="{01DB95EB-E40C-4602-8F60-3BF7DF704101}">
      <dgm:prSet phldrT="[文本]"/>
      <dgm:spPr/>
      <dgm:t>
        <a:bodyPr/>
        <a:lstStyle/>
        <a:p>
          <a:r>
            <a:rPr lang="zh-CN" altLang="zh-CN" dirty="0" smtClean="0"/>
            <a:t>韩国政府确定在济州岛建设智能电网示范工程</a:t>
          </a:r>
          <a:endParaRPr lang="zh-CN" altLang="en-US" dirty="0"/>
        </a:p>
      </dgm:t>
    </dgm:pt>
    <dgm:pt modelId="{4DE72EA8-3A31-495F-B36B-124D52B0BE28}" type="parTrans" cxnId="{E1F4C50A-91E3-4BF2-954E-7CEC31A541D2}">
      <dgm:prSet/>
      <dgm:spPr/>
      <dgm:t>
        <a:bodyPr/>
        <a:lstStyle/>
        <a:p>
          <a:endParaRPr lang="zh-CN" altLang="en-US"/>
        </a:p>
      </dgm:t>
    </dgm:pt>
    <dgm:pt modelId="{70E96D73-938C-415A-B45F-CE9CDE6DDDFB}" type="sibTrans" cxnId="{E1F4C50A-91E3-4BF2-954E-7CEC31A541D2}">
      <dgm:prSet/>
      <dgm:spPr/>
      <dgm:t>
        <a:bodyPr/>
        <a:lstStyle/>
        <a:p>
          <a:endParaRPr lang="zh-CN" altLang="en-US"/>
        </a:p>
      </dgm:t>
    </dgm:pt>
    <dgm:pt modelId="{7F3794F8-C4AB-45AF-82FA-FABF03B5371F}">
      <dgm:prSet phldrT="[文本]"/>
      <dgm:spPr/>
      <dgm:t>
        <a:bodyPr/>
        <a:lstStyle/>
        <a:p>
          <a:r>
            <a:rPr lang="en-US" altLang="zh-CN" dirty="0" smtClean="0"/>
            <a:t>2010</a:t>
          </a:r>
          <a:r>
            <a:rPr lang="zh-CN" altLang="zh-CN" dirty="0" smtClean="0"/>
            <a:t>年</a:t>
          </a:r>
          <a:r>
            <a:rPr lang="en-US" altLang="zh-CN" dirty="0" smtClean="0"/>
            <a:t>1</a:t>
          </a:r>
          <a:r>
            <a:rPr lang="zh-CN" altLang="zh-CN" dirty="0" smtClean="0"/>
            <a:t>月</a:t>
          </a:r>
          <a:endParaRPr lang="zh-CN" altLang="en-US" dirty="0"/>
        </a:p>
      </dgm:t>
    </dgm:pt>
    <dgm:pt modelId="{DDFF37DF-5698-4627-8121-D147B49A7123}" type="parTrans" cxnId="{87605E30-4B5F-4027-9B09-DC3CA3CDDE7C}">
      <dgm:prSet/>
      <dgm:spPr/>
      <dgm:t>
        <a:bodyPr/>
        <a:lstStyle/>
        <a:p>
          <a:endParaRPr lang="zh-CN" altLang="en-US"/>
        </a:p>
      </dgm:t>
    </dgm:pt>
    <dgm:pt modelId="{BE6C1B3D-853A-40D5-936E-F02C26038172}" type="sibTrans" cxnId="{87605E30-4B5F-4027-9B09-DC3CA3CDDE7C}">
      <dgm:prSet/>
      <dgm:spPr/>
      <dgm:t>
        <a:bodyPr/>
        <a:lstStyle/>
        <a:p>
          <a:endParaRPr lang="zh-CN" altLang="en-US"/>
        </a:p>
      </dgm:t>
    </dgm:pt>
    <dgm:pt modelId="{80772196-F109-4CFF-AB3C-DC51CFE35AAA}">
      <dgm:prSet phldrT="[文本]"/>
      <dgm:spPr/>
      <dgm:t>
        <a:bodyPr/>
        <a:lstStyle/>
        <a:p>
          <a:r>
            <a:rPr lang="zh-CN" altLang="zh-CN" dirty="0" smtClean="0"/>
            <a:t>韩国知识经济部发布了“韩国智能电网发展路线</a:t>
          </a:r>
          <a:r>
            <a:rPr lang="en-US" altLang="zh-CN" dirty="0" smtClean="0"/>
            <a:t>2030</a:t>
          </a:r>
          <a:r>
            <a:rPr lang="zh-CN" altLang="zh-CN" dirty="0" smtClean="0"/>
            <a:t>”，提出韩国智能电网的三个阶段建设路线</a:t>
          </a:r>
          <a:endParaRPr lang="zh-CN" altLang="en-US" dirty="0"/>
        </a:p>
      </dgm:t>
    </dgm:pt>
    <dgm:pt modelId="{ABDBFA80-D6D6-46CB-8692-A53A259894E2}" type="parTrans" cxnId="{71B0EBAB-A7C4-4DBB-B521-C1D91C423FE7}">
      <dgm:prSet/>
      <dgm:spPr/>
      <dgm:t>
        <a:bodyPr/>
        <a:lstStyle/>
        <a:p>
          <a:endParaRPr lang="zh-CN" altLang="en-US"/>
        </a:p>
      </dgm:t>
    </dgm:pt>
    <dgm:pt modelId="{E84B71BC-BC82-4F6B-8DC0-B1126EA6DA8A}" type="sibTrans" cxnId="{71B0EBAB-A7C4-4DBB-B521-C1D91C423FE7}">
      <dgm:prSet/>
      <dgm:spPr/>
      <dgm:t>
        <a:bodyPr/>
        <a:lstStyle/>
        <a:p>
          <a:endParaRPr lang="zh-CN" altLang="en-US"/>
        </a:p>
      </dgm:t>
    </dgm:pt>
    <dgm:pt modelId="{898CE82D-ABA7-4D32-B9FD-74C4A7AAEB08}" type="pres">
      <dgm:prSet presAssocID="{F1B1E9D0-A613-46A9-8A1F-49724F33A010}" presName="Name0" presStyleCnt="0">
        <dgm:presLayoutVars>
          <dgm:dir/>
          <dgm:resizeHandles val="exact"/>
        </dgm:presLayoutVars>
      </dgm:prSet>
      <dgm:spPr/>
    </dgm:pt>
    <dgm:pt modelId="{BC046C2F-1CFB-4AF8-A8E0-3EA9C57D29ED}" type="pres">
      <dgm:prSet presAssocID="{D8F78D3D-200F-477B-863E-60FC0C8EB757}" presName="node" presStyleLbl="node1" presStyleIdx="0" presStyleCnt="3">
        <dgm:presLayoutVars>
          <dgm:bulletEnabled val="1"/>
        </dgm:presLayoutVars>
      </dgm:prSet>
      <dgm:spPr/>
      <dgm:t>
        <a:bodyPr/>
        <a:lstStyle/>
        <a:p>
          <a:endParaRPr lang="zh-CN" altLang="en-US"/>
        </a:p>
      </dgm:t>
    </dgm:pt>
    <dgm:pt modelId="{5F0C5AE4-DDED-4390-80AF-47F8E03E5A18}" type="pres">
      <dgm:prSet presAssocID="{44226125-9E50-4224-870D-6595CDEB697F}" presName="sibTrans" presStyleCnt="0"/>
      <dgm:spPr/>
    </dgm:pt>
    <dgm:pt modelId="{EA6DE520-D6C6-4AAD-8F84-A0BBD1B97990}" type="pres">
      <dgm:prSet presAssocID="{4683A410-CDFD-4E10-8786-9743828AF3BD}" presName="node" presStyleLbl="node1" presStyleIdx="1" presStyleCnt="3">
        <dgm:presLayoutVars>
          <dgm:bulletEnabled val="1"/>
        </dgm:presLayoutVars>
      </dgm:prSet>
      <dgm:spPr/>
      <dgm:t>
        <a:bodyPr/>
        <a:lstStyle/>
        <a:p>
          <a:endParaRPr lang="zh-CN" altLang="en-US"/>
        </a:p>
      </dgm:t>
    </dgm:pt>
    <dgm:pt modelId="{E56CA9AC-45F8-4EE3-A2FD-9C148102BFCC}" type="pres">
      <dgm:prSet presAssocID="{764278CD-9ACD-4EE9-AC8A-DB8110949083}" presName="sibTrans" presStyleCnt="0"/>
      <dgm:spPr/>
    </dgm:pt>
    <dgm:pt modelId="{7429A658-C4C5-441F-8358-25A16A8CD539}" type="pres">
      <dgm:prSet presAssocID="{7F3794F8-C4AB-45AF-82FA-FABF03B5371F}" presName="node" presStyleLbl="node1" presStyleIdx="2" presStyleCnt="3">
        <dgm:presLayoutVars>
          <dgm:bulletEnabled val="1"/>
        </dgm:presLayoutVars>
      </dgm:prSet>
      <dgm:spPr/>
      <dgm:t>
        <a:bodyPr/>
        <a:lstStyle/>
        <a:p>
          <a:endParaRPr lang="zh-CN" altLang="en-US"/>
        </a:p>
      </dgm:t>
    </dgm:pt>
  </dgm:ptLst>
  <dgm:cxnLst>
    <dgm:cxn modelId="{8C371EBF-EEB5-4336-99A8-29371FD05D3B}" type="presOf" srcId="{DC172F70-95CF-478A-A9CE-C638D9F3252A}" destId="{BC046C2F-1CFB-4AF8-A8E0-3EA9C57D29ED}" srcOrd="0" destOrd="1" presId="urn:microsoft.com/office/officeart/2005/8/layout/hList6"/>
    <dgm:cxn modelId="{3AFADD66-D86A-48E9-9DF9-9FDABA661ABB}" type="presOf" srcId="{4683A410-CDFD-4E10-8786-9743828AF3BD}" destId="{EA6DE520-D6C6-4AAD-8F84-A0BBD1B97990}" srcOrd="0" destOrd="0" presId="urn:microsoft.com/office/officeart/2005/8/layout/hList6"/>
    <dgm:cxn modelId="{9C871118-09AA-4397-8C26-E9261AD47E24}" type="presOf" srcId="{7F3794F8-C4AB-45AF-82FA-FABF03B5371F}" destId="{7429A658-C4C5-441F-8358-25A16A8CD539}" srcOrd="0" destOrd="0" presId="urn:microsoft.com/office/officeart/2005/8/layout/hList6"/>
    <dgm:cxn modelId="{87605E30-4B5F-4027-9B09-DC3CA3CDDE7C}" srcId="{F1B1E9D0-A613-46A9-8A1F-49724F33A010}" destId="{7F3794F8-C4AB-45AF-82FA-FABF03B5371F}" srcOrd="2" destOrd="0" parTransId="{DDFF37DF-5698-4627-8121-D147B49A7123}" sibTransId="{BE6C1B3D-853A-40D5-936E-F02C26038172}"/>
    <dgm:cxn modelId="{86F9BB06-15E8-4B85-893C-9C4A45994CA5}" type="presOf" srcId="{F1B1E9D0-A613-46A9-8A1F-49724F33A010}" destId="{898CE82D-ABA7-4D32-B9FD-74C4A7AAEB08}" srcOrd="0" destOrd="0" presId="urn:microsoft.com/office/officeart/2005/8/layout/hList6"/>
    <dgm:cxn modelId="{9B353838-6FD7-4CC8-ABF6-CAB91A680887}" type="presOf" srcId="{D8F78D3D-200F-477B-863E-60FC0C8EB757}" destId="{BC046C2F-1CFB-4AF8-A8E0-3EA9C57D29ED}" srcOrd="0" destOrd="0" presId="urn:microsoft.com/office/officeart/2005/8/layout/hList6"/>
    <dgm:cxn modelId="{71B0EBAB-A7C4-4DBB-B521-C1D91C423FE7}" srcId="{7F3794F8-C4AB-45AF-82FA-FABF03B5371F}" destId="{80772196-F109-4CFF-AB3C-DC51CFE35AAA}" srcOrd="0" destOrd="0" parTransId="{ABDBFA80-D6D6-46CB-8692-A53A259894E2}" sibTransId="{E84B71BC-BC82-4F6B-8DC0-B1126EA6DA8A}"/>
    <dgm:cxn modelId="{E1F4C50A-91E3-4BF2-954E-7CEC31A541D2}" srcId="{4683A410-CDFD-4E10-8786-9743828AF3BD}" destId="{01DB95EB-E40C-4602-8F60-3BF7DF704101}" srcOrd="0" destOrd="0" parTransId="{4DE72EA8-3A31-495F-B36B-124D52B0BE28}" sibTransId="{70E96D73-938C-415A-B45F-CE9CDE6DDDFB}"/>
    <dgm:cxn modelId="{3B9D4EFB-21F7-4EEB-95E1-E1CBF65397BE}" srcId="{D8F78D3D-200F-477B-863E-60FC0C8EB757}" destId="{DC172F70-95CF-478A-A9CE-C638D9F3252A}" srcOrd="0" destOrd="0" parTransId="{754928ED-C57D-4525-86D8-0B8D3674759A}" sibTransId="{E9A416AD-08E6-46D3-9293-4A5DD99E4382}"/>
    <dgm:cxn modelId="{B07002FF-6AFD-4BA7-9C73-C88920B3CF33}" srcId="{F1B1E9D0-A613-46A9-8A1F-49724F33A010}" destId="{D8F78D3D-200F-477B-863E-60FC0C8EB757}" srcOrd="0" destOrd="0" parTransId="{D4C9787F-F070-47EF-88DD-07C8C2DCC23C}" sibTransId="{44226125-9E50-4224-870D-6595CDEB697F}"/>
    <dgm:cxn modelId="{29129886-E180-481C-809E-7E8912B8A8D8}" srcId="{F1B1E9D0-A613-46A9-8A1F-49724F33A010}" destId="{4683A410-CDFD-4E10-8786-9743828AF3BD}" srcOrd="1" destOrd="0" parTransId="{CA86E788-46B0-4797-B850-39A8ADA9AF0A}" sibTransId="{764278CD-9ACD-4EE9-AC8A-DB8110949083}"/>
    <dgm:cxn modelId="{A618AE72-9F3B-4788-B308-0C639E233945}" type="presOf" srcId="{80772196-F109-4CFF-AB3C-DC51CFE35AAA}" destId="{7429A658-C4C5-441F-8358-25A16A8CD539}" srcOrd="0" destOrd="1" presId="urn:microsoft.com/office/officeart/2005/8/layout/hList6"/>
    <dgm:cxn modelId="{1E9359C6-5F55-46BC-A824-AB731549F0E0}" type="presOf" srcId="{01DB95EB-E40C-4602-8F60-3BF7DF704101}" destId="{EA6DE520-D6C6-4AAD-8F84-A0BBD1B97990}" srcOrd="0" destOrd="1" presId="urn:microsoft.com/office/officeart/2005/8/layout/hList6"/>
    <dgm:cxn modelId="{A9681EFF-EA0B-458B-8AB3-AC89B333DA7D}" type="presParOf" srcId="{898CE82D-ABA7-4D32-B9FD-74C4A7AAEB08}" destId="{BC046C2F-1CFB-4AF8-A8E0-3EA9C57D29ED}" srcOrd="0" destOrd="0" presId="urn:microsoft.com/office/officeart/2005/8/layout/hList6"/>
    <dgm:cxn modelId="{DBDCA82C-4B55-45E9-8BC0-E6FF5EF1BF1F}" type="presParOf" srcId="{898CE82D-ABA7-4D32-B9FD-74C4A7AAEB08}" destId="{5F0C5AE4-DDED-4390-80AF-47F8E03E5A18}" srcOrd="1" destOrd="0" presId="urn:microsoft.com/office/officeart/2005/8/layout/hList6"/>
    <dgm:cxn modelId="{289AA39B-5280-4338-9CC3-E40029CD5248}" type="presParOf" srcId="{898CE82D-ABA7-4D32-B9FD-74C4A7AAEB08}" destId="{EA6DE520-D6C6-4AAD-8F84-A0BBD1B97990}" srcOrd="2" destOrd="0" presId="urn:microsoft.com/office/officeart/2005/8/layout/hList6"/>
    <dgm:cxn modelId="{7FF0B7C0-8043-42A8-8DB7-DAB7BBB2C73C}" type="presParOf" srcId="{898CE82D-ABA7-4D32-B9FD-74C4A7AAEB08}" destId="{E56CA9AC-45F8-4EE3-A2FD-9C148102BFCC}" srcOrd="3" destOrd="0" presId="urn:microsoft.com/office/officeart/2005/8/layout/hList6"/>
    <dgm:cxn modelId="{92E3E414-72F8-4886-BFDA-0EA0502B6000}" type="presParOf" srcId="{898CE82D-ABA7-4D32-B9FD-74C4A7AAEB08}" destId="{7429A658-C4C5-441F-8358-25A16A8CD539}" srcOrd="4" destOrd="0" presId="urn:microsoft.com/office/officeart/2005/8/layout/h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ED0B833-EC14-4B2E-A0AE-B87C1FD3CCD6}" type="doc">
      <dgm:prSet loTypeId="urn:microsoft.com/office/officeart/2005/8/layout/vList5" loCatId="list" qsTypeId="urn:microsoft.com/office/officeart/2005/8/quickstyle/3d6" qsCatId="3D" csTypeId="urn:microsoft.com/office/officeart/2005/8/colors/accent6_2" csCatId="accent6" phldr="1"/>
      <dgm:spPr/>
      <dgm:t>
        <a:bodyPr/>
        <a:lstStyle/>
        <a:p>
          <a:endParaRPr lang="zh-CN" altLang="en-US"/>
        </a:p>
      </dgm:t>
    </dgm:pt>
    <dgm:pt modelId="{4B58ABA4-4DF8-4FDB-A1E8-9054E12E7EA4}">
      <dgm:prSet custT="1"/>
      <dgm:spPr/>
      <dgm:t>
        <a:bodyPr/>
        <a:lstStyle/>
        <a:p>
          <a:pPr rtl="0"/>
          <a:r>
            <a:rPr lang="zh-CN" sz="2800" dirty="0" smtClean="0"/>
            <a:t>日本</a:t>
          </a:r>
          <a:endParaRPr lang="en-US" sz="2800" dirty="0"/>
        </a:p>
      </dgm:t>
    </dgm:pt>
    <dgm:pt modelId="{A6C7B7AE-1665-4478-B17A-CCBD8D1BFF1E}" type="parTrans" cxnId="{648D3B5D-EAFB-4B30-96FD-237300FF203B}">
      <dgm:prSet/>
      <dgm:spPr/>
      <dgm:t>
        <a:bodyPr/>
        <a:lstStyle/>
        <a:p>
          <a:endParaRPr lang="zh-CN" altLang="en-US"/>
        </a:p>
      </dgm:t>
    </dgm:pt>
    <dgm:pt modelId="{AB20A998-B7A8-4B6C-BBA8-37FDDB62FEC6}" type="sibTrans" cxnId="{648D3B5D-EAFB-4B30-96FD-237300FF203B}">
      <dgm:prSet/>
      <dgm:spPr/>
      <dgm:t>
        <a:bodyPr/>
        <a:lstStyle/>
        <a:p>
          <a:endParaRPr lang="zh-CN" altLang="en-US"/>
        </a:p>
      </dgm:t>
    </dgm:pt>
    <dgm:pt modelId="{37E62758-E263-4AAD-91AF-B4BD6A47D7E2}">
      <dgm:prSet custT="1"/>
      <dgm:spPr/>
      <dgm:t>
        <a:bodyPr/>
        <a:lstStyle/>
        <a:p>
          <a:pPr rtl="0">
            <a:lnSpc>
              <a:spcPct val="150000"/>
            </a:lnSpc>
          </a:pPr>
          <a:r>
            <a:rPr lang="zh-CN" sz="2000" dirty="0" smtClean="0"/>
            <a:t>日本政府于</a:t>
          </a:r>
          <a:r>
            <a:rPr lang="en-US" sz="2000" dirty="0" smtClean="0"/>
            <a:t> 2009 </a:t>
          </a:r>
          <a:r>
            <a:rPr lang="zh-CN" sz="2000" dirty="0" smtClean="0"/>
            <a:t>年</a:t>
          </a:r>
          <a:r>
            <a:rPr lang="en-US" sz="2000" dirty="0" smtClean="0"/>
            <a:t>3 </a:t>
          </a:r>
          <a:r>
            <a:rPr lang="zh-CN" sz="2000" dirty="0" smtClean="0"/>
            <a:t>月公布了包括推动普及可再生资源、次世代汽车等政策在内的政府发展战略原案</a:t>
          </a:r>
          <a:endParaRPr lang="en-US" sz="2000" dirty="0"/>
        </a:p>
      </dgm:t>
    </dgm:pt>
    <dgm:pt modelId="{D8A77CBD-2B1E-4F20-B5E7-BE79A530E029}" type="parTrans" cxnId="{ACBDB9B4-F5F3-49A9-93DA-35E67C2DCE88}">
      <dgm:prSet/>
      <dgm:spPr/>
      <dgm:t>
        <a:bodyPr/>
        <a:lstStyle/>
        <a:p>
          <a:endParaRPr lang="zh-CN" altLang="en-US"/>
        </a:p>
      </dgm:t>
    </dgm:pt>
    <dgm:pt modelId="{06E0DF62-F1DA-4BC2-8220-38E8224189FA}" type="sibTrans" cxnId="{ACBDB9B4-F5F3-49A9-93DA-35E67C2DCE88}">
      <dgm:prSet/>
      <dgm:spPr/>
      <dgm:t>
        <a:bodyPr/>
        <a:lstStyle/>
        <a:p>
          <a:endParaRPr lang="zh-CN" altLang="en-US"/>
        </a:p>
      </dgm:t>
    </dgm:pt>
    <dgm:pt modelId="{C61CA007-2E5A-4125-849F-9A62D89F0FEF}">
      <dgm:prSet custT="1"/>
      <dgm:spPr/>
      <dgm:t>
        <a:bodyPr/>
        <a:lstStyle/>
        <a:p>
          <a:pPr rtl="0">
            <a:lnSpc>
              <a:spcPct val="150000"/>
            </a:lnSpc>
          </a:pPr>
          <a:r>
            <a:rPr lang="zh-CN" sz="2000" dirty="0" smtClean="0"/>
            <a:t>日本政府通过深入比较与美国电力工业特征的不同，结合自身国情，决定构建以对应新能源为主的智能电网，主要围绕大规模开发太阳能等新能源，确保电网系统稳定，构建智能电网</a:t>
          </a:r>
          <a:endParaRPr lang="en-US" sz="2000" dirty="0"/>
        </a:p>
      </dgm:t>
    </dgm:pt>
    <dgm:pt modelId="{D0490546-96AC-4E75-8BFC-06D375A457F3}" type="parTrans" cxnId="{8E8C3128-4EC4-4BB9-89A3-08F4CC8A78B5}">
      <dgm:prSet/>
      <dgm:spPr/>
      <dgm:t>
        <a:bodyPr/>
        <a:lstStyle/>
        <a:p>
          <a:endParaRPr lang="zh-CN" altLang="en-US"/>
        </a:p>
      </dgm:t>
    </dgm:pt>
    <dgm:pt modelId="{09A43698-5EE0-4D5A-96B5-FAAC54D28F89}" type="sibTrans" cxnId="{8E8C3128-4EC4-4BB9-89A3-08F4CC8A78B5}">
      <dgm:prSet/>
      <dgm:spPr/>
      <dgm:t>
        <a:bodyPr/>
        <a:lstStyle/>
        <a:p>
          <a:endParaRPr lang="zh-CN" altLang="en-US"/>
        </a:p>
      </dgm:t>
    </dgm:pt>
    <dgm:pt modelId="{F339EC2F-CBB6-46CE-A893-D8D9736F23E7}">
      <dgm:prSet custT="1"/>
      <dgm:spPr/>
      <dgm:t>
        <a:bodyPr/>
        <a:lstStyle/>
        <a:p>
          <a:pPr rtl="0">
            <a:lnSpc>
              <a:spcPct val="150000"/>
            </a:lnSpc>
          </a:pPr>
          <a:r>
            <a:rPr lang="en-US" sz="2000" dirty="0" smtClean="0"/>
            <a:t>2010</a:t>
          </a:r>
          <a:r>
            <a:rPr lang="zh-CN" sz="2000" dirty="0" smtClean="0"/>
            <a:t>年开始在孤岛进行大规模的构建智能电网试验</a:t>
          </a:r>
          <a:endParaRPr lang="en-US" sz="2000" dirty="0"/>
        </a:p>
      </dgm:t>
    </dgm:pt>
    <dgm:pt modelId="{10BBCD9E-2749-4D61-8F9E-05CE1F210512}" type="parTrans" cxnId="{49AED79A-8644-4A35-96E2-A33B4CA4DE25}">
      <dgm:prSet/>
      <dgm:spPr/>
      <dgm:t>
        <a:bodyPr/>
        <a:lstStyle/>
        <a:p>
          <a:endParaRPr lang="zh-CN" altLang="en-US"/>
        </a:p>
      </dgm:t>
    </dgm:pt>
    <dgm:pt modelId="{9D8F441B-C21C-4344-B6A5-DD216BA57855}" type="sibTrans" cxnId="{49AED79A-8644-4A35-96E2-A33B4CA4DE25}">
      <dgm:prSet/>
      <dgm:spPr/>
      <dgm:t>
        <a:bodyPr/>
        <a:lstStyle/>
        <a:p>
          <a:endParaRPr lang="zh-CN" altLang="en-US"/>
        </a:p>
      </dgm:t>
    </dgm:pt>
    <dgm:pt modelId="{F07EBE4C-C296-4DB7-80F2-67851CD90976}">
      <dgm:prSet/>
      <dgm:spPr/>
      <dgm:t>
        <a:bodyPr/>
        <a:lstStyle/>
        <a:p>
          <a:pPr rtl="0">
            <a:lnSpc>
              <a:spcPct val="150000"/>
            </a:lnSpc>
          </a:pPr>
          <a:endParaRPr lang="zh-CN" altLang="en-US" sz="2200" dirty="0"/>
        </a:p>
      </dgm:t>
    </dgm:pt>
    <dgm:pt modelId="{FDA2698C-54D8-49A8-AE40-DA52F4452E42}" type="parTrans" cxnId="{8D0A07FD-2743-4DAA-AEDE-3DA170561704}">
      <dgm:prSet/>
      <dgm:spPr/>
      <dgm:t>
        <a:bodyPr/>
        <a:lstStyle/>
        <a:p>
          <a:endParaRPr lang="zh-CN" altLang="en-US"/>
        </a:p>
      </dgm:t>
    </dgm:pt>
    <dgm:pt modelId="{84224DCD-0A34-4741-A15F-7B7A4ECDDA5D}" type="sibTrans" cxnId="{8D0A07FD-2743-4DAA-AEDE-3DA170561704}">
      <dgm:prSet/>
      <dgm:spPr/>
      <dgm:t>
        <a:bodyPr/>
        <a:lstStyle/>
        <a:p>
          <a:endParaRPr lang="zh-CN" altLang="en-US"/>
        </a:p>
      </dgm:t>
    </dgm:pt>
    <dgm:pt modelId="{C0D022B7-3C49-411D-A182-142B0A7AAD52}" type="pres">
      <dgm:prSet presAssocID="{4ED0B833-EC14-4B2E-A0AE-B87C1FD3CCD6}" presName="Name0" presStyleCnt="0">
        <dgm:presLayoutVars>
          <dgm:dir/>
          <dgm:animLvl val="lvl"/>
          <dgm:resizeHandles val="exact"/>
        </dgm:presLayoutVars>
      </dgm:prSet>
      <dgm:spPr/>
    </dgm:pt>
    <dgm:pt modelId="{50282D0D-3566-4FAC-9F0E-27B56F91CD6C}" type="pres">
      <dgm:prSet presAssocID="{4B58ABA4-4DF8-4FDB-A1E8-9054E12E7EA4}" presName="linNode" presStyleCnt="0"/>
      <dgm:spPr/>
    </dgm:pt>
    <dgm:pt modelId="{36CF8212-1D04-4DD9-8EDC-C630EED2FDDF}" type="pres">
      <dgm:prSet presAssocID="{4B58ABA4-4DF8-4FDB-A1E8-9054E12E7EA4}" presName="parentText" presStyleLbl="node1" presStyleIdx="0" presStyleCnt="1" custScaleX="33524" custScaleY="34398">
        <dgm:presLayoutVars>
          <dgm:chMax val="1"/>
          <dgm:bulletEnabled val="1"/>
        </dgm:presLayoutVars>
      </dgm:prSet>
      <dgm:spPr/>
    </dgm:pt>
    <dgm:pt modelId="{8BF01572-E7AD-47EE-B3E9-03D59D7D8BDF}" type="pres">
      <dgm:prSet presAssocID="{4B58ABA4-4DF8-4FDB-A1E8-9054E12E7EA4}" presName="descendantText" presStyleLbl="alignAccFollowNode1" presStyleIdx="0" presStyleCnt="1" custScaleX="124038">
        <dgm:presLayoutVars>
          <dgm:bulletEnabled val="1"/>
        </dgm:presLayoutVars>
      </dgm:prSet>
      <dgm:spPr/>
    </dgm:pt>
  </dgm:ptLst>
  <dgm:cxnLst>
    <dgm:cxn modelId="{4598C2EC-AF62-4D84-8928-34563F2FBA9F}" type="presOf" srcId="{4ED0B833-EC14-4B2E-A0AE-B87C1FD3CCD6}" destId="{C0D022B7-3C49-411D-A182-142B0A7AAD52}" srcOrd="0" destOrd="0" presId="urn:microsoft.com/office/officeart/2005/8/layout/vList5"/>
    <dgm:cxn modelId="{3B92F316-799E-49E6-A642-EAB6291FA6CA}" type="presOf" srcId="{37E62758-E263-4AAD-91AF-B4BD6A47D7E2}" destId="{8BF01572-E7AD-47EE-B3E9-03D59D7D8BDF}" srcOrd="0" destOrd="0" presId="urn:microsoft.com/office/officeart/2005/8/layout/vList5"/>
    <dgm:cxn modelId="{942852BB-BF93-4F52-9ACE-550D82D55117}" type="presOf" srcId="{4B58ABA4-4DF8-4FDB-A1E8-9054E12E7EA4}" destId="{36CF8212-1D04-4DD9-8EDC-C630EED2FDDF}" srcOrd="0" destOrd="0" presId="urn:microsoft.com/office/officeart/2005/8/layout/vList5"/>
    <dgm:cxn modelId="{648D3B5D-EAFB-4B30-96FD-237300FF203B}" srcId="{4ED0B833-EC14-4B2E-A0AE-B87C1FD3CCD6}" destId="{4B58ABA4-4DF8-4FDB-A1E8-9054E12E7EA4}" srcOrd="0" destOrd="0" parTransId="{A6C7B7AE-1665-4478-B17A-CCBD8D1BFF1E}" sibTransId="{AB20A998-B7A8-4B6C-BBA8-37FDDB62FEC6}"/>
    <dgm:cxn modelId="{8D0A07FD-2743-4DAA-AEDE-3DA170561704}" srcId="{4B58ABA4-4DF8-4FDB-A1E8-9054E12E7EA4}" destId="{F07EBE4C-C296-4DB7-80F2-67851CD90976}" srcOrd="3" destOrd="0" parTransId="{FDA2698C-54D8-49A8-AE40-DA52F4452E42}" sibTransId="{84224DCD-0A34-4741-A15F-7B7A4ECDDA5D}"/>
    <dgm:cxn modelId="{FC10779C-2FE4-4C63-B0BB-DF63480F0ADE}" type="presOf" srcId="{F339EC2F-CBB6-46CE-A893-D8D9736F23E7}" destId="{8BF01572-E7AD-47EE-B3E9-03D59D7D8BDF}" srcOrd="0" destOrd="2" presId="urn:microsoft.com/office/officeart/2005/8/layout/vList5"/>
    <dgm:cxn modelId="{49AED79A-8644-4A35-96E2-A33B4CA4DE25}" srcId="{4B58ABA4-4DF8-4FDB-A1E8-9054E12E7EA4}" destId="{F339EC2F-CBB6-46CE-A893-D8D9736F23E7}" srcOrd="2" destOrd="0" parTransId="{10BBCD9E-2749-4D61-8F9E-05CE1F210512}" sibTransId="{9D8F441B-C21C-4344-B6A5-DD216BA57855}"/>
    <dgm:cxn modelId="{8C8A233D-253B-4FA9-9244-501E8AD25D43}" type="presOf" srcId="{C61CA007-2E5A-4125-849F-9A62D89F0FEF}" destId="{8BF01572-E7AD-47EE-B3E9-03D59D7D8BDF}" srcOrd="0" destOrd="1" presId="urn:microsoft.com/office/officeart/2005/8/layout/vList5"/>
    <dgm:cxn modelId="{8E8C3128-4EC4-4BB9-89A3-08F4CC8A78B5}" srcId="{4B58ABA4-4DF8-4FDB-A1E8-9054E12E7EA4}" destId="{C61CA007-2E5A-4125-849F-9A62D89F0FEF}" srcOrd="1" destOrd="0" parTransId="{D0490546-96AC-4E75-8BFC-06D375A457F3}" sibTransId="{09A43698-5EE0-4D5A-96B5-FAAC54D28F89}"/>
    <dgm:cxn modelId="{ACBDB9B4-F5F3-49A9-93DA-35E67C2DCE88}" srcId="{4B58ABA4-4DF8-4FDB-A1E8-9054E12E7EA4}" destId="{37E62758-E263-4AAD-91AF-B4BD6A47D7E2}" srcOrd="0" destOrd="0" parTransId="{D8A77CBD-2B1E-4F20-B5E7-BE79A530E029}" sibTransId="{06E0DF62-F1DA-4BC2-8220-38E8224189FA}"/>
    <dgm:cxn modelId="{93CC5A6E-F856-441F-97A8-632580FEEAF7}" type="presOf" srcId="{F07EBE4C-C296-4DB7-80F2-67851CD90976}" destId="{8BF01572-E7AD-47EE-B3E9-03D59D7D8BDF}" srcOrd="0" destOrd="3" presId="urn:microsoft.com/office/officeart/2005/8/layout/vList5"/>
    <dgm:cxn modelId="{B9791E58-98B1-40B8-8E2C-B195CAC78123}" type="presParOf" srcId="{C0D022B7-3C49-411D-A182-142B0A7AAD52}" destId="{50282D0D-3566-4FAC-9F0E-27B56F91CD6C}" srcOrd="0" destOrd="0" presId="urn:microsoft.com/office/officeart/2005/8/layout/vList5"/>
    <dgm:cxn modelId="{19CD6059-9429-4FFB-9A93-A94B661445FD}" type="presParOf" srcId="{50282D0D-3566-4FAC-9F0E-27B56F91CD6C}" destId="{36CF8212-1D04-4DD9-8EDC-C630EED2FDDF}" srcOrd="0" destOrd="0" presId="urn:microsoft.com/office/officeart/2005/8/layout/vList5"/>
    <dgm:cxn modelId="{D2992C85-D40A-4531-8C62-AA7B4520B8F9}" type="presParOf" srcId="{50282D0D-3566-4FAC-9F0E-27B56F91CD6C}" destId="{8BF01572-E7AD-47EE-B3E9-03D59D7D8BDF}"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BEA427E-1488-4419-BA82-BA02FB5124AA}" type="doc">
      <dgm:prSet loTypeId="urn:microsoft.com/office/officeart/2005/8/layout/list1" loCatId="list" qsTypeId="urn:microsoft.com/office/officeart/2005/8/quickstyle/3d5" qsCatId="3D" csTypeId="urn:microsoft.com/office/officeart/2005/8/colors/accent6_2" csCatId="accent6"/>
      <dgm:spPr/>
      <dgm:t>
        <a:bodyPr/>
        <a:lstStyle/>
        <a:p>
          <a:endParaRPr lang="zh-CN" altLang="en-US"/>
        </a:p>
      </dgm:t>
    </dgm:pt>
    <dgm:pt modelId="{7D6B2C3B-283F-4F8A-B7C0-0E3EB57CA80F}">
      <dgm:prSet/>
      <dgm:spPr/>
      <dgm:t>
        <a:bodyPr/>
        <a:lstStyle/>
        <a:p>
          <a:pPr rtl="0"/>
          <a:r>
            <a:rPr lang="zh-CN" dirty="0" smtClean="0"/>
            <a:t>中国国家电网公司</a:t>
          </a:r>
          <a:endParaRPr lang="en-US" dirty="0"/>
        </a:p>
      </dgm:t>
    </dgm:pt>
    <dgm:pt modelId="{E4D88E40-DB32-4CCC-9023-9139C39C2209}" type="parTrans" cxnId="{97692CCD-3F89-4C01-980A-B8BAB766A9F4}">
      <dgm:prSet/>
      <dgm:spPr/>
      <dgm:t>
        <a:bodyPr/>
        <a:lstStyle/>
        <a:p>
          <a:endParaRPr lang="zh-CN" altLang="en-US"/>
        </a:p>
      </dgm:t>
    </dgm:pt>
    <dgm:pt modelId="{2DC0E5E1-9C73-41F7-81A1-FE466BAA8293}" type="sibTrans" cxnId="{97692CCD-3F89-4C01-980A-B8BAB766A9F4}">
      <dgm:prSet/>
      <dgm:spPr/>
      <dgm:t>
        <a:bodyPr/>
        <a:lstStyle/>
        <a:p>
          <a:endParaRPr lang="zh-CN" altLang="en-US"/>
        </a:p>
      </dgm:t>
    </dgm:pt>
    <dgm:pt modelId="{8A3B8A83-7A8C-4B93-986E-F46247342097}">
      <dgm:prSet/>
      <dgm:spPr/>
      <dgm:t>
        <a:bodyPr/>
        <a:lstStyle/>
        <a:p>
          <a:pPr rtl="0"/>
          <a:r>
            <a:rPr lang="zh-CN" dirty="0" smtClean="0"/>
            <a:t>以特高压电网为骨干网架、各级电网协调发展的坚强电网为基础，</a:t>
          </a:r>
          <a:endParaRPr lang="en-US" dirty="0"/>
        </a:p>
      </dgm:t>
    </dgm:pt>
    <dgm:pt modelId="{CCE4A9F4-47B1-45B6-911C-173561816F26}" type="parTrans" cxnId="{F5CD960B-96E8-4724-B57F-C6AC6517F87C}">
      <dgm:prSet/>
      <dgm:spPr/>
      <dgm:t>
        <a:bodyPr/>
        <a:lstStyle/>
        <a:p>
          <a:endParaRPr lang="zh-CN" altLang="en-US"/>
        </a:p>
      </dgm:t>
    </dgm:pt>
    <dgm:pt modelId="{A3C816BA-B26F-4877-A936-38C31202D2EA}" type="sibTrans" cxnId="{F5CD960B-96E8-4724-B57F-C6AC6517F87C}">
      <dgm:prSet/>
      <dgm:spPr/>
      <dgm:t>
        <a:bodyPr/>
        <a:lstStyle/>
        <a:p>
          <a:endParaRPr lang="zh-CN" altLang="en-US"/>
        </a:p>
      </dgm:t>
    </dgm:pt>
    <dgm:pt modelId="{A5EE8E79-DFE8-424C-A5F0-32DE74F5FE5C}">
      <dgm:prSet/>
      <dgm:spPr/>
      <dgm:t>
        <a:bodyPr/>
        <a:lstStyle/>
        <a:p>
          <a:pPr rtl="0"/>
          <a:r>
            <a:rPr lang="zh-CN" dirty="0" smtClean="0"/>
            <a:t>利用先进的通信、信息和控制等技术，构建以信息化、自动化、数字化、互动化为特征的国际领先、自主创新、中国特色的坚强智能电网；</a:t>
          </a:r>
          <a:endParaRPr lang="en-US" dirty="0"/>
        </a:p>
      </dgm:t>
    </dgm:pt>
    <dgm:pt modelId="{8F754726-4B2D-4D77-9F27-5ECCC5372956}" type="parTrans" cxnId="{5E0CD19C-9ABF-427D-B91D-A2345D1EB30D}">
      <dgm:prSet/>
      <dgm:spPr/>
      <dgm:t>
        <a:bodyPr/>
        <a:lstStyle/>
        <a:p>
          <a:endParaRPr lang="zh-CN" altLang="en-US"/>
        </a:p>
      </dgm:t>
    </dgm:pt>
    <dgm:pt modelId="{04468AA3-E2DA-446A-93D6-C40DEC87F767}" type="sibTrans" cxnId="{5E0CD19C-9ABF-427D-B91D-A2345D1EB30D}">
      <dgm:prSet/>
      <dgm:spPr/>
      <dgm:t>
        <a:bodyPr/>
        <a:lstStyle/>
        <a:p>
          <a:endParaRPr lang="zh-CN" altLang="en-US"/>
        </a:p>
      </dgm:t>
    </dgm:pt>
    <dgm:pt modelId="{255E07B8-D43B-4ADB-A23F-35D5047EA396}">
      <dgm:prSet/>
      <dgm:spPr/>
      <dgm:t>
        <a:bodyPr/>
        <a:lstStyle/>
        <a:p>
          <a:pPr rtl="0"/>
          <a:r>
            <a:rPr lang="zh-CN" dirty="0" smtClean="0"/>
            <a:t>通过电力流、信息流、业务流的高度一体化融合，实现多元化电源和不同特征电力用户的灵活接入和方便使用，</a:t>
          </a:r>
          <a:endParaRPr lang="en-US" dirty="0"/>
        </a:p>
      </dgm:t>
    </dgm:pt>
    <dgm:pt modelId="{FB4FBD9F-AC7D-4AD0-A559-4034F8040402}" type="parTrans" cxnId="{F1DF6FDB-82E9-48C7-AF83-3333191808E3}">
      <dgm:prSet/>
      <dgm:spPr/>
      <dgm:t>
        <a:bodyPr/>
        <a:lstStyle/>
        <a:p>
          <a:endParaRPr lang="zh-CN" altLang="en-US"/>
        </a:p>
      </dgm:t>
    </dgm:pt>
    <dgm:pt modelId="{28515B86-35F1-4F0B-8E23-A1EF1FCF3978}" type="sibTrans" cxnId="{F1DF6FDB-82E9-48C7-AF83-3333191808E3}">
      <dgm:prSet/>
      <dgm:spPr/>
      <dgm:t>
        <a:bodyPr/>
        <a:lstStyle/>
        <a:p>
          <a:endParaRPr lang="zh-CN" altLang="en-US"/>
        </a:p>
      </dgm:t>
    </dgm:pt>
    <dgm:pt modelId="{AEB01042-651E-4AB8-A8C2-D50DDBB0FBDC}">
      <dgm:prSet/>
      <dgm:spPr/>
      <dgm:t>
        <a:bodyPr/>
        <a:lstStyle/>
        <a:p>
          <a:pPr rtl="0"/>
          <a:r>
            <a:rPr lang="zh-CN" dirty="0" smtClean="0"/>
            <a:t>极大提高电网的资源优化配置能力，大幅提升电网的服务能力，带动电力行业及其它产业的技术升级，满足我国经济社会全面、协调、可持续发展要求。</a:t>
          </a:r>
          <a:endParaRPr lang="en-US" dirty="0"/>
        </a:p>
      </dgm:t>
    </dgm:pt>
    <dgm:pt modelId="{4EEDEB96-3F1B-429F-8534-6BC870DCB424}" type="parTrans" cxnId="{D4AD7758-DCBF-4FE4-A6FC-62DF1E99414F}">
      <dgm:prSet/>
      <dgm:spPr/>
      <dgm:t>
        <a:bodyPr/>
        <a:lstStyle/>
        <a:p>
          <a:endParaRPr lang="zh-CN" altLang="en-US"/>
        </a:p>
      </dgm:t>
    </dgm:pt>
    <dgm:pt modelId="{321F8EA4-D695-466E-B3BD-3BD97463F2EF}" type="sibTrans" cxnId="{D4AD7758-DCBF-4FE4-A6FC-62DF1E99414F}">
      <dgm:prSet/>
      <dgm:spPr/>
      <dgm:t>
        <a:bodyPr/>
        <a:lstStyle/>
        <a:p>
          <a:endParaRPr lang="zh-CN" altLang="en-US"/>
        </a:p>
      </dgm:t>
    </dgm:pt>
    <dgm:pt modelId="{B2352E24-9BC1-4696-BBF6-841F7FC88CA0}" type="pres">
      <dgm:prSet presAssocID="{BBEA427E-1488-4419-BA82-BA02FB5124AA}" presName="linear" presStyleCnt="0">
        <dgm:presLayoutVars>
          <dgm:dir/>
          <dgm:animLvl val="lvl"/>
          <dgm:resizeHandles val="exact"/>
        </dgm:presLayoutVars>
      </dgm:prSet>
      <dgm:spPr/>
    </dgm:pt>
    <dgm:pt modelId="{FD9F150B-26F3-4269-9CE0-AEC66FF29F51}" type="pres">
      <dgm:prSet presAssocID="{7D6B2C3B-283F-4F8A-B7C0-0E3EB57CA80F}" presName="parentLin" presStyleCnt="0"/>
      <dgm:spPr/>
    </dgm:pt>
    <dgm:pt modelId="{A2BC73BA-5725-4B13-AA1D-C6B1798B02F8}" type="pres">
      <dgm:prSet presAssocID="{7D6B2C3B-283F-4F8A-B7C0-0E3EB57CA80F}" presName="parentLeftMargin" presStyleLbl="node1" presStyleIdx="0" presStyleCnt="1"/>
      <dgm:spPr/>
    </dgm:pt>
    <dgm:pt modelId="{1674D713-5771-491D-971F-46C5646CF2D9}" type="pres">
      <dgm:prSet presAssocID="{7D6B2C3B-283F-4F8A-B7C0-0E3EB57CA80F}" presName="parentText" presStyleLbl="node1" presStyleIdx="0" presStyleCnt="1">
        <dgm:presLayoutVars>
          <dgm:chMax val="0"/>
          <dgm:bulletEnabled val="1"/>
        </dgm:presLayoutVars>
      </dgm:prSet>
      <dgm:spPr/>
    </dgm:pt>
    <dgm:pt modelId="{E684D8C3-9257-4CF1-BD55-5E18B403C056}" type="pres">
      <dgm:prSet presAssocID="{7D6B2C3B-283F-4F8A-B7C0-0E3EB57CA80F}" presName="negativeSpace" presStyleCnt="0"/>
      <dgm:spPr/>
    </dgm:pt>
    <dgm:pt modelId="{0B6E4D2D-DCCB-4973-A10C-7EC55EB36713}" type="pres">
      <dgm:prSet presAssocID="{7D6B2C3B-283F-4F8A-B7C0-0E3EB57CA80F}" presName="childText" presStyleLbl="conFgAcc1" presStyleIdx="0" presStyleCnt="1" custLinFactNeighborX="8164" custLinFactNeighborY="3012">
        <dgm:presLayoutVars>
          <dgm:bulletEnabled val="1"/>
        </dgm:presLayoutVars>
      </dgm:prSet>
      <dgm:spPr/>
    </dgm:pt>
  </dgm:ptLst>
  <dgm:cxnLst>
    <dgm:cxn modelId="{3A1C5F24-EE41-48CA-8936-A1D5AAAB84A3}" type="presOf" srcId="{A5EE8E79-DFE8-424C-A5F0-32DE74F5FE5C}" destId="{0B6E4D2D-DCCB-4973-A10C-7EC55EB36713}" srcOrd="0" destOrd="1" presId="urn:microsoft.com/office/officeart/2005/8/layout/list1"/>
    <dgm:cxn modelId="{32F5D05D-D828-46A0-A7EC-1572DE22775E}" type="presOf" srcId="{AEB01042-651E-4AB8-A8C2-D50DDBB0FBDC}" destId="{0B6E4D2D-DCCB-4973-A10C-7EC55EB36713}" srcOrd="0" destOrd="3" presId="urn:microsoft.com/office/officeart/2005/8/layout/list1"/>
    <dgm:cxn modelId="{570FB0A1-7A80-4BF4-AED3-EE07DB366205}" type="presOf" srcId="{7D6B2C3B-283F-4F8A-B7C0-0E3EB57CA80F}" destId="{1674D713-5771-491D-971F-46C5646CF2D9}" srcOrd="1" destOrd="0" presId="urn:microsoft.com/office/officeart/2005/8/layout/list1"/>
    <dgm:cxn modelId="{97692CCD-3F89-4C01-980A-B8BAB766A9F4}" srcId="{BBEA427E-1488-4419-BA82-BA02FB5124AA}" destId="{7D6B2C3B-283F-4F8A-B7C0-0E3EB57CA80F}" srcOrd="0" destOrd="0" parTransId="{E4D88E40-DB32-4CCC-9023-9139C39C2209}" sibTransId="{2DC0E5E1-9C73-41F7-81A1-FE466BAA8293}"/>
    <dgm:cxn modelId="{F5CD960B-96E8-4724-B57F-C6AC6517F87C}" srcId="{7D6B2C3B-283F-4F8A-B7C0-0E3EB57CA80F}" destId="{8A3B8A83-7A8C-4B93-986E-F46247342097}" srcOrd="0" destOrd="0" parTransId="{CCE4A9F4-47B1-45B6-911C-173561816F26}" sibTransId="{A3C816BA-B26F-4877-A936-38C31202D2EA}"/>
    <dgm:cxn modelId="{5E0CD19C-9ABF-427D-B91D-A2345D1EB30D}" srcId="{7D6B2C3B-283F-4F8A-B7C0-0E3EB57CA80F}" destId="{A5EE8E79-DFE8-424C-A5F0-32DE74F5FE5C}" srcOrd="1" destOrd="0" parTransId="{8F754726-4B2D-4D77-9F27-5ECCC5372956}" sibTransId="{04468AA3-E2DA-446A-93D6-C40DEC87F767}"/>
    <dgm:cxn modelId="{929E2622-5BED-4C80-8840-3F253CA0BB3F}" type="presOf" srcId="{BBEA427E-1488-4419-BA82-BA02FB5124AA}" destId="{B2352E24-9BC1-4696-BBF6-841F7FC88CA0}" srcOrd="0" destOrd="0" presId="urn:microsoft.com/office/officeart/2005/8/layout/list1"/>
    <dgm:cxn modelId="{38087EFF-7EE9-4D24-851A-61237B28FA59}" type="presOf" srcId="{7D6B2C3B-283F-4F8A-B7C0-0E3EB57CA80F}" destId="{A2BC73BA-5725-4B13-AA1D-C6B1798B02F8}" srcOrd="0" destOrd="0" presId="urn:microsoft.com/office/officeart/2005/8/layout/list1"/>
    <dgm:cxn modelId="{557786FA-3620-4123-8343-DC5146B7F685}" type="presOf" srcId="{255E07B8-D43B-4ADB-A23F-35D5047EA396}" destId="{0B6E4D2D-DCCB-4973-A10C-7EC55EB36713}" srcOrd="0" destOrd="2" presId="urn:microsoft.com/office/officeart/2005/8/layout/list1"/>
    <dgm:cxn modelId="{58155A2D-188F-4254-AFFF-0A418CFFE6D4}" type="presOf" srcId="{8A3B8A83-7A8C-4B93-986E-F46247342097}" destId="{0B6E4D2D-DCCB-4973-A10C-7EC55EB36713}" srcOrd="0" destOrd="0" presId="urn:microsoft.com/office/officeart/2005/8/layout/list1"/>
    <dgm:cxn modelId="{F1DF6FDB-82E9-48C7-AF83-3333191808E3}" srcId="{7D6B2C3B-283F-4F8A-B7C0-0E3EB57CA80F}" destId="{255E07B8-D43B-4ADB-A23F-35D5047EA396}" srcOrd="2" destOrd="0" parTransId="{FB4FBD9F-AC7D-4AD0-A559-4034F8040402}" sibTransId="{28515B86-35F1-4F0B-8E23-A1EF1FCF3978}"/>
    <dgm:cxn modelId="{D4AD7758-DCBF-4FE4-A6FC-62DF1E99414F}" srcId="{7D6B2C3B-283F-4F8A-B7C0-0E3EB57CA80F}" destId="{AEB01042-651E-4AB8-A8C2-D50DDBB0FBDC}" srcOrd="3" destOrd="0" parTransId="{4EEDEB96-3F1B-429F-8534-6BC870DCB424}" sibTransId="{321F8EA4-D695-466E-B3BD-3BD97463F2EF}"/>
    <dgm:cxn modelId="{7CC099A0-2B6C-40FD-91FD-68AFA9B504D7}" type="presParOf" srcId="{B2352E24-9BC1-4696-BBF6-841F7FC88CA0}" destId="{FD9F150B-26F3-4269-9CE0-AEC66FF29F51}" srcOrd="0" destOrd="0" presId="urn:microsoft.com/office/officeart/2005/8/layout/list1"/>
    <dgm:cxn modelId="{4B93C1AB-C791-4310-BE2E-3AC0A70B9805}" type="presParOf" srcId="{FD9F150B-26F3-4269-9CE0-AEC66FF29F51}" destId="{A2BC73BA-5725-4B13-AA1D-C6B1798B02F8}" srcOrd="0" destOrd="0" presId="urn:microsoft.com/office/officeart/2005/8/layout/list1"/>
    <dgm:cxn modelId="{589CA801-FA35-4CE3-8D75-7284DCE8D958}" type="presParOf" srcId="{FD9F150B-26F3-4269-9CE0-AEC66FF29F51}" destId="{1674D713-5771-491D-971F-46C5646CF2D9}" srcOrd="1" destOrd="0" presId="urn:microsoft.com/office/officeart/2005/8/layout/list1"/>
    <dgm:cxn modelId="{48221DE7-283C-4EA7-93B5-F99A0AF8A843}" type="presParOf" srcId="{B2352E24-9BC1-4696-BBF6-841F7FC88CA0}" destId="{E684D8C3-9257-4CF1-BD55-5E18B403C056}" srcOrd="1" destOrd="0" presId="urn:microsoft.com/office/officeart/2005/8/layout/list1"/>
    <dgm:cxn modelId="{C127F423-5783-41A2-A016-448B53FBAFB3}" type="presParOf" srcId="{B2352E24-9BC1-4696-BBF6-841F7FC88CA0}" destId="{0B6E4D2D-DCCB-4973-A10C-7EC55EB36713}" srcOrd="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CF95FBA-4388-4D0D-A1C2-733A5EABF48F}" type="doc">
      <dgm:prSet loTypeId="urn:microsoft.com/office/officeart/2005/8/layout/vList2" loCatId="list" qsTypeId="urn:microsoft.com/office/officeart/2005/8/quickstyle/3d5" qsCatId="3D" csTypeId="urn:microsoft.com/office/officeart/2005/8/colors/accent6_4" csCatId="accent6"/>
      <dgm:spPr/>
      <dgm:t>
        <a:bodyPr/>
        <a:lstStyle/>
        <a:p>
          <a:endParaRPr lang="zh-CN" altLang="en-US"/>
        </a:p>
      </dgm:t>
    </dgm:pt>
    <dgm:pt modelId="{FB2A7ED1-C251-47D4-BCB5-DBAB640C6A9D}">
      <dgm:prSet/>
      <dgm:spPr/>
      <dgm:t>
        <a:bodyPr/>
        <a:lstStyle/>
        <a:p>
          <a:pPr rtl="0"/>
          <a:r>
            <a:rPr lang="zh-CN" dirty="0" smtClean="0"/>
            <a:t>中国南方电网公司</a:t>
          </a:r>
          <a:endParaRPr lang="en-US" dirty="0"/>
        </a:p>
      </dgm:t>
    </dgm:pt>
    <dgm:pt modelId="{0A93B043-4926-4CDE-89E8-405BD4869E8F}" type="parTrans" cxnId="{E6DC5A88-04EE-4948-937C-D326FFD3E4AA}">
      <dgm:prSet/>
      <dgm:spPr/>
      <dgm:t>
        <a:bodyPr/>
        <a:lstStyle/>
        <a:p>
          <a:endParaRPr lang="zh-CN" altLang="en-US"/>
        </a:p>
      </dgm:t>
    </dgm:pt>
    <dgm:pt modelId="{155BECBB-EC6C-4C04-BF94-8DD5F09C3E1F}" type="sibTrans" cxnId="{E6DC5A88-04EE-4948-937C-D326FFD3E4AA}">
      <dgm:prSet/>
      <dgm:spPr/>
      <dgm:t>
        <a:bodyPr/>
        <a:lstStyle/>
        <a:p>
          <a:endParaRPr lang="zh-CN" altLang="en-US"/>
        </a:p>
      </dgm:t>
    </dgm:pt>
    <dgm:pt modelId="{63D4195E-9247-4A06-889C-A0A6F38FD66A}">
      <dgm:prSet/>
      <dgm:spPr/>
      <dgm:t>
        <a:bodyPr/>
        <a:lstStyle/>
        <a:p>
          <a:pPr rtl="0"/>
          <a:r>
            <a:rPr lang="zh-CN" dirty="0" smtClean="0"/>
            <a:t>重视智能电网建设顶层设计，更关注新能源的接入、设备状态检测以及评估，配电网自动化，以及智能电网技术标准的建立工作。</a:t>
          </a:r>
          <a:endParaRPr lang="en-US" dirty="0"/>
        </a:p>
      </dgm:t>
    </dgm:pt>
    <dgm:pt modelId="{BFD00A2F-F383-468C-8C31-D16833D1755A}" type="parTrans" cxnId="{87670ABF-9526-44D2-8147-453357B0CFBC}">
      <dgm:prSet/>
      <dgm:spPr/>
      <dgm:t>
        <a:bodyPr/>
        <a:lstStyle/>
        <a:p>
          <a:endParaRPr lang="zh-CN" altLang="en-US"/>
        </a:p>
      </dgm:t>
    </dgm:pt>
    <dgm:pt modelId="{DB2398D6-4702-4C1D-8FA0-EC05CBC0B578}" type="sibTrans" cxnId="{87670ABF-9526-44D2-8147-453357B0CFBC}">
      <dgm:prSet/>
      <dgm:spPr/>
      <dgm:t>
        <a:bodyPr/>
        <a:lstStyle/>
        <a:p>
          <a:endParaRPr lang="zh-CN" altLang="en-US"/>
        </a:p>
      </dgm:t>
    </dgm:pt>
    <dgm:pt modelId="{E527E186-AB1F-4291-BA5E-C7E6E892B777}">
      <dgm:prSet/>
      <dgm:spPr/>
      <dgm:t>
        <a:bodyPr/>
        <a:lstStyle/>
        <a:p>
          <a:pPr rtl="0"/>
          <a:r>
            <a:rPr lang="zh-CN" dirty="0" smtClean="0"/>
            <a:t>在提高电网安全稳定水平上使资源优化配置和高效利用能力等方面着力推进了基于广流量的大范围网的建设以及大规模接入关键技术的研究；</a:t>
          </a:r>
          <a:endParaRPr lang="en-US" dirty="0"/>
        </a:p>
      </dgm:t>
    </dgm:pt>
    <dgm:pt modelId="{FDD39D32-DC70-4870-91FF-ADB85F877DF3}" type="parTrans" cxnId="{FF4F879B-87EF-47AE-B7B4-F4EA4A62121E}">
      <dgm:prSet/>
      <dgm:spPr/>
      <dgm:t>
        <a:bodyPr/>
        <a:lstStyle/>
        <a:p>
          <a:endParaRPr lang="zh-CN" altLang="en-US"/>
        </a:p>
      </dgm:t>
    </dgm:pt>
    <dgm:pt modelId="{C5C03952-068F-4441-8B40-5D3F29F269FB}" type="sibTrans" cxnId="{FF4F879B-87EF-47AE-B7B4-F4EA4A62121E}">
      <dgm:prSet/>
      <dgm:spPr/>
      <dgm:t>
        <a:bodyPr/>
        <a:lstStyle/>
        <a:p>
          <a:endParaRPr lang="zh-CN" altLang="en-US"/>
        </a:p>
      </dgm:t>
    </dgm:pt>
    <dgm:pt modelId="{4C5A1019-3C81-4683-8A06-BC2A00810D0B}">
      <dgm:prSet/>
      <dgm:spPr/>
      <dgm:t>
        <a:bodyPr/>
        <a:lstStyle/>
        <a:p>
          <a:pPr rtl="0"/>
          <a:r>
            <a:rPr lang="zh-CN" dirty="0" smtClean="0"/>
            <a:t>在提高系统利用和效率方面，着重开展了柔性的直流输电，变电站智能化，输变电设备的全方位管理，多维的电网规划技术研究；</a:t>
          </a:r>
          <a:endParaRPr lang="en-US" dirty="0"/>
        </a:p>
      </dgm:t>
    </dgm:pt>
    <dgm:pt modelId="{8169462A-A5AB-4821-A04A-B06F96F25AEA}" type="parTrans" cxnId="{40EF7DC3-3DA7-4676-BEE0-896A7946C3AA}">
      <dgm:prSet/>
      <dgm:spPr/>
      <dgm:t>
        <a:bodyPr/>
        <a:lstStyle/>
        <a:p>
          <a:endParaRPr lang="zh-CN" altLang="en-US"/>
        </a:p>
      </dgm:t>
    </dgm:pt>
    <dgm:pt modelId="{463ACA01-9F41-4492-9AC2-61B4BFCBA9B7}" type="sibTrans" cxnId="{40EF7DC3-3DA7-4676-BEE0-896A7946C3AA}">
      <dgm:prSet/>
      <dgm:spPr/>
      <dgm:t>
        <a:bodyPr/>
        <a:lstStyle/>
        <a:p>
          <a:endParaRPr lang="zh-CN" altLang="en-US"/>
        </a:p>
      </dgm:t>
    </dgm:pt>
    <dgm:pt modelId="{2683FE09-A695-434D-8847-201511CF8F7B}">
      <dgm:prSet/>
      <dgm:spPr/>
      <dgm:t>
        <a:bodyPr/>
        <a:lstStyle/>
        <a:p>
          <a:pPr rtl="0"/>
          <a:r>
            <a:rPr lang="zh-CN" dirty="0" smtClean="0"/>
            <a:t>在提高用户能效与优质服务管理水平方面全面的开展了配电网的资源控制，维网的工作以及能量的管理，互动型电网建设，充电汽车充换电站的建设及运营。</a:t>
          </a:r>
          <a:endParaRPr lang="zh-CN" dirty="0"/>
        </a:p>
      </dgm:t>
    </dgm:pt>
    <dgm:pt modelId="{AECF282C-2870-4129-ADC0-9FD23007AD77}" type="parTrans" cxnId="{B9E2CAD2-217C-4452-8A75-F174CAC3022E}">
      <dgm:prSet/>
      <dgm:spPr/>
      <dgm:t>
        <a:bodyPr/>
        <a:lstStyle/>
        <a:p>
          <a:endParaRPr lang="zh-CN" altLang="en-US"/>
        </a:p>
      </dgm:t>
    </dgm:pt>
    <dgm:pt modelId="{CAD9384D-0491-45EA-975E-5819CF3F998E}" type="sibTrans" cxnId="{B9E2CAD2-217C-4452-8A75-F174CAC3022E}">
      <dgm:prSet/>
      <dgm:spPr/>
      <dgm:t>
        <a:bodyPr/>
        <a:lstStyle/>
        <a:p>
          <a:endParaRPr lang="zh-CN" altLang="en-US"/>
        </a:p>
      </dgm:t>
    </dgm:pt>
    <dgm:pt modelId="{D7175CF7-78C6-41A6-9A93-5DE0FE023206}" type="pres">
      <dgm:prSet presAssocID="{6CF95FBA-4388-4D0D-A1C2-733A5EABF48F}" presName="linear" presStyleCnt="0">
        <dgm:presLayoutVars>
          <dgm:animLvl val="lvl"/>
          <dgm:resizeHandles val="exact"/>
        </dgm:presLayoutVars>
      </dgm:prSet>
      <dgm:spPr/>
    </dgm:pt>
    <dgm:pt modelId="{DDA1391D-28ED-4DAE-AC8D-01BE8B54445C}" type="pres">
      <dgm:prSet presAssocID="{FB2A7ED1-C251-47D4-BCB5-DBAB640C6A9D}" presName="parentText" presStyleLbl="node1" presStyleIdx="0" presStyleCnt="1">
        <dgm:presLayoutVars>
          <dgm:chMax val="0"/>
          <dgm:bulletEnabled val="1"/>
        </dgm:presLayoutVars>
      </dgm:prSet>
      <dgm:spPr/>
    </dgm:pt>
    <dgm:pt modelId="{0006DE19-B948-4BF3-86C7-162249137C20}" type="pres">
      <dgm:prSet presAssocID="{FB2A7ED1-C251-47D4-BCB5-DBAB640C6A9D}" presName="childText" presStyleLbl="revTx" presStyleIdx="0" presStyleCnt="1">
        <dgm:presLayoutVars>
          <dgm:bulletEnabled val="1"/>
        </dgm:presLayoutVars>
      </dgm:prSet>
      <dgm:spPr/>
    </dgm:pt>
  </dgm:ptLst>
  <dgm:cxnLst>
    <dgm:cxn modelId="{B9E2CAD2-217C-4452-8A75-F174CAC3022E}" srcId="{63D4195E-9247-4A06-889C-A0A6F38FD66A}" destId="{2683FE09-A695-434D-8847-201511CF8F7B}" srcOrd="2" destOrd="0" parTransId="{AECF282C-2870-4129-ADC0-9FD23007AD77}" sibTransId="{CAD9384D-0491-45EA-975E-5819CF3F998E}"/>
    <dgm:cxn modelId="{4C2E2D60-1BC9-4F13-B47E-35C23456152C}" type="presOf" srcId="{2683FE09-A695-434D-8847-201511CF8F7B}" destId="{0006DE19-B948-4BF3-86C7-162249137C20}" srcOrd="0" destOrd="3" presId="urn:microsoft.com/office/officeart/2005/8/layout/vList2"/>
    <dgm:cxn modelId="{87670ABF-9526-44D2-8147-453357B0CFBC}" srcId="{FB2A7ED1-C251-47D4-BCB5-DBAB640C6A9D}" destId="{63D4195E-9247-4A06-889C-A0A6F38FD66A}" srcOrd="0" destOrd="0" parTransId="{BFD00A2F-F383-468C-8C31-D16833D1755A}" sibTransId="{DB2398D6-4702-4C1D-8FA0-EC05CBC0B578}"/>
    <dgm:cxn modelId="{40EF7DC3-3DA7-4676-BEE0-896A7946C3AA}" srcId="{63D4195E-9247-4A06-889C-A0A6F38FD66A}" destId="{4C5A1019-3C81-4683-8A06-BC2A00810D0B}" srcOrd="1" destOrd="0" parTransId="{8169462A-A5AB-4821-A04A-B06F96F25AEA}" sibTransId="{463ACA01-9F41-4492-9AC2-61B4BFCBA9B7}"/>
    <dgm:cxn modelId="{DAB96197-F4CB-475B-86A3-FCE4161884E3}" type="presOf" srcId="{63D4195E-9247-4A06-889C-A0A6F38FD66A}" destId="{0006DE19-B948-4BF3-86C7-162249137C20}" srcOrd="0" destOrd="0" presId="urn:microsoft.com/office/officeart/2005/8/layout/vList2"/>
    <dgm:cxn modelId="{FF4F879B-87EF-47AE-B7B4-F4EA4A62121E}" srcId="{63D4195E-9247-4A06-889C-A0A6F38FD66A}" destId="{E527E186-AB1F-4291-BA5E-C7E6E892B777}" srcOrd="0" destOrd="0" parTransId="{FDD39D32-DC70-4870-91FF-ADB85F877DF3}" sibTransId="{C5C03952-068F-4441-8B40-5D3F29F269FB}"/>
    <dgm:cxn modelId="{315B58B9-350A-4BD8-9B28-3339A3750E9F}" type="presOf" srcId="{6CF95FBA-4388-4D0D-A1C2-733A5EABF48F}" destId="{D7175CF7-78C6-41A6-9A93-5DE0FE023206}" srcOrd="0" destOrd="0" presId="urn:microsoft.com/office/officeart/2005/8/layout/vList2"/>
    <dgm:cxn modelId="{01A37100-10D3-4A42-8292-F00CD4DE1850}" type="presOf" srcId="{E527E186-AB1F-4291-BA5E-C7E6E892B777}" destId="{0006DE19-B948-4BF3-86C7-162249137C20}" srcOrd="0" destOrd="1" presId="urn:microsoft.com/office/officeart/2005/8/layout/vList2"/>
    <dgm:cxn modelId="{E6DC5A88-04EE-4948-937C-D326FFD3E4AA}" srcId="{6CF95FBA-4388-4D0D-A1C2-733A5EABF48F}" destId="{FB2A7ED1-C251-47D4-BCB5-DBAB640C6A9D}" srcOrd="0" destOrd="0" parTransId="{0A93B043-4926-4CDE-89E8-405BD4869E8F}" sibTransId="{155BECBB-EC6C-4C04-BF94-8DD5F09C3E1F}"/>
    <dgm:cxn modelId="{31B1BE1B-EBAC-4553-BD08-302CB2CD1291}" type="presOf" srcId="{4C5A1019-3C81-4683-8A06-BC2A00810D0B}" destId="{0006DE19-B948-4BF3-86C7-162249137C20}" srcOrd="0" destOrd="2" presId="urn:microsoft.com/office/officeart/2005/8/layout/vList2"/>
    <dgm:cxn modelId="{44EDA80A-72FF-436E-8B97-010F393F9138}" type="presOf" srcId="{FB2A7ED1-C251-47D4-BCB5-DBAB640C6A9D}" destId="{DDA1391D-28ED-4DAE-AC8D-01BE8B54445C}" srcOrd="0" destOrd="0" presId="urn:microsoft.com/office/officeart/2005/8/layout/vList2"/>
    <dgm:cxn modelId="{3BD4F32B-9257-464B-9C8F-F5D9A2DC29B9}" type="presParOf" srcId="{D7175CF7-78C6-41A6-9A93-5DE0FE023206}" destId="{DDA1391D-28ED-4DAE-AC8D-01BE8B54445C}" srcOrd="0" destOrd="0" presId="urn:microsoft.com/office/officeart/2005/8/layout/vList2"/>
    <dgm:cxn modelId="{83ED7362-B3EA-47BF-9703-1A369A6D0BCC}" type="presParOf" srcId="{D7175CF7-78C6-41A6-9A93-5DE0FE023206}" destId="{0006DE19-B948-4BF3-86C7-162249137C20}" srcOrd="1"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4A7090A-B821-4023-96B1-3DF87B0472B6}" type="doc">
      <dgm:prSet loTypeId="urn:microsoft.com/office/officeart/2005/8/layout/list1" loCatId="list" qsTypeId="urn:microsoft.com/office/officeart/2005/8/quickstyle/3d1" qsCatId="3D" csTypeId="urn:microsoft.com/office/officeart/2005/8/colors/accent6_5" csCatId="accent6" phldr="1"/>
      <dgm:spPr/>
      <dgm:t>
        <a:bodyPr/>
        <a:lstStyle/>
        <a:p>
          <a:endParaRPr lang="zh-CN" altLang="en-US"/>
        </a:p>
      </dgm:t>
    </dgm:pt>
    <dgm:pt modelId="{54C59997-219D-478B-ACD3-F8CEE5B7910B}">
      <dgm:prSet/>
      <dgm:spPr/>
      <dgm:t>
        <a:bodyPr/>
        <a:lstStyle/>
        <a:p>
          <a:pPr rtl="0"/>
          <a:r>
            <a:rPr lang="zh-CN" dirty="0" smtClean="0"/>
            <a:t>智能电表</a:t>
          </a:r>
          <a:endParaRPr lang="zh-CN" dirty="0"/>
        </a:p>
      </dgm:t>
    </dgm:pt>
    <dgm:pt modelId="{42CD8A0E-0EB8-4E35-83F7-119C7F7CEC0F}" type="parTrans" cxnId="{9FB262C3-7949-4FDC-8025-47A5BE0BB9E4}">
      <dgm:prSet/>
      <dgm:spPr/>
      <dgm:t>
        <a:bodyPr/>
        <a:lstStyle/>
        <a:p>
          <a:endParaRPr lang="zh-CN" altLang="en-US"/>
        </a:p>
      </dgm:t>
    </dgm:pt>
    <dgm:pt modelId="{5C6B9D73-63C1-4543-A489-C305C1429C8C}" type="sibTrans" cxnId="{9FB262C3-7949-4FDC-8025-47A5BE0BB9E4}">
      <dgm:prSet/>
      <dgm:spPr/>
      <dgm:t>
        <a:bodyPr/>
        <a:lstStyle/>
        <a:p>
          <a:endParaRPr lang="zh-CN" altLang="en-US"/>
        </a:p>
      </dgm:t>
    </dgm:pt>
    <dgm:pt modelId="{2EF0C012-3DF8-4670-899B-BD2B9E8940D4}">
      <dgm:prSet/>
      <dgm:spPr/>
      <dgm:t>
        <a:bodyPr/>
        <a:lstStyle/>
        <a:p>
          <a:pPr rtl="0"/>
          <a:r>
            <a:rPr lang="zh-CN" dirty="0" smtClean="0"/>
            <a:t>智能电表承担智能电网原始电能数据的采集、计量和传输任务，是实现</a:t>
          </a:r>
          <a:r>
            <a:rPr lang="en-US" dirty="0" smtClean="0"/>
            <a:t>AMI </a:t>
          </a:r>
          <a:r>
            <a:rPr lang="zh-CN" dirty="0" smtClean="0"/>
            <a:t>中能耗智能控制的数据采集基础。</a:t>
          </a:r>
          <a:endParaRPr lang="en-US" dirty="0"/>
        </a:p>
      </dgm:t>
    </dgm:pt>
    <dgm:pt modelId="{B418C5CC-395E-4AE1-84BE-B0E35BB1CA15}" type="parTrans" cxnId="{A5AEC620-256E-498E-A25E-EB1CFE803D3B}">
      <dgm:prSet/>
      <dgm:spPr/>
      <dgm:t>
        <a:bodyPr/>
        <a:lstStyle/>
        <a:p>
          <a:endParaRPr lang="zh-CN" altLang="en-US"/>
        </a:p>
      </dgm:t>
    </dgm:pt>
    <dgm:pt modelId="{95E478C7-BA7D-4152-BFE5-F12DD7CE526B}" type="sibTrans" cxnId="{A5AEC620-256E-498E-A25E-EB1CFE803D3B}">
      <dgm:prSet/>
      <dgm:spPr/>
      <dgm:t>
        <a:bodyPr/>
        <a:lstStyle/>
        <a:p>
          <a:endParaRPr lang="zh-CN" altLang="en-US"/>
        </a:p>
      </dgm:t>
    </dgm:pt>
    <dgm:pt modelId="{116A1750-B196-480E-AF5F-34C856D488C5}">
      <dgm:prSet/>
      <dgm:spPr/>
      <dgm:t>
        <a:bodyPr/>
        <a:lstStyle/>
        <a:p>
          <a:pPr rtl="0"/>
          <a:r>
            <a:rPr lang="zh-CN" dirty="0" smtClean="0"/>
            <a:t>双向通信通信网络</a:t>
          </a:r>
          <a:endParaRPr lang="zh-CN" dirty="0"/>
        </a:p>
      </dgm:t>
    </dgm:pt>
    <dgm:pt modelId="{4EBD5226-180B-4911-83B5-8284A9D59721}" type="parTrans" cxnId="{B7048CA0-6F01-44CE-A817-07BACD5B0432}">
      <dgm:prSet/>
      <dgm:spPr/>
      <dgm:t>
        <a:bodyPr/>
        <a:lstStyle/>
        <a:p>
          <a:endParaRPr lang="zh-CN" altLang="en-US"/>
        </a:p>
      </dgm:t>
    </dgm:pt>
    <dgm:pt modelId="{238A5FCF-79F2-491B-BC7C-72B01EF3FB7E}" type="sibTrans" cxnId="{B7048CA0-6F01-44CE-A817-07BACD5B0432}">
      <dgm:prSet/>
      <dgm:spPr/>
      <dgm:t>
        <a:bodyPr/>
        <a:lstStyle/>
        <a:p>
          <a:endParaRPr lang="zh-CN" altLang="en-US"/>
        </a:p>
      </dgm:t>
    </dgm:pt>
    <dgm:pt modelId="{4AD71D23-8602-46B9-83F1-4CA876554AA1}">
      <dgm:prSet/>
      <dgm:spPr/>
      <dgm:t>
        <a:bodyPr/>
        <a:lstStyle/>
        <a:p>
          <a:pPr rtl="0"/>
          <a:r>
            <a:rPr lang="zh-CN" dirty="0" smtClean="0"/>
            <a:t>双向通信网络是实现</a:t>
          </a:r>
          <a:r>
            <a:rPr lang="en-US" dirty="0" smtClean="0"/>
            <a:t>AMI </a:t>
          </a:r>
          <a:r>
            <a:rPr lang="zh-CN" dirty="0" smtClean="0"/>
            <a:t>中能耗智能控制的通信基础。采取固定的双向通信网络，把表计信息（包括故障报警和装置干扰报警）接近于实时地从电表传到数据中心，是全部高级应用的基础。</a:t>
          </a:r>
          <a:endParaRPr lang="en-US" dirty="0"/>
        </a:p>
      </dgm:t>
    </dgm:pt>
    <dgm:pt modelId="{AB71DF35-6A6F-4172-BCC7-D925D066C945}" type="parTrans" cxnId="{0546A2C6-F3D5-4F0D-9271-E5BABD534670}">
      <dgm:prSet/>
      <dgm:spPr/>
      <dgm:t>
        <a:bodyPr/>
        <a:lstStyle/>
        <a:p>
          <a:endParaRPr lang="zh-CN" altLang="en-US"/>
        </a:p>
      </dgm:t>
    </dgm:pt>
    <dgm:pt modelId="{AC330CDE-536F-49E5-9243-21AF3A8DDF03}" type="sibTrans" cxnId="{0546A2C6-F3D5-4F0D-9271-E5BABD534670}">
      <dgm:prSet/>
      <dgm:spPr/>
      <dgm:t>
        <a:bodyPr/>
        <a:lstStyle/>
        <a:p>
          <a:endParaRPr lang="zh-CN" altLang="en-US"/>
        </a:p>
      </dgm:t>
    </dgm:pt>
    <dgm:pt modelId="{7B0FD9CA-F8C3-4513-A91F-4D6844D2C111}">
      <dgm:prSet/>
      <dgm:spPr/>
      <dgm:t>
        <a:bodyPr/>
        <a:lstStyle/>
        <a:p>
          <a:pPr rtl="0"/>
          <a:r>
            <a:rPr lang="zh-CN" dirty="0" smtClean="0"/>
            <a:t>家域网（</a:t>
          </a:r>
          <a:r>
            <a:rPr lang="en-US" dirty="0" smtClean="0"/>
            <a:t>HAN</a:t>
          </a:r>
          <a:r>
            <a:rPr lang="zh-CN" dirty="0" smtClean="0"/>
            <a:t>）</a:t>
          </a:r>
          <a:endParaRPr lang="en-US" dirty="0"/>
        </a:p>
      </dgm:t>
    </dgm:pt>
    <dgm:pt modelId="{31B9B2A4-5D65-4F2B-835B-FA8778C8C498}" type="parTrans" cxnId="{256C46C8-1D64-4C29-926E-38EA6C323D11}">
      <dgm:prSet/>
      <dgm:spPr/>
      <dgm:t>
        <a:bodyPr/>
        <a:lstStyle/>
        <a:p>
          <a:endParaRPr lang="zh-CN" altLang="en-US"/>
        </a:p>
      </dgm:t>
    </dgm:pt>
    <dgm:pt modelId="{708A74F5-F09F-47F2-B502-010ACE4B1A6D}" type="sibTrans" cxnId="{256C46C8-1D64-4C29-926E-38EA6C323D11}">
      <dgm:prSet/>
      <dgm:spPr/>
      <dgm:t>
        <a:bodyPr/>
        <a:lstStyle/>
        <a:p>
          <a:endParaRPr lang="zh-CN" altLang="en-US"/>
        </a:p>
      </dgm:t>
    </dgm:pt>
    <dgm:pt modelId="{90638036-6209-4347-85D0-B1ACEFE6D503}">
      <dgm:prSet/>
      <dgm:spPr/>
      <dgm:t>
        <a:bodyPr/>
        <a:lstStyle/>
        <a:p>
          <a:pPr rtl="0"/>
          <a:r>
            <a:rPr lang="zh-CN" dirty="0" smtClean="0"/>
            <a:t>家域网是实现</a:t>
          </a:r>
          <a:r>
            <a:rPr lang="en-US" dirty="0" smtClean="0"/>
            <a:t>AMI </a:t>
          </a:r>
          <a:r>
            <a:rPr lang="zh-CN" dirty="0" smtClean="0"/>
            <a:t>中能耗智能控制的目标终端，其研究主要集中在如何节省家居能耗方面。 通过网关或用户入口把智能电表和用户户内可控的电器或装置连接起来，使得用户能根据电力公司的需要，积极参与需求响应或电力市场</a:t>
          </a:r>
          <a:endParaRPr lang="en-US" dirty="0"/>
        </a:p>
      </dgm:t>
    </dgm:pt>
    <dgm:pt modelId="{55895712-8EA0-4D1C-B8FA-6949692CFECB}" type="parTrans" cxnId="{CAC3348B-CBFF-4A36-BDF0-37610E398B54}">
      <dgm:prSet/>
      <dgm:spPr/>
      <dgm:t>
        <a:bodyPr/>
        <a:lstStyle/>
        <a:p>
          <a:endParaRPr lang="zh-CN" altLang="en-US"/>
        </a:p>
      </dgm:t>
    </dgm:pt>
    <dgm:pt modelId="{E0678A66-2A17-4779-8C94-EA147D5BB93B}" type="sibTrans" cxnId="{CAC3348B-CBFF-4A36-BDF0-37610E398B54}">
      <dgm:prSet/>
      <dgm:spPr/>
      <dgm:t>
        <a:bodyPr/>
        <a:lstStyle/>
        <a:p>
          <a:endParaRPr lang="zh-CN" altLang="en-US"/>
        </a:p>
      </dgm:t>
    </dgm:pt>
    <dgm:pt modelId="{A8087C71-4ED8-4615-96F5-557E45ECCBA3}">
      <dgm:prSet/>
      <dgm:spPr/>
      <dgm:t>
        <a:bodyPr/>
        <a:lstStyle/>
        <a:p>
          <a:pPr rtl="0"/>
          <a:r>
            <a:rPr lang="zh-CN" dirty="0" smtClean="0"/>
            <a:t>量测数据管理系统（</a:t>
          </a:r>
          <a:r>
            <a:rPr lang="en-US" dirty="0" smtClean="0"/>
            <a:t>Meter Data Management System</a:t>
          </a:r>
          <a:r>
            <a:rPr lang="zh-CN" dirty="0" smtClean="0"/>
            <a:t>，</a:t>
          </a:r>
          <a:r>
            <a:rPr lang="en-US" dirty="0" smtClean="0"/>
            <a:t>MDMS</a:t>
          </a:r>
          <a:r>
            <a:rPr lang="zh-CN" dirty="0" smtClean="0"/>
            <a:t>）</a:t>
          </a:r>
          <a:endParaRPr lang="en-US" dirty="0"/>
        </a:p>
      </dgm:t>
    </dgm:pt>
    <dgm:pt modelId="{24666A33-A646-4B97-B46C-DF56BE89D376}" type="parTrans" cxnId="{3161E0F6-68D6-42DA-B4A7-3D097C0F10FC}">
      <dgm:prSet/>
      <dgm:spPr/>
      <dgm:t>
        <a:bodyPr/>
        <a:lstStyle/>
        <a:p>
          <a:endParaRPr lang="zh-CN" altLang="en-US"/>
        </a:p>
      </dgm:t>
    </dgm:pt>
    <dgm:pt modelId="{84C21BE6-DCA1-436B-AF8F-1F9A03A4605F}" type="sibTrans" cxnId="{3161E0F6-68D6-42DA-B4A7-3D097C0F10FC}">
      <dgm:prSet/>
      <dgm:spPr/>
      <dgm:t>
        <a:bodyPr/>
        <a:lstStyle/>
        <a:p>
          <a:endParaRPr lang="zh-CN" altLang="en-US"/>
        </a:p>
      </dgm:t>
    </dgm:pt>
    <dgm:pt modelId="{7941C96C-E164-4D77-BE1D-156D45468502}">
      <dgm:prSet/>
      <dgm:spPr/>
      <dgm:t>
        <a:bodyPr/>
        <a:lstStyle/>
        <a:p>
          <a:pPr rtl="0"/>
          <a:r>
            <a:rPr lang="zh-CN" dirty="0" smtClean="0"/>
            <a:t>它是实现</a:t>
          </a:r>
          <a:r>
            <a:rPr lang="en-US" dirty="0" smtClean="0"/>
            <a:t>AMI </a:t>
          </a:r>
          <a:r>
            <a:rPr lang="zh-CN" dirty="0" smtClean="0"/>
            <a:t>中能耗智能控制的数据分析基础，其功能是根据各国智能电网运行业务流程来设计。将量测数据管理系统与业务管理系统</a:t>
          </a:r>
          <a:r>
            <a:rPr lang="en-US" dirty="0" smtClean="0"/>
            <a:t>(</a:t>
          </a:r>
          <a:r>
            <a:rPr lang="zh-CN" dirty="0" smtClean="0"/>
            <a:t>如会计、结算、报告、停电管理</a:t>
          </a:r>
          <a:r>
            <a:rPr lang="en-US" dirty="0" smtClean="0"/>
            <a:t>)</a:t>
          </a:r>
          <a:r>
            <a:rPr lang="zh-CN" dirty="0" smtClean="0"/>
            <a:t>整合是量测数据管理系统当前的发展趋势。</a:t>
          </a:r>
          <a:endParaRPr lang="zh-CN" dirty="0"/>
        </a:p>
      </dgm:t>
    </dgm:pt>
    <dgm:pt modelId="{067F47A5-FB7D-4115-8B92-300978608773}" type="parTrans" cxnId="{6381BFE3-20F3-4238-B2BC-803296E9ECC5}">
      <dgm:prSet/>
      <dgm:spPr/>
      <dgm:t>
        <a:bodyPr/>
        <a:lstStyle/>
        <a:p>
          <a:endParaRPr lang="zh-CN" altLang="en-US"/>
        </a:p>
      </dgm:t>
    </dgm:pt>
    <dgm:pt modelId="{842DEBCD-3918-49D6-B761-A3C0F1AAA5F0}" type="sibTrans" cxnId="{6381BFE3-20F3-4238-B2BC-803296E9ECC5}">
      <dgm:prSet/>
      <dgm:spPr/>
      <dgm:t>
        <a:bodyPr/>
        <a:lstStyle/>
        <a:p>
          <a:endParaRPr lang="zh-CN" altLang="en-US"/>
        </a:p>
      </dgm:t>
    </dgm:pt>
    <dgm:pt modelId="{36C07AF2-34ED-483B-8533-3B37CCF04E83}">
      <dgm:prSet/>
      <dgm:spPr/>
      <dgm:t>
        <a:bodyPr/>
        <a:lstStyle/>
        <a:p>
          <a:pPr rtl="0"/>
          <a:endParaRPr lang="zh-CN" dirty="0"/>
        </a:p>
      </dgm:t>
    </dgm:pt>
    <dgm:pt modelId="{428D3232-1CA0-4BC5-9E05-9F6ED0DD992A}" type="parTrans" cxnId="{0E0C228D-8392-48A9-B46B-2B36E668FF15}">
      <dgm:prSet/>
      <dgm:spPr/>
      <dgm:t>
        <a:bodyPr/>
        <a:lstStyle/>
        <a:p>
          <a:endParaRPr lang="zh-CN" altLang="en-US"/>
        </a:p>
      </dgm:t>
    </dgm:pt>
    <dgm:pt modelId="{808CE5C2-E276-4E44-ACA0-B9AB8E18210C}" type="sibTrans" cxnId="{0E0C228D-8392-48A9-B46B-2B36E668FF15}">
      <dgm:prSet/>
      <dgm:spPr/>
      <dgm:t>
        <a:bodyPr/>
        <a:lstStyle/>
        <a:p>
          <a:endParaRPr lang="zh-CN" altLang="en-US"/>
        </a:p>
      </dgm:t>
    </dgm:pt>
    <dgm:pt modelId="{1D70BBA9-853A-42E1-AF72-C3DAB9AAE7FA}" type="pres">
      <dgm:prSet presAssocID="{14A7090A-B821-4023-96B1-3DF87B0472B6}" presName="linear" presStyleCnt="0">
        <dgm:presLayoutVars>
          <dgm:dir/>
          <dgm:animLvl val="lvl"/>
          <dgm:resizeHandles val="exact"/>
        </dgm:presLayoutVars>
      </dgm:prSet>
      <dgm:spPr/>
      <dgm:t>
        <a:bodyPr/>
        <a:lstStyle/>
        <a:p>
          <a:endParaRPr lang="zh-CN" altLang="en-US"/>
        </a:p>
      </dgm:t>
    </dgm:pt>
    <dgm:pt modelId="{C482B5D7-3EE6-40D2-84B1-C78AC175FD09}" type="pres">
      <dgm:prSet presAssocID="{54C59997-219D-478B-ACD3-F8CEE5B7910B}" presName="parentLin" presStyleCnt="0"/>
      <dgm:spPr/>
    </dgm:pt>
    <dgm:pt modelId="{1D1AC55D-248A-4B4E-B4DA-6E26F0FBD9E1}" type="pres">
      <dgm:prSet presAssocID="{54C59997-219D-478B-ACD3-F8CEE5B7910B}" presName="parentLeftMargin" presStyleLbl="node1" presStyleIdx="0" presStyleCnt="4"/>
      <dgm:spPr/>
      <dgm:t>
        <a:bodyPr/>
        <a:lstStyle/>
        <a:p>
          <a:endParaRPr lang="zh-CN" altLang="en-US"/>
        </a:p>
      </dgm:t>
    </dgm:pt>
    <dgm:pt modelId="{1AAD6DD0-DB00-4A12-84AA-4E8D03817EF7}" type="pres">
      <dgm:prSet presAssocID="{54C59997-219D-478B-ACD3-F8CEE5B7910B}" presName="parentText" presStyleLbl="node1" presStyleIdx="0" presStyleCnt="4">
        <dgm:presLayoutVars>
          <dgm:chMax val="0"/>
          <dgm:bulletEnabled val="1"/>
        </dgm:presLayoutVars>
      </dgm:prSet>
      <dgm:spPr/>
      <dgm:t>
        <a:bodyPr/>
        <a:lstStyle/>
        <a:p>
          <a:endParaRPr lang="zh-CN" altLang="en-US"/>
        </a:p>
      </dgm:t>
    </dgm:pt>
    <dgm:pt modelId="{C4D7EA2D-DFF3-454A-9875-0B02BAA0C246}" type="pres">
      <dgm:prSet presAssocID="{54C59997-219D-478B-ACD3-F8CEE5B7910B}" presName="negativeSpace" presStyleCnt="0"/>
      <dgm:spPr/>
    </dgm:pt>
    <dgm:pt modelId="{19F23D2F-0038-4CEA-A56C-7280079414B8}" type="pres">
      <dgm:prSet presAssocID="{54C59997-219D-478B-ACD3-F8CEE5B7910B}" presName="childText" presStyleLbl="conFgAcc1" presStyleIdx="0" presStyleCnt="4">
        <dgm:presLayoutVars>
          <dgm:bulletEnabled val="1"/>
        </dgm:presLayoutVars>
      </dgm:prSet>
      <dgm:spPr/>
      <dgm:t>
        <a:bodyPr/>
        <a:lstStyle/>
        <a:p>
          <a:endParaRPr lang="zh-CN" altLang="en-US"/>
        </a:p>
      </dgm:t>
    </dgm:pt>
    <dgm:pt modelId="{19D68066-05CA-4381-B0E0-CA4EA597B361}" type="pres">
      <dgm:prSet presAssocID="{5C6B9D73-63C1-4543-A489-C305C1429C8C}" presName="spaceBetweenRectangles" presStyleCnt="0"/>
      <dgm:spPr/>
    </dgm:pt>
    <dgm:pt modelId="{20B17A60-EBD5-440D-A970-1D1CADEA644B}" type="pres">
      <dgm:prSet presAssocID="{116A1750-B196-480E-AF5F-34C856D488C5}" presName="parentLin" presStyleCnt="0"/>
      <dgm:spPr/>
    </dgm:pt>
    <dgm:pt modelId="{CF5F40E0-A7A5-465E-916E-159936709F0F}" type="pres">
      <dgm:prSet presAssocID="{116A1750-B196-480E-AF5F-34C856D488C5}" presName="parentLeftMargin" presStyleLbl="node1" presStyleIdx="0" presStyleCnt="4"/>
      <dgm:spPr/>
      <dgm:t>
        <a:bodyPr/>
        <a:lstStyle/>
        <a:p>
          <a:endParaRPr lang="zh-CN" altLang="en-US"/>
        </a:p>
      </dgm:t>
    </dgm:pt>
    <dgm:pt modelId="{C1B97CFC-5551-4775-978E-F47C824C8FAC}" type="pres">
      <dgm:prSet presAssocID="{116A1750-B196-480E-AF5F-34C856D488C5}" presName="parentText" presStyleLbl="node1" presStyleIdx="1" presStyleCnt="4">
        <dgm:presLayoutVars>
          <dgm:chMax val="0"/>
          <dgm:bulletEnabled val="1"/>
        </dgm:presLayoutVars>
      </dgm:prSet>
      <dgm:spPr/>
      <dgm:t>
        <a:bodyPr/>
        <a:lstStyle/>
        <a:p>
          <a:endParaRPr lang="zh-CN" altLang="en-US"/>
        </a:p>
      </dgm:t>
    </dgm:pt>
    <dgm:pt modelId="{F0FE7AD7-5032-450B-8FA4-A417A273E9D0}" type="pres">
      <dgm:prSet presAssocID="{116A1750-B196-480E-AF5F-34C856D488C5}" presName="negativeSpace" presStyleCnt="0"/>
      <dgm:spPr/>
    </dgm:pt>
    <dgm:pt modelId="{45BD8789-5FBE-4D80-96EB-818BD830B261}" type="pres">
      <dgm:prSet presAssocID="{116A1750-B196-480E-AF5F-34C856D488C5}" presName="childText" presStyleLbl="conFgAcc1" presStyleIdx="1" presStyleCnt="4">
        <dgm:presLayoutVars>
          <dgm:bulletEnabled val="1"/>
        </dgm:presLayoutVars>
      </dgm:prSet>
      <dgm:spPr/>
      <dgm:t>
        <a:bodyPr/>
        <a:lstStyle/>
        <a:p>
          <a:endParaRPr lang="zh-CN" altLang="en-US"/>
        </a:p>
      </dgm:t>
    </dgm:pt>
    <dgm:pt modelId="{CFC6BE9D-A5CD-4C37-99DA-150BBDBA1475}" type="pres">
      <dgm:prSet presAssocID="{238A5FCF-79F2-491B-BC7C-72B01EF3FB7E}" presName="spaceBetweenRectangles" presStyleCnt="0"/>
      <dgm:spPr/>
    </dgm:pt>
    <dgm:pt modelId="{1E883938-D802-4C56-8249-47DF4478A8C3}" type="pres">
      <dgm:prSet presAssocID="{7B0FD9CA-F8C3-4513-A91F-4D6844D2C111}" presName="parentLin" presStyleCnt="0"/>
      <dgm:spPr/>
    </dgm:pt>
    <dgm:pt modelId="{62A4656B-2628-4B61-A3BA-C29BB42D9B82}" type="pres">
      <dgm:prSet presAssocID="{7B0FD9CA-F8C3-4513-A91F-4D6844D2C111}" presName="parentLeftMargin" presStyleLbl="node1" presStyleIdx="1" presStyleCnt="4"/>
      <dgm:spPr/>
      <dgm:t>
        <a:bodyPr/>
        <a:lstStyle/>
        <a:p>
          <a:endParaRPr lang="zh-CN" altLang="en-US"/>
        </a:p>
      </dgm:t>
    </dgm:pt>
    <dgm:pt modelId="{6333D322-64FA-4D5A-9584-137BE837D470}" type="pres">
      <dgm:prSet presAssocID="{7B0FD9CA-F8C3-4513-A91F-4D6844D2C111}" presName="parentText" presStyleLbl="node1" presStyleIdx="2" presStyleCnt="4">
        <dgm:presLayoutVars>
          <dgm:chMax val="0"/>
          <dgm:bulletEnabled val="1"/>
        </dgm:presLayoutVars>
      </dgm:prSet>
      <dgm:spPr/>
      <dgm:t>
        <a:bodyPr/>
        <a:lstStyle/>
        <a:p>
          <a:endParaRPr lang="zh-CN" altLang="en-US"/>
        </a:p>
      </dgm:t>
    </dgm:pt>
    <dgm:pt modelId="{12387410-8FF3-4A07-86EA-A345AF87F80A}" type="pres">
      <dgm:prSet presAssocID="{7B0FD9CA-F8C3-4513-A91F-4D6844D2C111}" presName="negativeSpace" presStyleCnt="0"/>
      <dgm:spPr/>
    </dgm:pt>
    <dgm:pt modelId="{1B9BD661-79D2-4E27-8F21-0C75C0F8811C}" type="pres">
      <dgm:prSet presAssocID="{7B0FD9CA-F8C3-4513-A91F-4D6844D2C111}" presName="childText" presStyleLbl="conFgAcc1" presStyleIdx="2" presStyleCnt="4">
        <dgm:presLayoutVars>
          <dgm:bulletEnabled val="1"/>
        </dgm:presLayoutVars>
      </dgm:prSet>
      <dgm:spPr/>
      <dgm:t>
        <a:bodyPr/>
        <a:lstStyle/>
        <a:p>
          <a:endParaRPr lang="zh-CN" altLang="en-US"/>
        </a:p>
      </dgm:t>
    </dgm:pt>
    <dgm:pt modelId="{FE48E102-3D21-4DC3-859F-F2DBB053194D}" type="pres">
      <dgm:prSet presAssocID="{708A74F5-F09F-47F2-B502-010ACE4B1A6D}" presName="spaceBetweenRectangles" presStyleCnt="0"/>
      <dgm:spPr/>
    </dgm:pt>
    <dgm:pt modelId="{93F50437-351A-4D26-8799-FE147E325100}" type="pres">
      <dgm:prSet presAssocID="{A8087C71-4ED8-4615-96F5-557E45ECCBA3}" presName="parentLin" presStyleCnt="0"/>
      <dgm:spPr/>
    </dgm:pt>
    <dgm:pt modelId="{8DCDBFF7-C9E5-4558-928A-863471127536}" type="pres">
      <dgm:prSet presAssocID="{A8087C71-4ED8-4615-96F5-557E45ECCBA3}" presName="parentLeftMargin" presStyleLbl="node1" presStyleIdx="2" presStyleCnt="4"/>
      <dgm:spPr/>
      <dgm:t>
        <a:bodyPr/>
        <a:lstStyle/>
        <a:p>
          <a:endParaRPr lang="zh-CN" altLang="en-US"/>
        </a:p>
      </dgm:t>
    </dgm:pt>
    <dgm:pt modelId="{8FBB73BC-7916-49E5-8A4D-9B93FF776A1A}" type="pres">
      <dgm:prSet presAssocID="{A8087C71-4ED8-4615-96F5-557E45ECCBA3}" presName="parentText" presStyleLbl="node1" presStyleIdx="3" presStyleCnt="4">
        <dgm:presLayoutVars>
          <dgm:chMax val="0"/>
          <dgm:bulletEnabled val="1"/>
        </dgm:presLayoutVars>
      </dgm:prSet>
      <dgm:spPr/>
      <dgm:t>
        <a:bodyPr/>
        <a:lstStyle/>
        <a:p>
          <a:endParaRPr lang="zh-CN" altLang="en-US"/>
        </a:p>
      </dgm:t>
    </dgm:pt>
    <dgm:pt modelId="{A8D604FC-9EBC-44EF-89EA-E184C806156C}" type="pres">
      <dgm:prSet presAssocID="{A8087C71-4ED8-4615-96F5-557E45ECCBA3}" presName="negativeSpace" presStyleCnt="0"/>
      <dgm:spPr/>
    </dgm:pt>
    <dgm:pt modelId="{A5EE7645-79EE-440E-BD5D-21DDABFE0170}" type="pres">
      <dgm:prSet presAssocID="{A8087C71-4ED8-4615-96F5-557E45ECCBA3}" presName="childText" presStyleLbl="conFgAcc1" presStyleIdx="3" presStyleCnt="4">
        <dgm:presLayoutVars>
          <dgm:bulletEnabled val="1"/>
        </dgm:presLayoutVars>
      </dgm:prSet>
      <dgm:spPr/>
      <dgm:t>
        <a:bodyPr/>
        <a:lstStyle/>
        <a:p>
          <a:endParaRPr lang="zh-CN" altLang="en-US"/>
        </a:p>
      </dgm:t>
    </dgm:pt>
  </dgm:ptLst>
  <dgm:cxnLst>
    <dgm:cxn modelId="{F7C2EA3A-D3EA-40D1-A708-88DA64CDBBE5}" type="presOf" srcId="{2EF0C012-3DF8-4670-899B-BD2B9E8940D4}" destId="{19F23D2F-0038-4CEA-A56C-7280079414B8}" srcOrd="0" destOrd="0" presId="urn:microsoft.com/office/officeart/2005/8/layout/list1"/>
    <dgm:cxn modelId="{C707846D-8A1F-48DC-BB12-C858CC123EBD}" type="presOf" srcId="{116A1750-B196-480E-AF5F-34C856D488C5}" destId="{CF5F40E0-A7A5-465E-916E-159936709F0F}" srcOrd="0" destOrd="0" presId="urn:microsoft.com/office/officeart/2005/8/layout/list1"/>
    <dgm:cxn modelId="{3270AD5C-7E34-45D3-BDF7-C7FCF90EECA2}" type="presOf" srcId="{14A7090A-B821-4023-96B1-3DF87B0472B6}" destId="{1D70BBA9-853A-42E1-AF72-C3DAB9AAE7FA}" srcOrd="0" destOrd="0" presId="urn:microsoft.com/office/officeart/2005/8/layout/list1"/>
    <dgm:cxn modelId="{A5AEC620-256E-498E-A25E-EB1CFE803D3B}" srcId="{54C59997-219D-478B-ACD3-F8CEE5B7910B}" destId="{2EF0C012-3DF8-4670-899B-BD2B9E8940D4}" srcOrd="0" destOrd="0" parTransId="{B418C5CC-395E-4AE1-84BE-B0E35BB1CA15}" sibTransId="{95E478C7-BA7D-4152-BFE5-F12DD7CE526B}"/>
    <dgm:cxn modelId="{1E6CE9FB-8588-4AEB-B0D6-A96517993946}" type="presOf" srcId="{116A1750-B196-480E-AF5F-34C856D488C5}" destId="{C1B97CFC-5551-4775-978E-F47C824C8FAC}" srcOrd="1" destOrd="0" presId="urn:microsoft.com/office/officeart/2005/8/layout/list1"/>
    <dgm:cxn modelId="{256C46C8-1D64-4C29-926E-38EA6C323D11}" srcId="{14A7090A-B821-4023-96B1-3DF87B0472B6}" destId="{7B0FD9CA-F8C3-4513-A91F-4D6844D2C111}" srcOrd="2" destOrd="0" parTransId="{31B9B2A4-5D65-4F2B-835B-FA8778C8C498}" sibTransId="{708A74F5-F09F-47F2-B502-010ACE4B1A6D}"/>
    <dgm:cxn modelId="{25363F40-FFB2-42B3-97F1-9CA2E449E1BE}" type="presOf" srcId="{54C59997-219D-478B-ACD3-F8CEE5B7910B}" destId="{1D1AC55D-248A-4B4E-B4DA-6E26F0FBD9E1}" srcOrd="0" destOrd="0" presId="urn:microsoft.com/office/officeart/2005/8/layout/list1"/>
    <dgm:cxn modelId="{DEE72197-9693-45DE-AF60-F5430CE44CD6}" type="presOf" srcId="{7B0FD9CA-F8C3-4513-A91F-4D6844D2C111}" destId="{6333D322-64FA-4D5A-9584-137BE837D470}" srcOrd="1" destOrd="0" presId="urn:microsoft.com/office/officeart/2005/8/layout/list1"/>
    <dgm:cxn modelId="{0E0C228D-8392-48A9-B46B-2B36E668FF15}" srcId="{A8087C71-4ED8-4615-96F5-557E45ECCBA3}" destId="{36C07AF2-34ED-483B-8533-3B37CCF04E83}" srcOrd="1" destOrd="0" parTransId="{428D3232-1CA0-4BC5-9E05-9F6ED0DD992A}" sibTransId="{808CE5C2-E276-4E44-ACA0-B9AB8E18210C}"/>
    <dgm:cxn modelId="{C191D182-8B00-48D4-95B1-2AE13E7967BF}" type="presOf" srcId="{A8087C71-4ED8-4615-96F5-557E45ECCBA3}" destId="{8DCDBFF7-C9E5-4558-928A-863471127536}" srcOrd="0" destOrd="0" presId="urn:microsoft.com/office/officeart/2005/8/layout/list1"/>
    <dgm:cxn modelId="{9FB262C3-7949-4FDC-8025-47A5BE0BB9E4}" srcId="{14A7090A-B821-4023-96B1-3DF87B0472B6}" destId="{54C59997-219D-478B-ACD3-F8CEE5B7910B}" srcOrd="0" destOrd="0" parTransId="{42CD8A0E-0EB8-4E35-83F7-119C7F7CEC0F}" sibTransId="{5C6B9D73-63C1-4543-A489-C305C1429C8C}"/>
    <dgm:cxn modelId="{185C9246-F24C-4763-BB98-4AD7DDF02EF0}" type="presOf" srcId="{54C59997-219D-478B-ACD3-F8CEE5B7910B}" destId="{1AAD6DD0-DB00-4A12-84AA-4E8D03817EF7}" srcOrd="1" destOrd="0" presId="urn:microsoft.com/office/officeart/2005/8/layout/list1"/>
    <dgm:cxn modelId="{9B906A95-E89C-4C99-9568-CFA7C23405E4}" type="presOf" srcId="{7B0FD9CA-F8C3-4513-A91F-4D6844D2C111}" destId="{62A4656B-2628-4B61-A3BA-C29BB42D9B82}" srcOrd="0" destOrd="0" presId="urn:microsoft.com/office/officeart/2005/8/layout/list1"/>
    <dgm:cxn modelId="{8697A135-AECB-46AC-B83B-34BD0D683894}" type="presOf" srcId="{90638036-6209-4347-85D0-B1ACEFE6D503}" destId="{1B9BD661-79D2-4E27-8F21-0C75C0F8811C}" srcOrd="0" destOrd="0" presId="urn:microsoft.com/office/officeart/2005/8/layout/list1"/>
    <dgm:cxn modelId="{5ABDCEF3-089B-4951-B002-27F2B746ADD2}" type="presOf" srcId="{36C07AF2-34ED-483B-8533-3B37CCF04E83}" destId="{A5EE7645-79EE-440E-BD5D-21DDABFE0170}" srcOrd="0" destOrd="1" presId="urn:microsoft.com/office/officeart/2005/8/layout/list1"/>
    <dgm:cxn modelId="{B3BC9A2E-17D4-4172-82C4-104F8D07FCD3}" type="presOf" srcId="{7941C96C-E164-4D77-BE1D-156D45468502}" destId="{A5EE7645-79EE-440E-BD5D-21DDABFE0170}" srcOrd="0" destOrd="0" presId="urn:microsoft.com/office/officeart/2005/8/layout/list1"/>
    <dgm:cxn modelId="{66C71276-3412-484D-9F0D-EF17FEF815AD}" type="presOf" srcId="{4AD71D23-8602-46B9-83F1-4CA876554AA1}" destId="{45BD8789-5FBE-4D80-96EB-818BD830B261}" srcOrd="0" destOrd="0" presId="urn:microsoft.com/office/officeart/2005/8/layout/list1"/>
    <dgm:cxn modelId="{3161E0F6-68D6-42DA-B4A7-3D097C0F10FC}" srcId="{14A7090A-B821-4023-96B1-3DF87B0472B6}" destId="{A8087C71-4ED8-4615-96F5-557E45ECCBA3}" srcOrd="3" destOrd="0" parTransId="{24666A33-A646-4B97-B46C-DF56BE89D376}" sibTransId="{84C21BE6-DCA1-436B-AF8F-1F9A03A4605F}"/>
    <dgm:cxn modelId="{0546A2C6-F3D5-4F0D-9271-E5BABD534670}" srcId="{116A1750-B196-480E-AF5F-34C856D488C5}" destId="{4AD71D23-8602-46B9-83F1-4CA876554AA1}" srcOrd="0" destOrd="0" parTransId="{AB71DF35-6A6F-4172-BCC7-D925D066C945}" sibTransId="{AC330CDE-536F-49E5-9243-21AF3A8DDF03}"/>
    <dgm:cxn modelId="{B7048CA0-6F01-44CE-A817-07BACD5B0432}" srcId="{14A7090A-B821-4023-96B1-3DF87B0472B6}" destId="{116A1750-B196-480E-AF5F-34C856D488C5}" srcOrd="1" destOrd="0" parTransId="{4EBD5226-180B-4911-83B5-8284A9D59721}" sibTransId="{238A5FCF-79F2-491B-BC7C-72B01EF3FB7E}"/>
    <dgm:cxn modelId="{CAC3348B-CBFF-4A36-BDF0-37610E398B54}" srcId="{7B0FD9CA-F8C3-4513-A91F-4D6844D2C111}" destId="{90638036-6209-4347-85D0-B1ACEFE6D503}" srcOrd="0" destOrd="0" parTransId="{55895712-8EA0-4D1C-B8FA-6949692CFECB}" sibTransId="{E0678A66-2A17-4779-8C94-EA147D5BB93B}"/>
    <dgm:cxn modelId="{6381BFE3-20F3-4238-B2BC-803296E9ECC5}" srcId="{A8087C71-4ED8-4615-96F5-557E45ECCBA3}" destId="{7941C96C-E164-4D77-BE1D-156D45468502}" srcOrd="0" destOrd="0" parTransId="{067F47A5-FB7D-4115-8B92-300978608773}" sibTransId="{842DEBCD-3918-49D6-B761-A3C0F1AAA5F0}"/>
    <dgm:cxn modelId="{DB4D318D-4889-4107-A118-D7B80567609C}" type="presOf" srcId="{A8087C71-4ED8-4615-96F5-557E45ECCBA3}" destId="{8FBB73BC-7916-49E5-8A4D-9B93FF776A1A}" srcOrd="1" destOrd="0" presId="urn:microsoft.com/office/officeart/2005/8/layout/list1"/>
    <dgm:cxn modelId="{7C678909-78EF-4B4D-9B38-DBDBEEF8E9E5}" type="presParOf" srcId="{1D70BBA9-853A-42E1-AF72-C3DAB9AAE7FA}" destId="{C482B5D7-3EE6-40D2-84B1-C78AC175FD09}" srcOrd="0" destOrd="0" presId="urn:microsoft.com/office/officeart/2005/8/layout/list1"/>
    <dgm:cxn modelId="{0EAAD99A-519B-4E62-A85E-C7EB8F68BB72}" type="presParOf" srcId="{C482B5D7-3EE6-40D2-84B1-C78AC175FD09}" destId="{1D1AC55D-248A-4B4E-B4DA-6E26F0FBD9E1}" srcOrd="0" destOrd="0" presId="urn:microsoft.com/office/officeart/2005/8/layout/list1"/>
    <dgm:cxn modelId="{5B6D7048-138E-43EF-B7E0-3D1985B986D9}" type="presParOf" srcId="{C482B5D7-3EE6-40D2-84B1-C78AC175FD09}" destId="{1AAD6DD0-DB00-4A12-84AA-4E8D03817EF7}" srcOrd="1" destOrd="0" presId="urn:microsoft.com/office/officeart/2005/8/layout/list1"/>
    <dgm:cxn modelId="{4A33282B-0C3C-476B-BACA-DEB1B2FE616A}" type="presParOf" srcId="{1D70BBA9-853A-42E1-AF72-C3DAB9AAE7FA}" destId="{C4D7EA2D-DFF3-454A-9875-0B02BAA0C246}" srcOrd="1" destOrd="0" presId="urn:microsoft.com/office/officeart/2005/8/layout/list1"/>
    <dgm:cxn modelId="{F6660F31-A270-49E2-93CA-315C003FEA19}" type="presParOf" srcId="{1D70BBA9-853A-42E1-AF72-C3DAB9AAE7FA}" destId="{19F23D2F-0038-4CEA-A56C-7280079414B8}" srcOrd="2" destOrd="0" presId="urn:microsoft.com/office/officeart/2005/8/layout/list1"/>
    <dgm:cxn modelId="{8100204F-86C8-4EDF-9516-F96E1C29C16E}" type="presParOf" srcId="{1D70BBA9-853A-42E1-AF72-C3DAB9AAE7FA}" destId="{19D68066-05CA-4381-B0E0-CA4EA597B361}" srcOrd="3" destOrd="0" presId="urn:microsoft.com/office/officeart/2005/8/layout/list1"/>
    <dgm:cxn modelId="{1E2DD16C-A151-4166-B09C-745D704B72F4}" type="presParOf" srcId="{1D70BBA9-853A-42E1-AF72-C3DAB9AAE7FA}" destId="{20B17A60-EBD5-440D-A970-1D1CADEA644B}" srcOrd="4" destOrd="0" presId="urn:microsoft.com/office/officeart/2005/8/layout/list1"/>
    <dgm:cxn modelId="{29D206C9-C8C1-4314-9BC7-A83C8CBD785E}" type="presParOf" srcId="{20B17A60-EBD5-440D-A970-1D1CADEA644B}" destId="{CF5F40E0-A7A5-465E-916E-159936709F0F}" srcOrd="0" destOrd="0" presId="urn:microsoft.com/office/officeart/2005/8/layout/list1"/>
    <dgm:cxn modelId="{E2F9EE85-8F0F-41EB-AB2D-1F817866A22E}" type="presParOf" srcId="{20B17A60-EBD5-440D-A970-1D1CADEA644B}" destId="{C1B97CFC-5551-4775-978E-F47C824C8FAC}" srcOrd="1" destOrd="0" presId="urn:microsoft.com/office/officeart/2005/8/layout/list1"/>
    <dgm:cxn modelId="{3A636749-B4FE-46A9-B1D2-37A82F70D0C2}" type="presParOf" srcId="{1D70BBA9-853A-42E1-AF72-C3DAB9AAE7FA}" destId="{F0FE7AD7-5032-450B-8FA4-A417A273E9D0}" srcOrd="5" destOrd="0" presId="urn:microsoft.com/office/officeart/2005/8/layout/list1"/>
    <dgm:cxn modelId="{F642D41A-5B33-4DB5-940A-7BCDE559E505}" type="presParOf" srcId="{1D70BBA9-853A-42E1-AF72-C3DAB9AAE7FA}" destId="{45BD8789-5FBE-4D80-96EB-818BD830B261}" srcOrd="6" destOrd="0" presId="urn:microsoft.com/office/officeart/2005/8/layout/list1"/>
    <dgm:cxn modelId="{378391C5-EEA5-42CD-A98E-3D9C5FFDA98F}" type="presParOf" srcId="{1D70BBA9-853A-42E1-AF72-C3DAB9AAE7FA}" destId="{CFC6BE9D-A5CD-4C37-99DA-150BBDBA1475}" srcOrd="7" destOrd="0" presId="urn:microsoft.com/office/officeart/2005/8/layout/list1"/>
    <dgm:cxn modelId="{B0B56EAD-E4A7-4628-9484-2594BBE39CA7}" type="presParOf" srcId="{1D70BBA9-853A-42E1-AF72-C3DAB9AAE7FA}" destId="{1E883938-D802-4C56-8249-47DF4478A8C3}" srcOrd="8" destOrd="0" presId="urn:microsoft.com/office/officeart/2005/8/layout/list1"/>
    <dgm:cxn modelId="{4E1D64FC-306F-45A7-93C9-973C9463976E}" type="presParOf" srcId="{1E883938-D802-4C56-8249-47DF4478A8C3}" destId="{62A4656B-2628-4B61-A3BA-C29BB42D9B82}" srcOrd="0" destOrd="0" presId="urn:microsoft.com/office/officeart/2005/8/layout/list1"/>
    <dgm:cxn modelId="{90DCDAC0-71FE-4001-811C-1E19E039B652}" type="presParOf" srcId="{1E883938-D802-4C56-8249-47DF4478A8C3}" destId="{6333D322-64FA-4D5A-9584-137BE837D470}" srcOrd="1" destOrd="0" presId="urn:microsoft.com/office/officeart/2005/8/layout/list1"/>
    <dgm:cxn modelId="{847C5909-B5C5-45FA-B662-F750ADFAEB28}" type="presParOf" srcId="{1D70BBA9-853A-42E1-AF72-C3DAB9AAE7FA}" destId="{12387410-8FF3-4A07-86EA-A345AF87F80A}" srcOrd="9" destOrd="0" presId="urn:microsoft.com/office/officeart/2005/8/layout/list1"/>
    <dgm:cxn modelId="{9DA5541A-3B46-418C-A3D2-A232DEF99768}" type="presParOf" srcId="{1D70BBA9-853A-42E1-AF72-C3DAB9AAE7FA}" destId="{1B9BD661-79D2-4E27-8F21-0C75C0F8811C}" srcOrd="10" destOrd="0" presId="urn:microsoft.com/office/officeart/2005/8/layout/list1"/>
    <dgm:cxn modelId="{6D581140-58B1-45E1-B7A3-2D35457CAF31}" type="presParOf" srcId="{1D70BBA9-853A-42E1-AF72-C3DAB9AAE7FA}" destId="{FE48E102-3D21-4DC3-859F-F2DBB053194D}" srcOrd="11" destOrd="0" presId="urn:microsoft.com/office/officeart/2005/8/layout/list1"/>
    <dgm:cxn modelId="{1772E8E2-0301-44BD-B9A6-B13BEC564B0F}" type="presParOf" srcId="{1D70BBA9-853A-42E1-AF72-C3DAB9AAE7FA}" destId="{93F50437-351A-4D26-8799-FE147E325100}" srcOrd="12" destOrd="0" presId="urn:microsoft.com/office/officeart/2005/8/layout/list1"/>
    <dgm:cxn modelId="{17A56A38-D720-4D9D-92A9-427E9D483F88}" type="presParOf" srcId="{93F50437-351A-4D26-8799-FE147E325100}" destId="{8DCDBFF7-C9E5-4558-928A-863471127536}" srcOrd="0" destOrd="0" presId="urn:microsoft.com/office/officeart/2005/8/layout/list1"/>
    <dgm:cxn modelId="{D219C5ED-C42A-4419-BC10-FB8BCE7825A4}" type="presParOf" srcId="{93F50437-351A-4D26-8799-FE147E325100}" destId="{8FBB73BC-7916-49E5-8A4D-9B93FF776A1A}" srcOrd="1" destOrd="0" presId="urn:microsoft.com/office/officeart/2005/8/layout/list1"/>
    <dgm:cxn modelId="{6F85CE89-29A3-412E-9E62-416558BD7ADD}" type="presParOf" srcId="{1D70BBA9-853A-42E1-AF72-C3DAB9AAE7FA}" destId="{A8D604FC-9EBC-44EF-89EA-E184C806156C}" srcOrd="13" destOrd="0" presId="urn:microsoft.com/office/officeart/2005/8/layout/list1"/>
    <dgm:cxn modelId="{2DA21C52-FC1D-4D6C-8E4A-AECEB2F678F3}" type="presParOf" srcId="{1D70BBA9-853A-42E1-AF72-C3DAB9AAE7FA}" destId="{A5EE7645-79EE-440E-BD5D-21DDABFE0170}"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D192C02F-C223-4555-B800-AB07FBEDCBA3}" type="doc">
      <dgm:prSet loTypeId="urn:microsoft.com/office/officeart/2005/8/layout/matrix1" loCatId="matrix" qsTypeId="urn:microsoft.com/office/officeart/2005/8/quickstyle/simple1" qsCatId="simple" csTypeId="urn:microsoft.com/office/officeart/2005/8/colors/accent6_5" csCatId="accent6" phldr="1"/>
      <dgm:spPr/>
      <dgm:t>
        <a:bodyPr/>
        <a:lstStyle/>
        <a:p>
          <a:endParaRPr lang="zh-CN" altLang="en-US"/>
        </a:p>
      </dgm:t>
    </dgm:pt>
    <dgm:pt modelId="{2BD0D855-BC2E-4BC9-B565-3D209D647C15}">
      <dgm:prSet phldrT="[文本]" custT="1"/>
      <dgm:spPr/>
      <dgm:t>
        <a:bodyPr/>
        <a:lstStyle/>
        <a:p>
          <a:r>
            <a:rPr lang="zh-CN" altLang="en-US" sz="2000" dirty="0" smtClean="0"/>
            <a:t>智能电网</a:t>
          </a:r>
          <a:endParaRPr lang="zh-CN" altLang="en-US" sz="2000" dirty="0"/>
        </a:p>
      </dgm:t>
    </dgm:pt>
    <dgm:pt modelId="{8763DC50-C97C-4D29-BBB1-4D57E6754A92}" type="parTrans" cxnId="{D8FEB0E8-3FE9-4D61-9D16-0F61C24A6E0C}">
      <dgm:prSet/>
      <dgm:spPr/>
      <dgm:t>
        <a:bodyPr/>
        <a:lstStyle/>
        <a:p>
          <a:endParaRPr lang="zh-CN" altLang="en-US"/>
        </a:p>
      </dgm:t>
    </dgm:pt>
    <dgm:pt modelId="{4C15A41E-1095-4456-A4D6-FF8937655EB6}" type="sibTrans" cxnId="{D8FEB0E8-3FE9-4D61-9D16-0F61C24A6E0C}">
      <dgm:prSet/>
      <dgm:spPr/>
      <dgm:t>
        <a:bodyPr/>
        <a:lstStyle/>
        <a:p>
          <a:endParaRPr lang="zh-CN" altLang="en-US"/>
        </a:p>
      </dgm:t>
    </dgm:pt>
    <dgm:pt modelId="{EE739FBB-8E9C-449E-A623-635068CF761E}">
      <dgm:prSet phldrT="[文本]"/>
      <dgm:spPr/>
      <dgm:t>
        <a:bodyPr/>
        <a:lstStyle/>
        <a:p>
          <a:r>
            <a:rPr lang="zh-CN" altLang="zh-CN" dirty="0" smtClean="0"/>
            <a:t>高级量测体系</a:t>
          </a:r>
          <a:r>
            <a:rPr lang="zh-CN" altLang="en-US" dirty="0" smtClean="0"/>
            <a:t>（</a:t>
          </a:r>
          <a:r>
            <a:rPr lang="en-US" altLang="zh-CN" dirty="0" smtClean="0"/>
            <a:t>AMI</a:t>
          </a:r>
          <a:r>
            <a:rPr lang="zh-CN" altLang="zh-CN" dirty="0" smtClean="0"/>
            <a:t>）</a:t>
          </a:r>
          <a:endParaRPr lang="zh-CN" altLang="en-US" dirty="0"/>
        </a:p>
      </dgm:t>
    </dgm:pt>
    <dgm:pt modelId="{6CEE6AE0-E3F7-45E0-B335-982AB7D60270}" type="parTrans" cxnId="{608FA4B9-63EC-4F0E-A97C-A37625DD6296}">
      <dgm:prSet/>
      <dgm:spPr/>
      <dgm:t>
        <a:bodyPr/>
        <a:lstStyle/>
        <a:p>
          <a:endParaRPr lang="zh-CN" altLang="en-US"/>
        </a:p>
      </dgm:t>
    </dgm:pt>
    <dgm:pt modelId="{EE2A68D1-871B-41C8-9DB7-DDABE7FD5587}" type="sibTrans" cxnId="{608FA4B9-63EC-4F0E-A97C-A37625DD6296}">
      <dgm:prSet/>
      <dgm:spPr/>
      <dgm:t>
        <a:bodyPr/>
        <a:lstStyle/>
        <a:p>
          <a:endParaRPr lang="zh-CN" altLang="en-US"/>
        </a:p>
      </dgm:t>
    </dgm:pt>
    <dgm:pt modelId="{8C236745-F581-4043-9085-3D7E5C582ABC}">
      <dgm:prSet phldrT="[文本]"/>
      <dgm:spPr/>
      <dgm:t>
        <a:bodyPr/>
        <a:lstStyle/>
        <a:p>
          <a:r>
            <a:rPr lang="zh-CN" altLang="zh-CN" dirty="0" smtClean="0"/>
            <a:t>高级配电运行（</a:t>
          </a:r>
          <a:r>
            <a:rPr lang="en-US" altLang="zh-CN" dirty="0" smtClean="0"/>
            <a:t>ADO</a:t>
          </a:r>
          <a:r>
            <a:rPr lang="zh-CN" altLang="zh-CN" dirty="0" smtClean="0"/>
            <a:t>）</a:t>
          </a:r>
          <a:endParaRPr lang="zh-CN" altLang="en-US" dirty="0"/>
        </a:p>
      </dgm:t>
    </dgm:pt>
    <dgm:pt modelId="{3742A64F-0D43-439D-A1A7-D61D249BC125}" type="parTrans" cxnId="{F8ABD4FA-756E-4BD6-99B3-F06078FA6A18}">
      <dgm:prSet/>
      <dgm:spPr/>
      <dgm:t>
        <a:bodyPr/>
        <a:lstStyle/>
        <a:p>
          <a:endParaRPr lang="zh-CN" altLang="en-US"/>
        </a:p>
      </dgm:t>
    </dgm:pt>
    <dgm:pt modelId="{47291212-752F-496C-A8B9-47009D55B605}" type="sibTrans" cxnId="{F8ABD4FA-756E-4BD6-99B3-F06078FA6A18}">
      <dgm:prSet/>
      <dgm:spPr/>
      <dgm:t>
        <a:bodyPr/>
        <a:lstStyle/>
        <a:p>
          <a:endParaRPr lang="zh-CN" altLang="en-US"/>
        </a:p>
      </dgm:t>
    </dgm:pt>
    <dgm:pt modelId="{801C1E2D-213A-497C-8E5B-B85A3B6605E8}">
      <dgm:prSet phldrT="[文本]"/>
      <dgm:spPr/>
      <dgm:t>
        <a:bodyPr/>
        <a:lstStyle/>
        <a:p>
          <a:r>
            <a:rPr lang="zh-CN" altLang="zh-CN" dirty="0" smtClean="0"/>
            <a:t>高级输电运行（</a:t>
          </a:r>
          <a:r>
            <a:rPr lang="en-US" altLang="zh-CN" dirty="0" smtClean="0"/>
            <a:t>ATO</a:t>
          </a:r>
          <a:r>
            <a:rPr lang="zh-CN" altLang="zh-CN" dirty="0" smtClean="0"/>
            <a:t>）</a:t>
          </a:r>
          <a:endParaRPr lang="zh-CN" altLang="en-US" dirty="0"/>
        </a:p>
      </dgm:t>
    </dgm:pt>
    <dgm:pt modelId="{4BA6C7A9-8353-447C-93D0-7342C20AD9E0}" type="parTrans" cxnId="{C42B5433-E614-411E-8EAC-2A25B50149AD}">
      <dgm:prSet/>
      <dgm:spPr/>
      <dgm:t>
        <a:bodyPr/>
        <a:lstStyle/>
        <a:p>
          <a:endParaRPr lang="zh-CN" altLang="en-US"/>
        </a:p>
      </dgm:t>
    </dgm:pt>
    <dgm:pt modelId="{6C17D7A7-C614-4A09-B09F-90A401A73D74}" type="sibTrans" cxnId="{C42B5433-E614-411E-8EAC-2A25B50149AD}">
      <dgm:prSet/>
      <dgm:spPr/>
      <dgm:t>
        <a:bodyPr/>
        <a:lstStyle/>
        <a:p>
          <a:endParaRPr lang="zh-CN" altLang="en-US"/>
        </a:p>
      </dgm:t>
    </dgm:pt>
    <dgm:pt modelId="{CC343690-5016-445E-B474-A5FD5649E071}">
      <dgm:prSet phldrT="[文本]"/>
      <dgm:spPr/>
      <dgm:t>
        <a:bodyPr/>
        <a:lstStyle/>
        <a:p>
          <a:r>
            <a:rPr lang="zh-CN" altLang="zh-CN" dirty="0" smtClean="0"/>
            <a:t>高级资产管理（</a:t>
          </a:r>
          <a:r>
            <a:rPr lang="en-US" altLang="zh-CN" dirty="0" smtClean="0"/>
            <a:t>AAM</a:t>
          </a:r>
          <a:r>
            <a:rPr lang="zh-CN" altLang="zh-CN" dirty="0" smtClean="0"/>
            <a:t>）</a:t>
          </a:r>
          <a:endParaRPr lang="zh-CN" altLang="en-US" dirty="0"/>
        </a:p>
      </dgm:t>
    </dgm:pt>
    <dgm:pt modelId="{B2792E83-2991-416F-A10F-2D08EF07BC1B}" type="parTrans" cxnId="{536EEA05-06AA-4764-9D47-C969F47EE98F}">
      <dgm:prSet/>
      <dgm:spPr/>
      <dgm:t>
        <a:bodyPr/>
        <a:lstStyle/>
        <a:p>
          <a:endParaRPr lang="zh-CN" altLang="en-US"/>
        </a:p>
      </dgm:t>
    </dgm:pt>
    <dgm:pt modelId="{41E93FEC-2054-4086-B4DC-6E945E7A6B5F}" type="sibTrans" cxnId="{536EEA05-06AA-4764-9D47-C969F47EE98F}">
      <dgm:prSet/>
      <dgm:spPr/>
      <dgm:t>
        <a:bodyPr/>
        <a:lstStyle/>
        <a:p>
          <a:endParaRPr lang="zh-CN" altLang="en-US"/>
        </a:p>
      </dgm:t>
    </dgm:pt>
    <dgm:pt modelId="{55AF13C1-1AAC-4DBF-912A-11D42C0D457C}" type="pres">
      <dgm:prSet presAssocID="{D192C02F-C223-4555-B800-AB07FBEDCBA3}" presName="diagram" presStyleCnt="0">
        <dgm:presLayoutVars>
          <dgm:chMax val="1"/>
          <dgm:dir/>
          <dgm:animLvl val="ctr"/>
          <dgm:resizeHandles val="exact"/>
        </dgm:presLayoutVars>
      </dgm:prSet>
      <dgm:spPr/>
      <dgm:t>
        <a:bodyPr/>
        <a:lstStyle/>
        <a:p>
          <a:endParaRPr lang="zh-CN" altLang="en-US"/>
        </a:p>
      </dgm:t>
    </dgm:pt>
    <dgm:pt modelId="{346319ED-F925-4A89-AE33-F9F38F4E3E74}" type="pres">
      <dgm:prSet presAssocID="{D192C02F-C223-4555-B800-AB07FBEDCBA3}" presName="matrix" presStyleCnt="0"/>
      <dgm:spPr/>
    </dgm:pt>
    <dgm:pt modelId="{3E878220-AA0C-4436-BD1D-CE77C73F0519}" type="pres">
      <dgm:prSet presAssocID="{D192C02F-C223-4555-B800-AB07FBEDCBA3}" presName="tile1" presStyleLbl="node1" presStyleIdx="0" presStyleCnt="4"/>
      <dgm:spPr/>
      <dgm:t>
        <a:bodyPr/>
        <a:lstStyle/>
        <a:p>
          <a:endParaRPr lang="zh-CN" altLang="en-US"/>
        </a:p>
      </dgm:t>
    </dgm:pt>
    <dgm:pt modelId="{686E2BFB-F774-4BE3-8041-42FE81F4957F}" type="pres">
      <dgm:prSet presAssocID="{D192C02F-C223-4555-B800-AB07FBEDCBA3}" presName="tile1text" presStyleLbl="node1" presStyleIdx="0" presStyleCnt="4">
        <dgm:presLayoutVars>
          <dgm:chMax val="0"/>
          <dgm:chPref val="0"/>
          <dgm:bulletEnabled val="1"/>
        </dgm:presLayoutVars>
      </dgm:prSet>
      <dgm:spPr/>
      <dgm:t>
        <a:bodyPr/>
        <a:lstStyle/>
        <a:p>
          <a:endParaRPr lang="zh-CN" altLang="en-US"/>
        </a:p>
      </dgm:t>
    </dgm:pt>
    <dgm:pt modelId="{CCA2E301-BE8F-43F4-ADD2-B97E8E7FEAEA}" type="pres">
      <dgm:prSet presAssocID="{D192C02F-C223-4555-B800-AB07FBEDCBA3}" presName="tile2" presStyleLbl="node1" presStyleIdx="1" presStyleCnt="4"/>
      <dgm:spPr/>
      <dgm:t>
        <a:bodyPr/>
        <a:lstStyle/>
        <a:p>
          <a:endParaRPr lang="zh-CN" altLang="en-US"/>
        </a:p>
      </dgm:t>
    </dgm:pt>
    <dgm:pt modelId="{F8EC1D9A-B31A-4FC8-A035-B62C6736EAA3}" type="pres">
      <dgm:prSet presAssocID="{D192C02F-C223-4555-B800-AB07FBEDCBA3}" presName="tile2text" presStyleLbl="node1" presStyleIdx="1" presStyleCnt="4">
        <dgm:presLayoutVars>
          <dgm:chMax val="0"/>
          <dgm:chPref val="0"/>
          <dgm:bulletEnabled val="1"/>
        </dgm:presLayoutVars>
      </dgm:prSet>
      <dgm:spPr/>
      <dgm:t>
        <a:bodyPr/>
        <a:lstStyle/>
        <a:p>
          <a:endParaRPr lang="zh-CN" altLang="en-US"/>
        </a:p>
      </dgm:t>
    </dgm:pt>
    <dgm:pt modelId="{D2B3D61F-AF77-46D4-8091-D4EAA6793950}" type="pres">
      <dgm:prSet presAssocID="{D192C02F-C223-4555-B800-AB07FBEDCBA3}" presName="tile3" presStyleLbl="node1" presStyleIdx="2" presStyleCnt="4"/>
      <dgm:spPr/>
      <dgm:t>
        <a:bodyPr/>
        <a:lstStyle/>
        <a:p>
          <a:endParaRPr lang="zh-CN" altLang="en-US"/>
        </a:p>
      </dgm:t>
    </dgm:pt>
    <dgm:pt modelId="{35D79809-0A98-459C-A22E-449AB50A002C}" type="pres">
      <dgm:prSet presAssocID="{D192C02F-C223-4555-B800-AB07FBEDCBA3}" presName="tile3text" presStyleLbl="node1" presStyleIdx="2" presStyleCnt="4">
        <dgm:presLayoutVars>
          <dgm:chMax val="0"/>
          <dgm:chPref val="0"/>
          <dgm:bulletEnabled val="1"/>
        </dgm:presLayoutVars>
      </dgm:prSet>
      <dgm:spPr/>
      <dgm:t>
        <a:bodyPr/>
        <a:lstStyle/>
        <a:p>
          <a:endParaRPr lang="zh-CN" altLang="en-US"/>
        </a:p>
      </dgm:t>
    </dgm:pt>
    <dgm:pt modelId="{D5F837B3-D338-4159-A4B3-E1C3C81413B4}" type="pres">
      <dgm:prSet presAssocID="{D192C02F-C223-4555-B800-AB07FBEDCBA3}" presName="tile4" presStyleLbl="node1" presStyleIdx="3" presStyleCnt="4"/>
      <dgm:spPr/>
      <dgm:t>
        <a:bodyPr/>
        <a:lstStyle/>
        <a:p>
          <a:endParaRPr lang="zh-CN" altLang="en-US"/>
        </a:p>
      </dgm:t>
    </dgm:pt>
    <dgm:pt modelId="{648E2D68-3AE7-4E79-9F52-3DBBD3E23DA3}" type="pres">
      <dgm:prSet presAssocID="{D192C02F-C223-4555-B800-AB07FBEDCBA3}" presName="tile4text" presStyleLbl="node1" presStyleIdx="3" presStyleCnt="4">
        <dgm:presLayoutVars>
          <dgm:chMax val="0"/>
          <dgm:chPref val="0"/>
          <dgm:bulletEnabled val="1"/>
        </dgm:presLayoutVars>
      </dgm:prSet>
      <dgm:spPr/>
      <dgm:t>
        <a:bodyPr/>
        <a:lstStyle/>
        <a:p>
          <a:endParaRPr lang="zh-CN" altLang="en-US"/>
        </a:p>
      </dgm:t>
    </dgm:pt>
    <dgm:pt modelId="{F23C0E72-9C6D-4C17-837F-756FBA53D72A}" type="pres">
      <dgm:prSet presAssocID="{D192C02F-C223-4555-B800-AB07FBEDCBA3}" presName="centerTile" presStyleLbl="fgShp" presStyleIdx="0" presStyleCnt="1">
        <dgm:presLayoutVars>
          <dgm:chMax val="0"/>
          <dgm:chPref val="0"/>
        </dgm:presLayoutVars>
      </dgm:prSet>
      <dgm:spPr/>
      <dgm:t>
        <a:bodyPr/>
        <a:lstStyle/>
        <a:p>
          <a:endParaRPr lang="zh-CN" altLang="en-US"/>
        </a:p>
      </dgm:t>
    </dgm:pt>
  </dgm:ptLst>
  <dgm:cxnLst>
    <dgm:cxn modelId="{E60F7E78-CE6A-404F-B2FA-8A7FC05D97F1}" type="presOf" srcId="{EE739FBB-8E9C-449E-A623-635068CF761E}" destId="{3E878220-AA0C-4436-BD1D-CE77C73F0519}" srcOrd="0" destOrd="0" presId="urn:microsoft.com/office/officeart/2005/8/layout/matrix1"/>
    <dgm:cxn modelId="{2A0BE85A-20DD-49FF-A03E-A0530BB7F0E2}" type="presOf" srcId="{2BD0D855-BC2E-4BC9-B565-3D209D647C15}" destId="{F23C0E72-9C6D-4C17-837F-756FBA53D72A}" srcOrd="0" destOrd="0" presId="urn:microsoft.com/office/officeart/2005/8/layout/matrix1"/>
    <dgm:cxn modelId="{C42B5433-E614-411E-8EAC-2A25B50149AD}" srcId="{2BD0D855-BC2E-4BC9-B565-3D209D647C15}" destId="{801C1E2D-213A-497C-8E5B-B85A3B6605E8}" srcOrd="2" destOrd="0" parTransId="{4BA6C7A9-8353-447C-93D0-7342C20AD9E0}" sibTransId="{6C17D7A7-C614-4A09-B09F-90A401A73D74}"/>
    <dgm:cxn modelId="{72D727EC-A4EE-45BF-81A5-CFA00815982B}" type="presOf" srcId="{801C1E2D-213A-497C-8E5B-B85A3B6605E8}" destId="{D2B3D61F-AF77-46D4-8091-D4EAA6793950}" srcOrd="0" destOrd="0" presId="urn:microsoft.com/office/officeart/2005/8/layout/matrix1"/>
    <dgm:cxn modelId="{8624CD58-9A9B-4A19-9C84-0C31C6648B95}" type="presOf" srcId="{EE739FBB-8E9C-449E-A623-635068CF761E}" destId="{686E2BFB-F774-4BE3-8041-42FE81F4957F}" srcOrd="1" destOrd="0" presId="urn:microsoft.com/office/officeart/2005/8/layout/matrix1"/>
    <dgm:cxn modelId="{D8FEB0E8-3FE9-4D61-9D16-0F61C24A6E0C}" srcId="{D192C02F-C223-4555-B800-AB07FBEDCBA3}" destId="{2BD0D855-BC2E-4BC9-B565-3D209D647C15}" srcOrd="0" destOrd="0" parTransId="{8763DC50-C97C-4D29-BBB1-4D57E6754A92}" sibTransId="{4C15A41E-1095-4456-A4D6-FF8937655EB6}"/>
    <dgm:cxn modelId="{324399AC-57A0-458D-AEA7-346BFCCF1C85}" type="presOf" srcId="{8C236745-F581-4043-9085-3D7E5C582ABC}" destId="{F8EC1D9A-B31A-4FC8-A035-B62C6736EAA3}" srcOrd="1" destOrd="0" presId="urn:microsoft.com/office/officeart/2005/8/layout/matrix1"/>
    <dgm:cxn modelId="{B77D6EDA-C929-4C6E-84E7-207665528CAD}" type="presOf" srcId="{CC343690-5016-445E-B474-A5FD5649E071}" destId="{D5F837B3-D338-4159-A4B3-E1C3C81413B4}" srcOrd="0" destOrd="0" presId="urn:microsoft.com/office/officeart/2005/8/layout/matrix1"/>
    <dgm:cxn modelId="{8E574908-BDAC-46FD-82BB-77569650D501}" type="presOf" srcId="{D192C02F-C223-4555-B800-AB07FBEDCBA3}" destId="{55AF13C1-1AAC-4DBF-912A-11D42C0D457C}" srcOrd="0" destOrd="0" presId="urn:microsoft.com/office/officeart/2005/8/layout/matrix1"/>
    <dgm:cxn modelId="{F8ABD4FA-756E-4BD6-99B3-F06078FA6A18}" srcId="{2BD0D855-BC2E-4BC9-B565-3D209D647C15}" destId="{8C236745-F581-4043-9085-3D7E5C582ABC}" srcOrd="1" destOrd="0" parTransId="{3742A64F-0D43-439D-A1A7-D61D249BC125}" sibTransId="{47291212-752F-496C-A8B9-47009D55B605}"/>
    <dgm:cxn modelId="{608FA4B9-63EC-4F0E-A97C-A37625DD6296}" srcId="{2BD0D855-BC2E-4BC9-B565-3D209D647C15}" destId="{EE739FBB-8E9C-449E-A623-635068CF761E}" srcOrd="0" destOrd="0" parTransId="{6CEE6AE0-E3F7-45E0-B335-982AB7D60270}" sibTransId="{EE2A68D1-871B-41C8-9DB7-DDABE7FD5587}"/>
    <dgm:cxn modelId="{DD53820F-BDC6-41A7-ABBE-D13B45848991}" type="presOf" srcId="{8C236745-F581-4043-9085-3D7E5C582ABC}" destId="{CCA2E301-BE8F-43F4-ADD2-B97E8E7FEAEA}" srcOrd="0" destOrd="0" presId="urn:microsoft.com/office/officeart/2005/8/layout/matrix1"/>
    <dgm:cxn modelId="{F6DADB6C-D640-456C-A951-50B551404504}" type="presOf" srcId="{CC343690-5016-445E-B474-A5FD5649E071}" destId="{648E2D68-3AE7-4E79-9F52-3DBBD3E23DA3}" srcOrd="1" destOrd="0" presId="urn:microsoft.com/office/officeart/2005/8/layout/matrix1"/>
    <dgm:cxn modelId="{6A101535-2A3F-4D09-84E9-D9381706A60D}" type="presOf" srcId="{801C1E2D-213A-497C-8E5B-B85A3B6605E8}" destId="{35D79809-0A98-459C-A22E-449AB50A002C}" srcOrd="1" destOrd="0" presId="urn:microsoft.com/office/officeart/2005/8/layout/matrix1"/>
    <dgm:cxn modelId="{536EEA05-06AA-4764-9D47-C969F47EE98F}" srcId="{2BD0D855-BC2E-4BC9-B565-3D209D647C15}" destId="{CC343690-5016-445E-B474-A5FD5649E071}" srcOrd="3" destOrd="0" parTransId="{B2792E83-2991-416F-A10F-2D08EF07BC1B}" sibTransId="{41E93FEC-2054-4086-B4DC-6E945E7A6B5F}"/>
    <dgm:cxn modelId="{858AFE61-BFD8-4EA9-B6CB-6E39D5C97E5E}" type="presParOf" srcId="{55AF13C1-1AAC-4DBF-912A-11D42C0D457C}" destId="{346319ED-F925-4A89-AE33-F9F38F4E3E74}" srcOrd="0" destOrd="0" presId="urn:microsoft.com/office/officeart/2005/8/layout/matrix1"/>
    <dgm:cxn modelId="{41B2C365-0DCC-4651-8ED1-8E53D6926D12}" type="presParOf" srcId="{346319ED-F925-4A89-AE33-F9F38F4E3E74}" destId="{3E878220-AA0C-4436-BD1D-CE77C73F0519}" srcOrd="0" destOrd="0" presId="urn:microsoft.com/office/officeart/2005/8/layout/matrix1"/>
    <dgm:cxn modelId="{8235B2D8-9500-4690-A257-B47BD3AE0DC5}" type="presParOf" srcId="{346319ED-F925-4A89-AE33-F9F38F4E3E74}" destId="{686E2BFB-F774-4BE3-8041-42FE81F4957F}" srcOrd="1" destOrd="0" presId="urn:microsoft.com/office/officeart/2005/8/layout/matrix1"/>
    <dgm:cxn modelId="{D6C2D8B2-892A-4A0D-BF70-ED3AB5099B30}" type="presParOf" srcId="{346319ED-F925-4A89-AE33-F9F38F4E3E74}" destId="{CCA2E301-BE8F-43F4-ADD2-B97E8E7FEAEA}" srcOrd="2" destOrd="0" presId="urn:microsoft.com/office/officeart/2005/8/layout/matrix1"/>
    <dgm:cxn modelId="{A7B0896C-F010-4EE4-B6B0-ADE6101902B3}" type="presParOf" srcId="{346319ED-F925-4A89-AE33-F9F38F4E3E74}" destId="{F8EC1D9A-B31A-4FC8-A035-B62C6736EAA3}" srcOrd="3" destOrd="0" presId="urn:microsoft.com/office/officeart/2005/8/layout/matrix1"/>
    <dgm:cxn modelId="{8E197520-B51A-425A-8D3E-74E256FD9ED2}" type="presParOf" srcId="{346319ED-F925-4A89-AE33-F9F38F4E3E74}" destId="{D2B3D61F-AF77-46D4-8091-D4EAA6793950}" srcOrd="4" destOrd="0" presId="urn:microsoft.com/office/officeart/2005/8/layout/matrix1"/>
    <dgm:cxn modelId="{7869C9AE-16F3-4C1A-8CC7-2902AF1E2314}" type="presParOf" srcId="{346319ED-F925-4A89-AE33-F9F38F4E3E74}" destId="{35D79809-0A98-459C-A22E-449AB50A002C}" srcOrd="5" destOrd="0" presId="urn:microsoft.com/office/officeart/2005/8/layout/matrix1"/>
    <dgm:cxn modelId="{BDCF8920-D9E0-4749-9BE6-676AE289E541}" type="presParOf" srcId="{346319ED-F925-4A89-AE33-F9F38F4E3E74}" destId="{D5F837B3-D338-4159-A4B3-E1C3C81413B4}" srcOrd="6" destOrd="0" presId="urn:microsoft.com/office/officeart/2005/8/layout/matrix1"/>
    <dgm:cxn modelId="{53D0838B-BDA0-4B07-AF12-778CBAC2C9F5}" type="presParOf" srcId="{346319ED-F925-4A89-AE33-F9F38F4E3E74}" destId="{648E2D68-3AE7-4E79-9F52-3DBBD3E23DA3}" srcOrd="7" destOrd="0" presId="urn:microsoft.com/office/officeart/2005/8/layout/matrix1"/>
    <dgm:cxn modelId="{BE8EF59D-3F9F-44B0-9CDF-B95B31A7918B}" type="presParOf" srcId="{55AF13C1-1AAC-4DBF-912A-11D42C0D457C}" destId="{F23C0E72-9C6D-4C17-837F-756FBA53D72A}"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C730C394-6EC5-41EC-849A-22068C6DED69}" type="doc">
      <dgm:prSet loTypeId="urn:microsoft.com/office/officeart/2005/8/layout/hierarchy2" loCatId="hierarchy" qsTypeId="urn:microsoft.com/office/officeart/2005/8/quickstyle/simple1" qsCatId="simple" csTypeId="urn:microsoft.com/office/officeart/2005/8/colors/accent6_5" csCatId="accent6" phldr="1"/>
      <dgm:spPr/>
      <dgm:t>
        <a:bodyPr/>
        <a:lstStyle/>
        <a:p>
          <a:endParaRPr lang="zh-CN" altLang="en-US"/>
        </a:p>
      </dgm:t>
    </dgm:pt>
    <dgm:pt modelId="{FBDDEEFA-D884-49AE-A30F-34B277D3CD24}">
      <dgm:prSet phldrT="[文本]" custT="1"/>
      <dgm:spPr/>
      <dgm:t>
        <a:bodyPr/>
        <a:lstStyle/>
        <a:p>
          <a:r>
            <a:rPr lang="zh-CN" altLang="en-US" sz="1400" dirty="0" smtClean="0"/>
            <a:t>信息通信技术</a:t>
          </a:r>
          <a:endParaRPr lang="zh-CN" altLang="en-US" sz="1400" dirty="0"/>
        </a:p>
      </dgm:t>
    </dgm:pt>
    <dgm:pt modelId="{C5A3E974-3A3D-47AA-9577-525760385ECA}" type="parTrans" cxnId="{D0C6F775-FC35-41A6-8D8D-03BA49134527}">
      <dgm:prSet/>
      <dgm:spPr/>
      <dgm:t>
        <a:bodyPr/>
        <a:lstStyle/>
        <a:p>
          <a:endParaRPr lang="zh-CN" altLang="en-US" sz="1400"/>
        </a:p>
      </dgm:t>
    </dgm:pt>
    <dgm:pt modelId="{44F33DE8-1843-4BE9-A683-2DB816762BB3}" type="sibTrans" cxnId="{D0C6F775-FC35-41A6-8D8D-03BA49134527}">
      <dgm:prSet/>
      <dgm:spPr/>
      <dgm:t>
        <a:bodyPr/>
        <a:lstStyle/>
        <a:p>
          <a:endParaRPr lang="zh-CN" altLang="en-US" sz="1400"/>
        </a:p>
      </dgm:t>
    </dgm:pt>
    <dgm:pt modelId="{722C0D80-1E48-4989-9432-6B3407780009}">
      <dgm:prSet phldrT="[文本]" custT="1"/>
      <dgm:spPr/>
      <dgm:t>
        <a:bodyPr/>
        <a:lstStyle/>
        <a:p>
          <a:r>
            <a:rPr lang="zh-CN" altLang="en-US" sz="1400" dirty="0" smtClean="0"/>
            <a:t>有线通信技术</a:t>
          </a:r>
          <a:endParaRPr lang="zh-CN" altLang="en-US" sz="1400" dirty="0"/>
        </a:p>
      </dgm:t>
    </dgm:pt>
    <dgm:pt modelId="{0D9F8DAB-16D3-48DB-858D-D23501F4C364}" type="parTrans" cxnId="{39501723-AF19-4882-A23D-43EBFE4B8398}">
      <dgm:prSet custT="1"/>
      <dgm:spPr/>
      <dgm:t>
        <a:bodyPr/>
        <a:lstStyle/>
        <a:p>
          <a:endParaRPr lang="zh-CN" altLang="en-US" sz="1400"/>
        </a:p>
      </dgm:t>
    </dgm:pt>
    <dgm:pt modelId="{8A58FA7C-1885-4DF1-A770-D1E265448F11}" type="sibTrans" cxnId="{39501723-AF19-4882-A23D-43EBFE4B8398}">
      <dgm:prSet/>
      <dgm:spPr/>
      <dgm:t>
        <a:bodyPr/>
        <a:lstStyle/>
        <a:p>
          <a:endParaRPr lang="zh-CN" altLang="en-US" sz="1400"/>
        </a:p>
      </dgm:t>
    </dgm:pt>
    <dgm:pt modelId="{2232297A-D457-45AC-8684-3F597619401B}">
      <dgm:prSet phldrT="[文本]" custT="1"/>
      <dgm:spPr/>
      <dgm:t>
        <a:bodyPr/>
        <a:lstStyle/>
        <a:p>
          <a:r>
            <a:rPr lang="zh-CN" altLang="en-US" sz="1400" dirty="0" smtClean="0"/>
            <a:t>光纤通信</a:t>
          </a:r>
          <a:endParaRPr lang="zh-CN" altLang="en-US" sz="1400" dirty="0"/>
        </a:p>
      </dgm:t>
    </dgm:pt>
    <dgm:pt modelId="{E79F4B9B-425F-401F-AF53-B8F341FDA045}" type="parTrans" cxnId="{E2B48434-44DB-4DA0-BF83-9A4086512BC5}">
      <dgm:prSet custT="1"/>
      <dgm:spPr/>
      <dgm:t>
        <a:bodyPr/>
        <a:lstStyle/>
        <a:p>
          <a:endParaRPr lang="zh-CN" altLang="en-US" sz="1400"/>
        </a:p>
      </dgm:t>
    </dgm:pt>
    <dgm:pt modelId="{EFD0D0F7-A97A-4DFB-AB25-4212B5769F4C}" type="sibTrans" cxnId="{E2B48434-44DB-4DA0-BF83-9A4086512BC5}">
      <dgm:prSet/>
      <dgm:spPr/>
      <dgm:t>
        <a:bodyPr/>
        <a:lstStyle/>
        <a:p>
          <a:endParaRPr lang="zh-CN" altLang="en-US" sz="1400"/>
        </a:p>
      </dgm:t>
    </dgm:pt>
    <dgm:pt modelId="{5237055C-FC56-4D8B-9F6D-50926E140E35}">
      <dgm:prSet phldrT="[文本]" custT="1"/>
      <dgm:spPr/>
      <dgm:t>
        <a:bodyPr/>
        <a:lstStyle/>
        <a:p>
          <a:r>
            <a:rPr lang="zh-CN" altLang="zh-CN" sz="1400" dirty="0" smtClean="0"/>
            <a:t>电力线通信</a:t>
          </a:r>
          <a:r>
            <a:rPr lang="en-US" altLang="zh-CN" sz="1400" dirty="0" smtClean="0"/>
            <a:t>PLC</a:t>
          </a:r>
          <a:endParaRPr lang="zh-CN" altLang="en-US" sz="1400" dirty="0"/>
        </a:p>
      </dgm:t>
    </dgm:pt>
    <dgm:pt modelId="{14A01E81-2755-43A0-9059-895EE27D1A5E}" type="parTrans" cxnId="{EAFE8A20-BF7F-4785-BBB1-D3612C0AC9C9}">
      <dgm:prSet custT="1"/>
      <dgm:spPr/>
      <dgm:t>
        <a:bodyPr/>
        <a:lstStyle/>
        <a:p>
          <a:endParaRPr lang="zh-CN" altLang="en-US" sz="1400"/>
        </a:p>
      </dgm:t>
    </dgm:pt>
    <dgm:pt modelId="{2114390F-32BC-4850-B171-9FFB4F427AC2}" type="sibTrans" cxnId="{EAFE8A20-BF7F-4785-BBB1-D3612C0AC9C9}">
      <dgm:prSet/>
      <dgm:spPr/>
      <dgm:t>
        <a:bodyPr/>
        <a:lstStyle/>
        <a:p>
          <a:endParaRPr lang="zh-CN" altLang="en-US" sz="1400"/>
        </a:p>
      </dgm:t>
    </dgm:pt>
    <dgm:pt modelId="{29C3B6EA-D481-4786-9E40-C975D77B95D2}">
      <dgm:prSet phldrT="[文本]" custT="1"/>
      <dgm:spPr/>
      <dgm:t>
        <a:bodyPr/>
        <a:lstStyle/>
        <a:p>
          <a:r>
            <a:rPr lang="zh-CN" altLang="en-US" sz="1400" dirty="0" smtClean="0"/>
            <a:t>无线通信技术</a:t>
          </a:r>
          <a:endParaRPr lang="zh-CN" altLang="en-US" sz="1400" dirty="0"/>
        </a:p>
      </dgm:t>
    </dgm:pt>
    <dgm:pt modelId="{C26BA690-9E57-44A7-AB0A-0042355B24A3}" type="parTrans" cxnId="{4369247E-5E3C-4A7C-A0C8-56DD52CA33C3}">
      <dgm:prSet custT="1"/>
      <dgm:spPr/>
      <dgm:t>
        <a:bodyPr/>
        <a:lstStyle/>
        <a:p>
          <a:endParaRPr lang="zh-CN" altLang="en-US" sz="1400"/>
        </a:p>
      </dgm:t>
    </dgm:pt>
    <dgm:pt modelId="{076C1982-6CB4-4F76-8214-EC8B78ADEDFA}" type="sibTrans" cxnId="{4369247E-5E3C-4A7C-A0C8-56DD52CA33C3}">
      <dgm:prSet/>
      <dgm:spPr/>
      <dgm:t>
        <a:bodyPr/>
        <a:lstStyle/>
        <a:p>
          <a:endParaRPr lang="zh-CN" altLang="en-US" sz="1400"/>
        </a:p>
      </dgm:t>
    </dgm:pt>
    <dgm:pt modelId="{1158F000-A751-4620-997D-AA54653BDCD6}">
      <dgm:prSet phldrT="[文本]" custT="1"/>
      <dgm:spPr/>
      <dgm:t>
        <a:bodyPr/>
        <a:lstStyle/>
        <a:p>
          <a:r>
            <a:rPr lang="en-US" sz="1400" dirty="0" smtClean="0"/>
            <a:t>WPAN</a:t>
          </a:r>
          <a:endParaRPr lang="zh-CN" altLang="en-US" sz="1400" dirty="0"/>
        </a:p>
      </dgm:t>
    </dgm:pt>
    <dgm:pt modelId="{FF86F7B9-0AD1-409E-B09E-476EE10D6102}" type="parTrans" cxnId="{0290778D-25EF-46A5-B66B-8FCC04F784E7}">
      <dgm:prSet custT="1"/>
      <dgm:spPr/>
      <dgm:t>
        <a:bodyPr/>
        <a:lstStyle/>
        <a:p>
          <a:endParaRPr lang="zh-CN" altLang="en-US" sz="1400"/>
        </a:p>
      </dgm:t>
    </dgm:pt>
    <dgm:pt modelId="{6812F1AE-67FA-4E3E-A811-85038F5F0ED6}" type="sibTrans" cxnId="{0290778D-25EF-46A5-B66B-8FCC04F784E7}">
      <dgm:prSet/>
      <dgm:spPr/>
      <dgm:t>
        <a:bodyPr/>
        <a:lstStyle/>
        <a:p>
          <a:endParaRPr lang="zh-CN" altLang="en-US" sz="1400"/>
        </a:p>
      </dgm:t>
    </dgm:pt>
    <dgm:pt modelId="{BDBAB3E3-F328-435D-839A-761998CC33CB}">
      <dgm:prSet phldrT="[文本]" custT="1"/>
      <dgm:spPr/>
      <dgm:t>
        <a:bodyPr/>
        <a:lstStyle/>
        <a:p>
          <a:r>
            <a:rPr lang="en-US" sz="1400" smtClean="0"/>
            <a:t>OPGW</a:t>
          </a:r>
          <a:endParaRPr lang="zh-CN" altLang="en-US" sz="1400" dirty="0"/>
        </a:p>
      </dgm:t>
    </dgm:pt>
    <dgm:pt modelId="{7722C3ED-CA7A-4CD4-A5BB-9EB6943B7DB1}" type="parTrans" cxnId="{73958F80-7A8A-49DE-A865-E24E764EAB06}">
      <dgm:prSet custT="1"/>
      <dgm:spPr/>
      <dgm:t>
        <a:bodyPr/>
        <a:lstStyle/>
        <a:p>
          <a:endParaRPr lang="zh-CN" altLang="en-US" sz="1400"/>
        </a:p>
      </dgm:t>
    </dgm:pt>
    <dgm:pt modelId="{27D681C6-8C06-43F8-BF1F-A51E8490F040}" type="sibTrans" cxnId="{73958F80-7A8A-49DE-A865-E24E764EAB06}">
      <dgm:prSet/>
      <dgm:spPr/>
      <dgm:t>
        <a:bodyPr/>
        <a:lstStyle/>
        <a:p>
          <a:endParaRPr lang="zh-CN" altLang="en-US" sz="1400"/>
        </a:p>
      </dgm:t>
    </dgm:pt>
    <dgm:pt modelId="{C8468683-C26E-4662-89F6-90EC8E81015C}">
      <dgm:prSet phldrT="[文本]" custT="1"/>
      <dgm:spPr/>
      <dgm:t>
        <a:bodyPr/>
        <a:lstStyle/>
        <a:p>
          <a:r>
            <a:rPr lang="en-US" sz="1400" dirty="0" smtClean="0"/>
            <a:t>ADSS</a:t>
          </a:r>
          <a:endParaRPr lang="zh-CN" altLang="en-US" sz="1400" dirty="0"/>
        </a:p>
      </dgm:t>
    </dgm:pt>
    <dgm:pt modelId="{55F36237-36ED-4C27-AA15-32C9CB9B8CE2}" type="parTrans" cxnId="{B0EB7559-E3BD-4BC0-8C57-6E30D62CF90F}">
      <dgm:prSet custT="1"/>
      <dgm:spPr/>
      <dgm:t>
        <a:bodyPr/>
        <a:lstStyle/>
        <a:p>
          <a:endParaRPr lang="zh-CN" altLang="en-US" sz="1400"/>
        </a:p>
      </dgm:t>
    </dgm:pt>
    <dgm:pt modelId="{DFEA0ABE-8A7B-4C32-AFB2-D330D83D725A}" type="sibTrans" cxnId="{B0EB7559-E3BD-4BC0-8C57-6E30D62CF90F}">
      <dgm:prSet/>
      <dgm:spPr/>
      <dgm:t>
        <a:bodyPr/>
        <a:lstStyle/>
        <a:p>
          <a:endParaRPr lang="zh-CN" altLang="en-US" sz="1400"/>
        </a:p>
      </dgm:t>
    </dgm:pt>
    <dgm:pt modelId="{0DB87978-5727-42FA-B0C7-B4B4CB4CFE0A}">
      <dgm:prSet phldrT="[文本]" custT="1"/>
      <dgm:spPr/>
      <dgm:t>
        <a:bodyPr/>
        <a:lstStyle/>
        <a:p>
          <a:r>
            <a:rPr lang="en-US" sz="1400" dirty="0" smtClean="0"/>
            <a:t>OPPC</a:t>
          </a:r>
          <a:endParaRPr lang="zh-CN" altLang="en-US" sz="1400" dirty="0"/>
        </a:p>
      </dgm:t>
    </dgm:pt>
    <dgm:pt modelId="{4ADAD8B5-CC44-45C1-8640-3AFDBEDA76BA}" type="parTrans" cxnId="{5A9B9997-46E4-4239-8C64-C4F81BE50A97}">
      <dgm:prSet custT="1"/>
      <dgm:spPr/>
      <dgm:t>
        <a:bodyPr/>
        <a:lstStyle/>
        <a:p>
          <a:endParaRPr lang="zh-CN" altLang="en-US" sz="1400"/>
        </a:p>
      </dgm:t>
    </dgm:pt>
    <dgm:pt modelId="{945D51D9-C339-48CE-8583-F30159375D02}" type="sibTrans" cxnId="{5A9B9997-46E4-4239-8C64-C4F81BE50A97}">
      <dgm:prSet/>
      <dgm:spPr/>
      <dgm:t>
        <a:bodyPr/>
        <a:lstStyle/>
        <a:p>
          <a:endParaRPr lang="zh-CN" altLang="en-US" sz="1400"/>
        </a:p>
      </dgm:t>
    </dgm:pt>
    <dgm:pt modelId="{686F536E-1B87-43E2-B7DE-1A3B9361D935}">
      <dgm:prSet phldrT="[文本]" custT="1"/>
      <dgm:spPr/>
      <dgm:t>
        <a:bodyPr/>
        <a:lstStyle/>
        <a:p>
          <a:r>
            <a:rPr lang="en-US" sz="1400" dirty="0" smtClean="0"/>
            <a:t>WLAN</a:t>
          </a:r>
          <a:endParaRPr lang="zh-CN" altLang="en-US" sz="1400" dirty="0"/>
        </a:p>
      </dgm:t>
    </dgm:pt>
    <dgm:pt modelId="{3130C3EE-FE27-4D8B-9D78-C4DAA3A73999}" type="parTrans" cxnId="{824569B7-EEE0-4606-9D3F-D4C9DAE602F3}">
      <dgm:prSet custT="1"/>
      <dgm:spPr/>
      <dgm:t>
        <a:bodyPr/>
        <a:lstStyle/>
        <a:p>
          <a:endParaRPr lang="zh-CN" altLang="en-US" sz="1400"/>
        </a:p>
      </dgm:t>
    </dgm:pt>
    <dgm:pt modelId="{D9B7A230-D109-449F-BF87-19E4A3202156}" type="sibTrans" cxnId="{824569B7-EEE0-4606-9D3F-D4C9DAE602F3}">
      <dgm:prSet/>
      <dgm:spPr/>
      <dgm:t>
        <a:bodyPr/>
        <a:lstStyle/>
        <a:p>
          <a:endParaRPr lang="zh-CN" altLang="en-US" sz="1400"/>
        </a:p>
      </dgm:t>
    </dgm:pt>
    <dgm:pt modelId="{512CC221-FFB2-487F-ABAF-13449BEEC9AF}">
      <dgm:prSet phldrT="[文本]" custT="1"/>
      <dgm:spPr/>
      <dgm:t>
        <a:bodyPr/>
        <a:lstStyle/>
        <a:p>
          <a:r>
            <a:rPr lang="en-US" sz="1400" dirty="0" smtClean="0"/>
            <a:t>WMAN</a:t>
          </a:r>
          <a:endParaRPr lang="zh-CN" altLang="en-US" sz="1400" dirty="0"/>
        </a:p>
      </dgm:t>
    </dgm:pt>
    <dgm:pt modelId="{A107776A-9BF3-4944-AA6A-8648B68E7C68}" type="parTrans" cxnId="{42688015-0D9C-4F37-A02D-501242C1560C}">
      <dgm:prSet custT="1"/>
      <dgm:spPr/>
      <dgm:t>
        <a:bodyPr/>
        <a:lstStyle/>
        <a:p>
          <a:endParaRPr lang="zh-CN" altLang="en-US" sz="1400"/>
        </a:p>
      </dgm:t>
    </dgm:pt>
    <dgm:pt modelId="{27855395-4B2F-42C2-9A12-37C5D2CB2D12}" type="sibTrans" cxnId="{42688015-0D9C-4F37-A02D-501242C1560C}">
      <dgm:prSet/>
      <dgm:spPr/>
      <dgm:t>
        <a:bodyPr/>
        <a:lstStyle/>
        <a:p>
          <a:endParaRPr lang="zh-CN" altLang="en-US" sz="1400"/>
        </a:p>
      </dgm:t>
    </dgm:pt>
    <dgm:pt modelId="{EC53AA8B-0A88-421C-A549-094F6B08F846}">
      <dgm:prSet phldrT="[文本]" custT="1"/>
      <dgm:spPr/>
      <dgm:t>
        <a:bodyPr/>
        <a:lstStyle/>
        <a:p>
          <a:r>
            <a:rPr lang="en-US" sz="1400" dirty="0" smtClean="0"/>
            <a:t>WWAN</a:t>
          </a:r>
          <a:endParaRPr lang="zh-CN" altLang="en-US" sz="1400" dirty="0"/>
        </a:p>
      </dgm:t>
    </dgm:pt>
    <dgm:pt modelId="{C409A271-4DFB-49B9-80F9-E088245DAAAE}" type="parTrans" cxnId="{D3EC04B0-B742-42E7-8963-CD1A90C2EE55}">
      <dgm:prSet custT="1"/>
      <dgm:spPr/>
      <dgm:t>
        <a:bodyPr/>
        <a:lstStyle/>
        <a:p>
          <a:endParaRPr lang="zh-CN" altLang="en-US" sz="1400"/>
        </a:p>
      </dgm:t>
    </dgm:pt>
    <dgm:pt modelId="{FD8CC09E-6C6C-4107-9A76-BBA4706B6D4E}" type="sibTrans" cxnId="{D3EC04B0-B742-42E7-8963-CD1A90C2EE55}">
      <dgm:prSet/>
      <dgm:spPr/>
      <dgm:t>
        <a:bodyPr/>
        <a:lstStyle/>
        <a:p>
          <a:endParaRPr lang="zh-CN" altLang="en-US" sz="1400"/>
        </a:p>
      </dgm:t>
    </dgm:pt>
    <dgm:pt modelId="{229E1234-6158-426B-95FF-4B2F822C8565}">
      <dgm:prSet phldrT="[文本]" custT="1"/>
      <dgm:spPr/>
      <dgm:t>
        <a:bodyPr/>
        <a:lstStyle/>
        <a:p>
          <a:r>
            <a:rPr lang="zh-CN" altLang="en-US" sz="1400" dirty="0" smtClean="0"/>
            <a:t>其它无线通信</a:t>
          </a:r>
          <a:endParaRPr lang="zh-CN" altLang="en-US" sz="1400" dirty="0"/>
        </a:p>
      </dgm:t>
    </dgm:pt>
    <dgm:pt modelId="{FCADC2DB-C023-4C33-8234-CA794E059209}" type="parTrans" cxnId="{4CF5AF1E-A454-4E62-9EB2-9B56F811DAFF}">
      <dgm:prSet custT="1"/>
      <dgm:spPr/>
      <dgm:t>
        <a:bodyPr/>
        <a:lstStyle/>
        <a:p>
          <a:endParaRPr lang="zh-CN" altLang="en-US" sz="1400"/>
        </a:p>
      </dgm:t>
    </dgm:pt>
    <dgm:pt modelId="{9D9D778F-8AAF-4A4B-BE29-89F2505A3E8E}" type="sibTrans" cxnId="{4CF5AF1E-A454-4E62-9EB2-9B56F811DAFF}">
      <dgm:prSet/>
      <dgm:spPr/>
      <dgm:t>
        <a:bodyPr/>
        <a:lstStyle/>
        <a:p>
          <a:endParaRPr lang="zh-CN" altLang="en-US" sz="1400"/>
        </a:p>
      </dgm:t>
    </dgm:pt>
    <dgm:pt modelId="{50EE2855-0562-4FB3-A57F-8821C3ED62BD}" type="pres">
      <dgm:prSet presAssocID="{C730C394-6EC5-41EC-849A-22068C6DED69}" presName="diagram" presStyleCnt="0">
        <dgm:presLayoutVars>
          <dgm:chPref val="1"/>
          <dgm:dir/>
          <dgm:animOne val="branch"/>
          <dgm:animLvl val="lvl"/>
          <dgm:resizeHandles val="exact"/>
        </dgm:presLayoutVars>
      </dgm:prSet>
      <dgm:spPr/>
      <dgm:t>
        <a:bodyPr/>
        <a:lstStyle/>
        <a:p>
          <a:endParaRPr lang="zh-CN" altLang="en-US"/>
        </a:p>
      </dgm:t>
    </dgm:pt>
    <dgm:pt modelId="{702793E7-2AC8-41EB-BBD0-D5B13A137120}" type="pres">
      <dgm:prSet presAssocID="{FBDDEEFA-D884-49AE-A30F-34B277D3CD24}" presName="root1" presStyleCnt="0"/>
      <dgm:spPr/>
    </dgm:pt>
    <dgm:pt modelId="{5B3A5C66-A89B-4DCB-8470-F54ED5D6D116}" type="pres">
      <dgm:prSet presAssocID="{FBDDEEFA-D884-49AE-A30F-34B277D3CD24}" presName="LevelOneTextNode" presStyleLbl="node0" presStyleIdx="0" presStyleCnt="1">
        <dgm:presLayoutVars>
          <dgm:chPref val="3"/>
        </dgm:presLayoutVars>
      </dgm:prSet>
      <dgm:spPr/>
      <dgm:t>
        <a:bodyPr/>
        <a:lstStyle/>
        <a:p>
          <a:endParaRPr lang="zh-CN" altLang="en-US"/>
        </a:p>
      </dgm:t>
    </dgm:pt>
    <dgm:pt modelId="{35B441DC-3807-4267-98CA-F0064A775556}" type="pres">
      <dgm:prSet presAssocID="{FBDDEEFA-D884-49AE-A30F-34B277D3CD24}" presName="level2hierChild" presStyleCnt="0"/>
      <dgm:spPr/>
    </dgm:pt>
    <dgm:pt modelId="{77D2CB27-37D0-4245-971B-64CC295EE4D3}" type="pres">
      <dgm:prSet presAssocID="{0D9F8DAB-16D3-48DB-858D-D23501F4C364}" presName="conn2-1" presStyleLbl="parChTrans1D2" presStyleIdx="0" presStyleCnt="2"/>
      <dgm:spPr/>
      <dgm:t>
        <a:bodyPr/>
        <a:lstStyle/>
        <a:p>
          <a:endParaRPr lang="zh-CN" altLang="en-US"/>
        </a:p>
      </dgm:t>
    </dgm:pt>
    <dgm:pt modelId="{0677899C-368E-4FEE-8F5E-72F9CC6F679A}" type="pres">
      <dgm:prSet presAssocID="{0D9F8DAB-16D3-48DB-858D-D23501F4C364}" presName="connTx" presStyleLbl="parChTrans1D2" presStyleIdx="0" presStyleCnt="2"/>
      <dgm:spPr/>
      <dgm:t>
        <a:bodyPr/>
        <a:lstStyle/>
        <a:p>
          <a:endParaRPr lang="zh-CN" altLang="en-US"/>
        </a:p>
      </dgm:t>
    </dgm:pt>
    <dgm:pt modelId="{E024EFC9-1206-447A-9EEE-8E2D369F48FB}" type="pres">
      <dgm:prSet presAssocID="{722C0D80-1E48-4989-9432-6B3407780009}" presName="root2" presStyleCnt="0"/>
      <dgm:spPr/>
    </dgm:pt>
    <dgm:pt modelId="{11833441-B52B-4F94-887B-F4DD21D326F3}" type="pres">
      <dgm:prSet presAssocID="{722C0D80-1E48-4989-9432-6B3407780009}" presName="LevelTwoTextNode" presStyleLbl="node2" presStyleIdx="0" presStyleCnt="2">
        <dgm:presLayoutVars>
          <dgm:chPref val="3"/>
        </dgm:presLayoutVars>
      </dgm:prSet>
      <dgm:spPr/>
      <dgm:t>
        <a:bodyPr/>
        <a:lstStyle/>
        <a:p>
          <a:endParaRPr lang="zh-CN" altLang="en-US"/>
        </a:p>
      </dgm:t>
    </dgm:pt>
    <dgm:pt modelId="{288DE044-0B98-41B4-B60D-57381517E0CE}" type="pres">
      <dgm:prSet presAssocID="{722C0D80-1E48-4989-9432-6B3407780009}" presName="level3hierChild" presStyleCnt="0"/>
      <dgm:spPr/>
    </dgm:pt>
    <dgm:pt modelId="{1A4CE2CC-C685-4D90-B3C9-F3A797D94141}" type="pres">
      <dgm:prSet presAssocID="{E79F4B9B-425F-401F-AF53-B8F341FDA045}" presName="conn2-1" presStyleLbl="parChTrans1D3" presStyleIdx="0" presStyleCnt="7"/>
      <dgm:spPr/>
      <dgm:t>
        <a:bodyPr/>
        <a:lstStyle/>
        <a:p>
          <a:endParaRPr lang="zh-CN" altLang="en-US"/>
        </a:p>
      </dgm:t>
    </dgm:pt>
    <dgm:pt modelId="{CC167BDE-FE25-40FF-837D-0F0449B3C9CD}" type="pres">
      <dgm:prSet presAssocID="{E79F4B9B-425F-401F-AF53-B8F341FDA045}" presName="connTx" presStyleLbl="parChTrans1D3" presStyleIdx="0" presStyleCnt="7"/>
      <dgm:spPr/>
      <dgm:t>
        <a:bodyPr/>
        <a:lstStyle/>
        <a:p>
          <a:endParaRPr lang="zh-CN" altLang="en-US"/>
        </a:p>
      </dgm:t>
    </dgm:pt>
    <dgm:pt modelId="{3D62A02F-8248-4B4E-99B5-766277B772A1}" type="pres">
      <dgm:prSet presAssocID="{2232297A-D457-45AC-8684-3F597619401B}" presName="root2" presStyleCnt="0"/>
      <dgm:spPr/>
    </dgm:pt>
    <dgm:pt modelId="{CAF1A833-52A1-4F56-8DE6-353814DFECB7}" type="pres">
      <dgm:prSet presAssocID="{2232297A-D457-45AC-8684-3F597619401B}" presName="LevelTwoTextNode" presStyleLbl="node3" presStyleIdx="0" presStyleCnt="7">
        <dgm:presLayoutVars>
          <dgm:chPref val="3"/>
        </dgm:presLayoutVars>
      </dgm:prSet>
      <dgm:spPr/>
      <dgm:t>
        <a:bodyPr/>
        <a:lstStyle/>
        <a:p>
          <a:endParaRPr lang="zh-CN" altLang="en-US"/>
        </a:p>
      </dgm:t>
    </dgm:pt>
    <dgm:pt modelId="{6C05B825-E435-4EA4-BF37-291011EAAF44}" type="pres">
      <dgm:prSet presAssocID="{2232297A-D457-45AC-8684-3F597619401B}" presName="level3hierChild" presStyleCnt="0"/>
      <dgm:spPr/>
    </dgm:pt>
    <dgm:pt modelId="{6B02C09C-B101-4B68-84F2-E0A8FEA10E0D}" type="pres">
      <dgm:prSet presAssocID="{7722C3ED-CA7A-4CD4-A5BB-9EB6943B7DB1}" presName="conn2-1" presStyleLbl="parChTrans1D4" presStyleIdx="0" presStyleCnt="3"/>
      <dgm:spPr/>
      <dgm:t>
        <a:bodyPr/>
        <a:lstStyle/>
        <a:p>
          <a:endParaRPr lang="zh-CN" altLang="en-US"/>
        </a:p>
      </dgm:t>
    </dgm:pt>
    <dgm:pt modelId="{DD58F8D5-AB37-4BDA-96C0-0FD92572A488}" type="pres">
      <dgm:prSet presAssocID="{7722C3ED-CA7A-4CD4-A5BB-9EB6943B7DB1}" presName="connTx" presStyleLbl="parChTrans1D4" presStyleIdx="0" presStyleCnt="3"/>
      <dgm:spPr/>
      <dgm:t>
        <a:bodyPr/>
        <a:lstStyle/>
        <a:p>
          <a:endParaRPr lang="zh-CN" altLang="en-US"/>
        </a:p>
      </dgm:t>
    </dgm:pt>
    <dgm:pt modelId="{6B25C9F7-930A-4822-BE3F-B6B75612A1F3}" type="pres">
      <dgm:prSet presAssocID="{BDBAB3E3-F328-435D-839A-761998CC33CB}" presName="root2" presStyleCnt="0"/>
      <dgm:spPr/>
    </dgm:pt>
    <dgm:pt modelId="{361BF976-665E-41DE-B155-9AD4388680A6}" type="pres">
      <dgm:prSet presAssocID="{BDBAB3E3-F328-435D-839A-761998CC33CB}" presName="LevelTwoTextNode" presStyleLbl="node4" presStyleIdx="0" presStyleCnt="3">
        <dgm:presLayoutVars>
          <dgm:chPref val="3"/>
        </dgm:presLayoutVars>
      </dgm:prSet>
      <dgm:spPr/>
      <dgm:t>
        <a:bodyPr/>
        <a:lstStyle/>
        <a:p>
          <a:endParaRPr lang="zh-CN" altLang="en-US"/>
        </a:p>
      </dgm:t>
    </dgm:pt>
    <dgm:pt modelId="{4555BB50-4537-4B7C-92F3-7E07F5E674FC}" type="pres">
      <dgm:prSet presAssocID="{BDBAB3E3-F328-435D-839A-761998CC33CB}" presName="level3hierChild" presStyleCnt="0"/>
      <dgm:spPr/>
    </dgm:pt>
    <dgm:pt modelId="{7074D044-F3BA-40AD-9723-5D00D522F2B4}" type="pres">
      <dgm:prSet presAssocID="{55F36237-36ED-4C27-AA15-32C9CB9B8CE2}" presName="conn2-1" presStyleLbl="parChTrans1D4" presStyleIdx="1" presStyleCnt="3"/>
      <dgm:spPr/>
      <dgm:t>
        <a:bodyPr/>
        <a:lstStyle/>
        <a:p>
          <a:endParaRPr lang="zh-CN" altLang="en-US"/>
        </a:p>
      </dgm:t>
    </dgm:pt>
    <dgm:pt modelId="{A028BD5D-CC3D-42CB-B943-0741F9F58BDA}" type="pres">
      <dgm:prSet presAssocID="{55F36237-36ED-4C27-AA15-32C9CB9B8CE2}" presName="connTx" presStyleLbl="parChTrans1D4" presStyleIdx="1" presStyleCnt="3"/>
      <dgm:spPr/>
      <dgm:t>
        <a:bodyPr/>
        <a:lstStyle/>
        <a:p>
          <a:endParaRPr lang="zh-CN" altLang="en-US"/>
        </a:p>
      </dgm:t>
    </dgm:pt>
    <dgm:pt modelId="{7037F218-6964-4BC2-A8F9-FD53E0B6CF1D}" type="pres">
      <dgm:prSet presAssocID="{C8468683-C26E-4662-89F6-90EC8E81015C}" presName="root2" presStyleCnt="0"/>
      <dgm:spPr/>
    </dgm:pt>
    <dgm:pt modelId="{4D18CBBA-1588-44B2-A08B-D78E3759B202}" type="pres">
      <dgm:prSet presAssocID="{C8468683-C26E-4662-89F6-90EC8E81015C}" presName="LevelTwoTextNode" presStyleLbl="node4" presStyleIdx="1" presStyleCnt="3">
        <dgm:presLayoutVars>
          <dgm:chPref val="3"/>
        </dgm:presLayoutVars>
      </dgm:prSet>
      <dgm:spPr/>
      <dgm:t>
        <a:bodyPr/>
        <a:lstStyle/>
        <a:p>
          <a:endParaRPr lang="zh-CN" altLang="en-US"/>
        </a:p>
      </dgm:t>
    </dgm:pt>
    <dgm:pt modelId="{2E880AD5-F949-4F6F-92D1-D5D31A18EC06}" type="pres">
      <dgm:prSet presAssocID="{C8468683-C26E-4662-89F6-90EC8E81015C}" presName="level3hierChild" presStyleCnt="0"/>
      <dgm:spPr/>
    </dgm:pt>
    <dgm:pt modelId="{D72C0E0B-1936-4350-90D0-E7174DDBA967}" type="pres">
      <dgm:prSet presAssocID="{4ADAD8B5-CC44-45C1-8640-3AFDBEDA76BA}" presName="conn2-1" presStyleLbl="parChTrans1D4" presStyleIdx="2" presStyleCnt="3"/>
      <dgm:spPr/>
      <dgm:t>
        <a:bodyPr/>
        <a:lstStyle/>
        <a:p>
          <a:endParaRPr lang="zh-CN" altLang="en-US"/>
        </a:p>
      </dgm:t>
    </dgm:pt>
    <dgm:pt modelId="{6D2E713A-EA9A-48BC-83C1-CC79BE8C7228}" type="pres">
      <dgm:prSet presAssocID="{4ADAD8B5-CC44-45C1-8640-3AFDBEDA76BA}" presName="connTx" presStyleLbl="parChTrans1D4" presStyleIdx="2" presStyleCnt="3"/>
      <dgm:spPr/>
      <dgm:t>
        <a:bodyPr/>
        <a:lstStyle/>
        <a:p>
          <a:endParaRPr lang="zh-CN" altLang="en-US"/>
        </a:p>
      </dgm:t>
    </dgm:pt>
    <dgm:pt modelId="{D6D758C8-952B-4DC0-8EE0-8FDD6BF15D52}" type="pres">
      <dgm:prSet presAssocID="{0DB87978-5727-42FA-B0C7-B4B4CB4CFE0A}" presName="root2" presStyleCnt="0"/>
      <dgm:spPr/>
    </dgm:pt>
    <dgm:pt modelId="{36379F02-872D-4089-B130-F9366297DE26}" type="pres">
      <dgm:prSet presAssocID="{0DB87978-5727-42FA-B0C7-B4B4CB4CFE0A}" presName="LevelTwoTextNode" presStyleLbl="node4" presStyleIdx="2" presStyleCnt="3">
        <dgm:presLayoutVars>
          <dgm:chPref val="3"/>
        </dgm:presLayoutVars>
      </dgm:prSet>
      <dgm:spPr/>
      <dgm:t>
        <a:bodyPr/>
        <a:lstStyle/>
        <a:p>
          <a:endParaRPr lang="zh-CN" altLang="en-US"/>
        </a:p>
      </dgm:t>
    </dgm:pt>
    <dgm:pt modelId="{37D1956C-553F-4C1E-AEAA-D28EB1BAD3AC}" type="pres">
      <dgm:prSet presAssocID="{0DB87978-5727-42FA-B0C7-B4B4CB4CFE0A}" presName="level3hierChild" presStyleCnt="0"/>
      <dgm:spPr/>
    </dgm:pt>
    <dgm:pt modelId="{0BD609D8-2014-4D9F-B886-BE41EB386F35}" type="pres">
      <dgm:prSet presAssocID="{14A01E81-2755-43A0-9059-895EE27D1A5E}" presName="conn2-1" presStyleLbl="parChTrans1D3" presStyleIdx="1" presStyleCnt="7"/>
      <dgm:spPr/>
      <dgm:t>
        <a:bodyPr/>
        <a:lstStyle/>
        <a:p>
          <a:endParaRPr lang="zh-CN" altLang="en-US"/>
        </a:p>
      </dgm:t>
    </dgm:pt>
    <dgm:pt modelId="{F0391610-324C-4182-B2D9-7A8F33FF7CCF}" type="pres">
      <dgm:prSet presAssocID="{14A01E81-2755-43A0-9059-895EE27D1A5E}" presName="connTx" presStyleLbl="parChTrans1D3" presStyleIdx="1" presStyleCnt="7"/>
      <dgm:spPr/>
      <dgm:t>
        <a:bodyPr/>
        <a:lstStyle/>
        <a:p>
          <a:endParaRPr lang="zh-CN" altLang="en-US"/>
        </a:p>
      </dgm:t>
    </dgm:pt>
    <dgm:pt modelId="{CE7719BA-46EE-49FC-A486-CB5A99041914}" type="pres">
      <dgm:prSet presAssocID="{5237055C-FC56-4D8B-9F6D-50926E140E35}" presName="root2" presStyleCnt="0"/>
      <dgm:spPr/>
    </dgm:pt>
    <dgm:pt modelId="{39F3F519-43F4-4F33-8E3A-58ABEEAEDB66}" type="pres">
      <dgm:prSet presAssocID="{5237055C-FC56-4D8B-9F6D-50926E140E35}" presName="LevelTwoTextNode" presStyleLbl="node3" presStyleIdx="1" presStyleCnt="7">
        <dgm:presLayoutVars>
          <dgm:chPref val="3"/>
        </dgm:presLayoutVars>
      </dgm:prSet>
      <dgm:spPr/>
      <dgm:t>
        <a:bodyPr/>
        <a:lstStyle/>
        <a:p>
          <a:endParaRPr lang="zh-CN" altLang="en-US"/>
        </a:p>
      </dgm:t>
    </dgm:pt>
    <dgm:pt modelId="{07CCEB56-B5AD-45BE-B44D-DF03222B7163}" type="pres">
      <dgm:prSet presAssocID="{5237055C-FC56-4D8B-9F6D-50926E140E35}" presName="level3hierChild" presStyleCnt="0"/>
      <dgm:spPr/>
    </dgm:pt>
    <dgm:pt modelId="{DC003AA5-1B64-42DB-90DB-7DA186BD03F4}" type="pres">
      <dgm:prSet presAssocID="{C26BA690-9E57-44A7-AB0A-0042355B24A3}" presName="conn2-1" presStyleLbl="parChTrans1D2" presStyleIdx="1" presStyleCnt="2"/>
      <dgm:spPr/>
      <dgm:t>
        <a:bodyPr/>
        <a:lstStyle/>
        <a:p>
          <a:endParaRPr lang="zh-CN" altLang="en-US"/>
        </a:p>
      </dgm:t>
    </dgm:pt>
    <dgm:pt modelId="{A2DFBEAF-4313-48AB-A209-D9F9A7340240}" type="pres">
      <dgm:prSet presAssocID="{C26BA690-9E57-44A7-AB0A-0042355B24A3}" presName="connTx" presStyleLbl="parChTrans1D2" presStyleIdx="1" presStyleCnt="2"/>
      <dgm:spPr/>
      <dgm:t>
        <a:bodyPr/>
        <a:lstStyle/>
        <a:p>
          <a:endParaRPr lang="zh-CN" altLang="en-US"/>
        </a:p>
      </dgm:t>
    </dgm:pt>
    <dgm:pt modelId="{026D5CAB-6E1E-4874-8A69-F0E00B207405}" type="pres">
      <dgm:prSet presAssocID="{29C3B6EA-D481-4786-9E40-C975D77B95D2}" presName="root2" presStyleCnt="0"/>
      <dgm:spPr/>
    </dgm:pt>
    <dgm:pt modelId="{B3ABAC36-8D6B-4CC3-A051-A12A4E1F04AF}" type="pres">
      <dgm:prSet presAssocID="{29C3B6EA-D481-4786-9E40-C975D77B95D2}" presName="LevelTwoTextNode" presStyleLbl="node2" presStyleIdx="1" presStyleCnt="2">
        <dgm:presLayoutVars>
          <dgm:chPref val="3"/>
        </dgm:presLayoutVars>
      </dgm:prSet>
      <dgm:spPr/>
      <dgm:t>
        <a:bodyPr/>
        <a:lstStyle/>
        <a:p>
          <a:endParaRPr lang="zh-CN" altLang="en-US"/>
        </a:p>
      </dgm:t>
    </dgm:pt>
    <dgm:pt modelId="{9BCF2421-7068-4B4D-A4D4-6E5F11A5415F}" type="pres">
      <dgm:prSet presAssocID="{29C3B6EA-D481-4786-9E40-C975D77B95D2}" presName="level3hierChild" presStyleCnt="0"/>
      <dgm:spPr/>
    </dgm:pt>
    <dgm:pt modelId="{CB08204D-4801-4A17-8F15-0C5226B99B3A}" type="pres">
      <dgm:prSet presAssocID="{FF86F7B9-0AD1-409E-B09E-476EE10D6102}" presName="conn2-1" presStyleLbl="parChTrans1D3" presStyleIdx="2" presStyleCnt="7"/>
      <dgm:spPr/>
      <dgm:t>
        <a:bodyPr/>
        <a:lstStyle/>
        <a:p>
          <a:endParaRPr lang="zh-CN" altLang="en-US"/>
        </a:p>
      </dgm:t>
    </dgm:pt>
    <dgm:pt modelId="{77E5EAE1-4E61-486B-8592-238D343EAF5B}" type="pres">
      <dgm:prSet presAssocID="{FF86F7B9-0AD1-409E-B09E-476EE10D6102}" presName="connTx" presStyleLbl="parChTrans1D3" presStyleIdx="2" presStyleCnt="7"/>
      <dgm:spPr/>
      <dgm:t>
        <a:bodyPr/>
        <a:lstStyle/>
        <a:p>
          <a:endParaRPr lang="zh-CN" altLang="en-US"/>
        </a:p>
      </dgm:t>
    </dgm:pt>
    <dgm:pt modelId="{6FA5D0A4-065D-475C-9F22-F94BB09EC526}" type="pres">
      <dgm:prSet presAssocID="{1158F000-A751-4620-997D-AA54653BDCD6}" presName="root2" presStyleCnt="0"/>
      <dgm:spPr/>
    </dgm:pt>
    <dgm:pt modelId="{DA0B850E-B978-495D-B482-84183CF715B8}" type="pres">
      <dgm:prSet presAssocID="{1158F000-A751-4620-997D-AA54653BDCD6}" presName="LevelTwoTextNode" presStyleLbl="node3" presStyleIdx="2" presStyleCnt="7">
        <dgm:presLayoutVars>
          <dgm:chPref val="3"/>
        </dgm:presLayoutVars>
      </dgm:prSet>
      <dgm:spPr/>
      <dgm:t>
        <a:bodyPr/>
        <a:lstStyle/>
        <a:p>
          <a:endParaRPr lang="zh-CN" altLang="en-US"/>
        </a:p>
      </dgm:t>
    </dgm:pt>
    <dgm:pt modelId="{FE771037-63B7-448F-AEAE-7D526897ED1C}" type="pres">
      <dgm:prSet presAssocID="{1158F000-A751-4620-997D-AA54653BDCD6}" presName="level3hierChild" presStyleCnt="0"/>
      <dgm:spPr/>
    </dgm:pt>
    <dgm:pt modelId="{9538C764-0D52-4F11-A4FF-2414D4A2762B}" type="pres">
      <dgm:prSet presAssocID="{3130C3EE-FE27-4D8B-9D78-C4DAA3A73999}" presName="conn2-1" presStyleLbl="parChTrans1D3" presStyleIdx="3" presStyleCnt="7"/>
      <dgm:spPr/>
      <dgm:t>
        <a:bodyPr/>
        <a:lstStyle/>
        <a:p>
          <a:endParaRPr lang="zh-CN" altLang="en-US"/>
        </a:p>
      </dgm:t>
    </dgm:pt>
    <dgm:pt modelId="{43ED24D4-F3AD-4226-B840-E4989E637F32}" type="pres">
      <dgm:prSet presAssocID="{3130C3EE-FE27-4D8B-9D78-C4DAA3A73999}" presName="connTx" presStyleLbl="parChTrans1D3" presStyleIdx="3" presStyleCnt="7"/>
      <dgm:spPr/>
      <dgm:t>
        <a:bodyPr/>
        <a:lstStyle/>
        <a:p>
          <a:endParaRPr lang="zh-CN" altLang="en-US"/>
        </a:p>
      </dgm:t>
    </dgm:pt>
    <dgm:pt modelId="{0900DB1E-41FA-4F1D-A4CE-92DBE9BD90D2}" type="pres">
      <dgm:prSet presAssocID="{686F536E-1B87-43E2-B7DE-1A3B9361D935}" presName="root2" presStyleCnt="0"/>
      <dgm:spPr/>
    </dgm:pt>
    <dgm:pt modelId="{E3E242A4-6D9F-413E-8074-D782ECA7C097}" type="pres">
      <dgm:prSet presAssocID="{686F536E-1B87-43E2-B7DE-1A3B9361D935}" presName="LevelTwoTextNode" presStyleLbl="node3" presStyleIdx="3" presStyleCnt="7">
        <dgm:presLayoutVars>
          <dgm:chPref val="3"/>
        </dgm:presLayoutVars>
      </dgm:prSet>
      <dgm:spPr/>
      <dgm:t>
        <a:bodyPr/>
        <a:lstStyle/>
        <a:p>
          <a:endParaRPr lang="zh-CN" altLang="en-US"/>
        </a:p>
      </dgm:t>
    </dgm:pt>
    <dgm:pt modelId="{58832B61-79D5-4D0E-B8F9-234599F31ED3}" type="pres">
      <dgm:prSet presAssocID="{686F536E-1B87-43E2-B7DE-1A3B9361D935}" presName="level3hierChild" presStyleCnt="0"/>
      <dgm:spPr/>
    </dgm:pt>
    <dgm:pt modelId="{DECCC68A-C597-4434-8C37-FAFBE1A18946}" type="pres">
      <dgm:prSet presAssocID="{A107776A-9BF3-4944-AA6A-8648B68E7C68}" presName="conn2-1" presStyleLbl="parChTrans1D3" presStyleIdx="4" presStyleCnt="7"/>
      <dgm:spPr/>
      <dgm:t>
        <a:bodyPr/>
        <a:lstStyle/>
        <a:p>
          <a:endParaRPr lang="zh-CN" altLang="en-US"/>
        </a:p>
      </dgm:t>
    </dgm:pt>
    <dgm:pt modelId="{DF738DDE-A6AA-495D-9143-3BEBA803A0A7}" type="pres">
      <dgm:prSet presAssocID="{A107776A-9BF3-4944-AA6A-8648B68E7C68}" presName="connTx" presStyleLbl="parChTrans1D3" presStyleIdx="4" presStyleCnt="7"/>
      <dgm:spPr/>
      <dgm:t>
        <a:bodyPr/>
        <a:lstStyle/>
        <a:p>
          <a:endParaRPr lang="zh-CN" altLang="en-US"/>
        </a:p>
      </dgm:t>
    </dgm:pt>
    <dgm:pt modelId="{6792454E-7DAD-4F23-A9FF-57AFCCF01E90}" type="pres">
      <dgm:prSet presAssocID="{512CC221-FFB2-487F-ABAF-13449BEEC9AF}" presName="root2" presStyleCnt="0"/>
      <dgm:spPr/>
    </dgm:pt>
    <dgm:pt modelId="{11CD675D-A5CB-46E9-B9B5-23BC6A83F1C1}" type="pres">
      <dgm:prSet presAssocID="{512CC221-FFB2-487F-ABAF-13449BEEC9AF}" presName="LevelTwoTextNode" presStyleLbl="node3" presStyleIdx="4" presStyleCnt="7">
        <dgm:presLayoutVars>
          <dgm:chPref val="3"/>
        </dgm:presLayoutVars>
      </dgm:prSet>
      <dgm:spPr/>
      <dgm:t>
        <a:bodyPr/>
        <a:lstStyle/>
        <a:p>
          <a:endParaRPr lang="zh-CN" altLang="en-US"/>
        </a:p>
      </dgm:t>
    </dgm:pt>
    <dgm:pt modelId="{B4A75D6E-83EE-4A97-A5B1-FA529D387AC5}" type="pres">
      <dgm:prSet presAssocID="{512CC221-FFB2-487F-ABAF-13449BEEC9AF}" presName="level3hierChild" presStyleCnt="0"/>
      <dgm:spPr/>
    </dgm:pt>
    <dgm:pt modelId="{043FEB2E-DDB8-4391-912E-32AE7E0007CA}" type="pres">
      <dgm:prSet presAssocID="{C409A271-4DFB-49B9-80F9-E088245DAAAE}" presName="conn2-1" presStyleLbl="parChTrans1D3" presStyleIdx="5" presStyleCnt="7"/>
      <dgm:spPr/>
      <dgm:t>
        <a:bodyPr/>
        <a:lstStyle/>
        <a:p>
          <a:endParaRPr lang="zh-CN" altLang="en-US"/>
        </a:p>
      </dgm:t>
    </dgm:pt>
    <dgm:pt modelId="{3C8FB35F-832B-480A-8D9E-A7204A877FC7}" type="pres">
      <dgm:prSet presAssocID="{C409A271-4DFB-49B9-80F9-E088245DAAAE}" presName="connTx" presStyleLbl="parChTrans1D3" presStyleIdx="5" presStyleCnt="7"/>
      <dgm:spPr/>
      <dgm:t>
        <a:bodyPr/>
        <a:lstStyle/>
        <a:p>
          <a:endParaRPr lang="zh-CN" altLang="en-US"/>
        </a:p>
      </dgm:t>
    </dgm:pt>
    <dgm:pt modelId="{AA69899D-A448-4468-B4E9-AA2B149D6CA6}" type="pres">
      <dgm:prSet presAssocID="{EC53AA8B-0A88-421C-A549-094F6B08F846}" presName="root2" presStyleCnt="0"/>
      <dgm:spPr/>
    </dgm:pt>
    <dgm:pt modelId="{50C54E26-60CF-4788-A3F7-F1B04DCDA3DF}" type="pres">
      <dgm:prSet presAssocID="{EC53AA8B-0A88-421C-A549-094F6B08F846}" presName="LevelTwoTextNode" presStyleLbl="node3" presStyleIdx="5" presStyleCnt="7">
        <dgm:presLayoutVars>
          <dgm:chPref val="3"/>
        </dgm:presLayoutVars>
      </dgm:prSet>
      <dgm:spPr/>
      <dgm:t>
        <a:bodyPr/>
        <a:lstStyle/>
        <a:p>
          <a:endParaRPr lang="zh-CN" altLang="en-US"/>
        </a:p>
      </dgm:t>
    </dgm:pt>
    <dgm:pt modelId="{B0081C90-C323-4E23-835C-9052AB52C060}" type="pres">
      <dgm:prSet presAssocID="{EC53AA8B-0A88-421C-A549-094F6B08F846}" presName="level3hierChild" presStyleCnt="0"/>
      <dgm:spPr/>
    </dgm:pt>
    <dgm:pt modelId="{061BDA1F-F3A1-40DC-9E18-BB540BC43522}" type="pres">
      <dgm:prSet presAssocID="{FCADC2DB-C023-4C33-8234-CA794E059209}" presName="conn2-1" presStyleLbl="parChTrans1D3" presStyleIdx="6" presStyleCnt="7"/>
      <dgm:spPr/>
      <dgm:t>
        <a:bodyPr/>
        <a:lstStyle/>
        <a:p>
          <a:endParaRPr lang="zh-CN" altLang="en-US"/>
        </a:p>
      </dgm:t>
    </dgm:pt>
    <dgm:pt modelId="{BD8413EF-82A6-4FA3-94B7-997F64BFF77F}" type="pres">
      <dgm:prSet presAssocID="{FCADC2DB-C023-4C33-8234-CA794E059209}" presName="connTx" presStyleLbl="parChTrans1D3" presStyleIdx="6" presStyleCnt="7"/>
      <dgm:spPr/>
      <dgm:t>
        <a:bodyPr/>
        <a:lstStyle/>
        <a:p>
          <a:endParaRPr lang="zh-CN" altLang="en-US"/>
        </a:p>
      </dgm:t>
    </dgm:pt>
    <dgm:pt modelId="{BA77A8DB-1168-469D-B0E7-55DE2BBDAC84}" type="pres">
      <dgm:prSet presAssocID="{229E1234-6158-426B-95FF-4B2F822C8565}" presName="root2" presStyleCnt="0"/>
      <dgm:spPr/>
    </dgm:pt>
    <dgm:pt modelId="{2D7DCCCB-1A5C-4DC8-A19E-254327AF7D90}" type="pres">
      <dgm:prSet presAssocID="{229E1234-6158-426B-95FF-4B2F822C8565}" presName="LevelTwoTextNode" presStyleLbl="node3" presStyleIdx="6" presStyleCnt="7">
        <dgm:presLayoutVars>
          <dgm:chPref val="3"/>
        </dgm:presLayoutVars>
      </dgm:prSet>
      <dgm:spPr/>
      <dgm:t>
        <a:bodyPr/>
        <a:lstStyle/>
        <a:p>
          <a:endParaRPr lang="zh-CN" altLang="en-US"/>
        </a:p>
      </dgm:t>
    </dgm:pt>
    <dgm:pt modelId="{C693BB84-00E9-42B3-B021-C1E68D78B961}" type="pres">
      <dgm:prSet presAssocID="{229E1234-6158-426B-95FF-4B2F822C8565}" presName="level3hierChild" presStyleCnt="0"/>
      <dgm:spPr/>
    </dgm:pt>
  </dgm:ptLst>
  <dgm:cxnLst>
    <dgm:cxn modelId="{04378100-2122-42B6-9A81-63C836FA51B8}" type="presOf" srcId="{7722C3ED-CA7A-4CD4-A5BB-9EB6943B7DB1}" destId="{6B02C09C-B101-4B68-84F2-E0A8FEA10E0D}" srcOrd="0" destOrd="0" presId="urn:microsoft.com/office/officeart/2005/8/layout/hierarchy2"/>
    <dgm:cxn modelId="{B0EB7559-E3BD-4BC0-8C57-6E30D62CF90F}" srcId="{2232297A-D457-45AC-8684-3F597619401B}" destId="{C8468683-C26E-4662-89F6-90EC8E81015C}" srcOrd="1" destOrd="0" parTransId="{55F36237-36ED-4C27-AA15-32C9CB9B8CE2}" sibTransId="{DFEA0ABE-8A7B-4C32-AFB2-D330D83D725A}"/>
    <dgm:cxn modelId="{4369247E-5E3C-4A7C-A0C8-56DD52CA33C3}" srcId="{FBDDEEFA-D884-49AE-A30F-34B277D3CD24}" destId="{29C3B6EA-D481-4786-9E40-C975D77B95D2}" srcOrd="1" destOrd="0" parTransId="{C26BA690-9E57-44A7-AB0A-0042355B24A3}" sibTransId="{076C1982-6CB4-4F76-8214-EC8B78ADEDFA}"/>
    <dgm:cxn modelId="{6F64A335-E76A-4FD2-A880-B79C4608AF04}" type="presOf" srcId="{A107776A-9BF3-4944-AA6A-8648B68E7C68}" destId="{DECCC68A-C597-4434-8C37-FAFBE1A18946}" srcOrd="0" destOrd="0" presId="urn:microsoft.com/office/officeart/2005/8/layout/hierarchy2"/>
    <dgm:cxn modelId="{D0C6F775-FC35-41A6-8D8D-03BA49134527}" srcId="{C730C394-6EC5-41EC-849A-22068C6DED69}" destId="{FBDDEEFA-D884-49AE-A30F-34B277D3CD24}" srcOrd="0" destOrd="0" parTransId="{C5A3E974-3A3D-47AA-9577-525760385ECA}" sibTransId="{44F33DE8-1843-4BE9-A683-2DB816762BB3}"/>
    <dgm:cxn modelId="{5A9B9997-46E4-4239-8C64-C4F81BE50A97}" srcId="{2232297A-D457-45AC-8684-3F597619401B}" destId="{0DB87978-5727-42FA-B0C7-B4B4CB4CFE0A}" srcOrd="2" destOrd="0" parTransId="{4ADAD8B5-CC44-45C1-8640-3AFDBEDA76BA}" sibTransId="{945D51D9-C339-48CE-8583-F30159375D02}"/>
    <dgm:cxn modelId="{2D541A22-629A-4346-9752-4A9A9171CD9A}" type="presOf" srcId="{1158F000-A751-4620-997D-AA54653BDCD6}" destId="{DA0B850E-B978-495D-B482-84183CF715B8}" srcOrd="0" destOrd="0" presId="urn:microsoft.com/office/officeart/2005/8/layout/hierarchy2"/>
    <dgm:cxn modelId="{EAFE8A20-BF7F-4785-BBB1-D3612C0AC9C9}" srcId="{722C0D80-1E48-4989-9432-6B3407780009}" destId="{5237055C-FC56-4D8B-9F6D-50926E140E35}" srcOrd="1" destOrd="0" parTransId="{14A01E81-2755-43A0-9059-895EE27D1A5E}" sibTransId="{2114390F-32BC-4850-B171-9FFB4F427AC2}"/>
    <dgm:cxn modelId="{9E9E33B7-7176-4C7F-BC06-DC8962885FD8}" type="presOf" srcId="{FCADC2DB-C023-4C33-8234-CA794E059209}" destId="{061BDA1F-F3A1-40DC-9E18-BB540BC43522}" srcOrd="0" destOrd="0" presId="urn:microsoft.com/office/officeart/2005/8/layout/hierarchy2"/>
    <dgm:cxn modelId="{08F83CF3-2A10-4C1D-B5A5-8896B16E4A2F}" type="presOf" srcId="{0D9F8DAB-16D3-48DB-858D-D23501F4C364}" destId="{0677899C-368E-4FEE-8F5E-72F9CC6F679A}" srcOrd="1" destOrd="0" presId="urn:microsoft.com/office/officeart/2005/8/layout/hierarchy2"/>
    <dgm:cxn modelId="{D3EC04B0-B742-42E7-8963-CD1A90C2EE55}" srcId="{29C3B6EA-D481-4786-9E40-C975D77B95D2}" destId="{EC53AA8B-0A88-421C-A549-094F6B08F846}" srcOrd="3" destOrd="0" parTransId="{C409A271-4DFB-49B9-80F9-E088245DAAAE}" sibTransId="{FD8CC09E-6C6C-4107-9A76-BBA4706B6D4E}"/>
    <dgm:cxn modelId="{A0CE6288-FA80-4AF9-86B6-71C3613CF01D}" type="presOf" srcId="{C26BA690-9E57-44A7-AB0A-0042355B24A3}" destId="{A2DFBEAF-4313-48AB-A209-D9F9A7340240}" srcOrd="1" destOrd="0" presId="urn:microsoft.com/office/officeart/2005/8/layout/hierarchy2"/>
    <dgm:cxn modelId="{B248162E-D49E-42CA-8CAF-2AFC8ACB20F3}" type="presOf" srcId="{FF86F7B9-0AD1-409E-B09E-476EE10D6102}" destId="{CB08204D-4801-4A17-8F15-0C5226B99B3A}" srcOrd="0" destOrd="0" presId="urn:microsoft.com/office/officeart/2005/8/layout/hierarchy2"/>
    <dgm:cxn modelId="{73958F80-7A8A-49DE-A865-E24E764EAB06}" srcId="{2232297A-D457-45AC-8684-3F597619401B}" destId="{BDBAB3E3-F328-435D-839A-761998CC33CB}" srcOrd="0" destOrd="0" parTransId="{7722C3ED-CA7A-4CD4-A5BB-9EB6943B7DB1}" sibTransId="{27D681C6-8C06-43F8-BF1F-A51E8490F040}"/>
    <dgm:cxn modelId="{29294C91-6BE6-4C82-9A40-371D408AEDCB}" type="presOf" srcId="{C730C394-6EC5-41EC-849A-22068C6DED69}" destId="{50EE2855-0562-4FB3-A57F-8821C3ED62BD}" srcOrd="0" destOrd="0" presId="urn:microsoft.com/office/officeart/2005/8/layout/hierarchy2"/>
    <dgm:cxn modelId="{70F18741-71E9-4177-A0BD-354284D027B5}" type="presOf" srcId="{55F36237-36ED-4C27-AA15-32C9CB9B8CE2}" destId="{A028BD5D-CC3D-42CB-B943-0741F9F58BDA}" srcOrd="1" destOrd="0" presId="urn:microsoft.com/office/officeart/2005/8/layout/hierarchy2"/>
    <dgm:cxn modelId="{45E37007-69DF-4990-B992-9C07C351A2DD}" type="presOf" srcId="{3130C3EE-FE27-4D8B-9D78-C4DAA3A73999}" destId="{43ED24D4-F3AD-4226-B840-E4989E637F32}" srcOrd="1" destOrd="0" presId="urn:microsoft.com/office/officeart/2005/8/layout/hierarchy2"/>
    <dgm:cxn modelId="{8CC2C52C-8740-40D7-A4D1-7F1B1E668B12}" type="presOf" srcId="{512CC221-FFB2-487F-ABAF-13449BEEC9AF}" destId="{11CD675D-A5CB-46E9-B9B5-23BC6A83F1C1}" srcOrd="0" destOrd="0" presId="urn:microsoft.com/office/officeart/2005/8/layout/hierarchy2"/>
    <dgm:cxn modelId="{E2B48434-44DB-4DA0-BF83-9A4086512BC5}" srcId="{722C0D80-1E48-4989-9432-6B3407780009}" destId="{2232297A-D457-45AC-8684-3F597619401B}" srcOrd="0" destOrd="0" parTransId="{E79F4B9B-425F-401F-AF53-B8F341FDA045}" sibTransId="{EFD0D0F7-A97A-4DFB-AB25-4212B5769F4C}"/>
    <dgm:cxn modelId="{276421A2-C7BC-4876-AB58-00AF8F862703}" type="presOf" srcId="{55F36237-36ED-4C27-AA15-32C9CB9B8CE2}" destId="{7074D044-F3BA-40AD-9723-5D00D522F2B4}" srcOrd="0" destOrd="0" presId="urn:microsoft.com/office/officeart/2005/8/layout/hierarchy2"/>
    <dgm:cxn modelId="{B9BE3BED-47BF-48AE-88E6-F21040379D1B}" type="presOf" srcId="{4ADAD8B5-CC44-45C1-8640-3AFDBEDA76BA}" destId="{D72C0E0B-1936-4350-90D0-E7174DDBA967}" srcOrd="0" destOrd="0" presId="urn:microsoft.com/office/officeart/2005/8/layout/hierarchy2"/>
    <dgm:cxn modelId="{4909AB6F-6EDB-48D4-8977-91AC7383462F}" type="presOf" srcId="{E79F4B9B-425F-401F-AF53-B8F341FDA045}" destId="{1A4CE2CC-C685-4D90-B3C9-F3A797D94141}" srcOrd="0" destOrd="0" presId="urn:microsoft.com/office/officeart/2005/8/layout/hierarchy2"/>
    <dgm:cxn modelId="{824569B7-EEE0-4606-9D3F-D4C9DAE602F3}" srcId="{29C3B6EA-D481-4786-9E40-C975D77B95D2}" destId="{686F536E-1B87-43E2-B7DE-1A3B9361D935}" srcOrd="1" destOrd="0" parTransId="{3130C3EE-FE27-4D8B-9D78-C4DAA3A73999}" sibTransId="{D9B7A230-D109-449F-BF87-19E4A3202156}"/>
    <dgm:cxn modelId="{36B0D80E-6195-45D1-A43A-47C2D382778E}" type="presOf" srcId="{7722C3ED-CA7A-4CD4-A5BB-9EB6943B7DB1}" destId="{DD58F8D5-AB37-4BDA-96C0-0FD92572A488}" srcOrd="1" destOrd="0" presId="urn:microsoft.com/office/officeart/2005/8/layout/hierarchy2"/>
    <dgm:cxn modelId="{A4A02D30-3957-4EAB-A815-444827CEA90F}" type="presOf" srcId="{29C3B6EA-D481-4786-9E40-C975D77B95D2}" destId="{B3ABAC36-8D6B-4CC3-A051-A12A4E1F04AF}" srcOrd="0" destOrd="0" presId="urn:microsoft.com/office/officeart/2005/8/layout/hierarchy2"/>
    <dgm:cxn modelId="{3A999D42-EF41-42BC-A085-ED7DFFE4CC80}" type="presOf" srcId="{5237055C-FC56-4D8B-9F6D-50926E140E35}" destId="{39F3F519-43F4-4F33-8E3A-58ABEEAEDB66}" srcOrd="0" destOrd="0" presId="urn:microsoft.com/office/officeart/2005/8/layout/hierarchy2"/>
    <dgm:cxn modelId="{AF6E50DD-66FD-4EF4-96BD-1ABF48A639BE}" type="presOf" srcId="{0D9F8DAB-16D3-48DB-858D-D23501F4C364}" destId="{77D2CB27-37D0-4245-971B-64CC295EE4D3}" srcOrd="0" destOrd="0" presId="urn:microsoft.com/office/officeart/2005/8/layout/hierarchy2"/>
    <dgm:cxn modelId="{4CF5AF1E-A454-4E62-9EB2-9B56F811DAFF}" srcId="{29C3B6EA-D481-4786-9E40-C975D77B95D2}" destId="{229E1234-6158-426B-95FF-4B2F822C8565}" srcOrd="4" destOrd="0" parTransId="{FCADC2DB-C023-4C33-8234-CA794E059209}" sibTransId="{9D9D778F-8AAF-4A4B-BE29-89F2505A3E8E}"/>
    <dgm:cxn modelId="{49966C3D-1652-41A9-9B6A-93E30CB4D2BF}" type="presOf" srcId="{C8468683-C26E-4662-89F6-90EC8E81015C}" destId="{4D18CBBA-1588-44B2-A08B-D78E3759B202}" srcOrd="0" destOrd="0" presId="urn:microsoft.com/office/officeart/2005/8/layout/hierarchy2"/>
    <dgm:cxn modelId="{B88676EA-8152-4657-8912-59FB95DC7FC1}" type="presOf" srcId="{229E1234-6158-426B-95FF-4B2F822C8565}" destId="{2D7DCCCB-1A5C-4DC8-A19E-254327AF7D90}" srcOrd="0" destOrd="0" presId="urn:microsoft.com/office/officeart/2005/8/layout/hierarchy2"/>
    <dgm:cxn modelId="{A28C16CC-F396-42EE-8CE9-B1FE4F53DAB4}" type="presOf" srcId="{FCADC2DB-C023-4C33-8234-CA794E059209}" destId="{BD8413EF-82A6-4FA3-94B7-997F64BFF77F}" srcOrd="1" destOrd="0" presId="urn:microsoft.com/office/officeart/2005/8/layout/hierarchy2"/>
    <dgm:cxn modelId="{E262A454-AAF1-40F9-A0A2-712DDB392006}" type="presOf" srcId="{686F536E-1B87-43E2-B7DE-1A3B9361D935}" destId="{E3E242A4-6D9F-413E-8074-D782ECA7C097}" srcOrd="0" destOrd="0" presId="urn:microsoft.com/office/officeart/2005/8/layout/hierarchy2"/>
    <dgm:cxn modelId="{D1084F75-C86E-4E3C-B612-787475B57ACD}" type="presOf" srcId="{0DB87978-5727-42FA-B0C7-B4B4CB4CFE0A}" destId="{36379F02-872D-4089-B130-F9366297DE26}" srcOrd="0" destOrd="0" presId="urn:microsoft.com/office/officeart/2005/8/layout/hierarchy2"/>
    <dgm:cxn modelId="{C890FB40-AF8D-4A7E-AB41-255B6D74E0FE}" type="presOf" srcId="{C409A271-4DFB-49B9-80F9-E088245DAAAE}" destId="{3C8FB35F-832B-480A-8D9E-A7204A877FC7}" srcOrd="1" destOrd="0" presId="urn:microsoft.com/office/officeart/2005/8/layout/hierarchy2"/>
    <dgm:cxn modelId="{9BF97F80-93E7-4DDC-8880-2968A3C05186}" type="presOf" srcId="{EC53AA8B-0A88-421C-A549-094F6B08F846}" destId="{50C54E26-60CF-4788-A3F7-F1B04DCDA3DF}" srcOrd="0" destOrd="0" presId="urn:microsoft.com/office/officeart/2005/8/layout/hierarchy2"/>
    <dgm:cxn modelId="{42688015-0D9C-4F37-A02D-501242C1560C}" srcId="{29C3B6EA-D481-4786-9E40-C975D77B95D2}" destId="{512CC221-FFB2-487F-ABAF-13449BEEC9AF}" srcOrd="2" destOrd="0" parTransId="{A107776A-9BF3-4944-AA6A-8648B68E7C68}" sibTransId="{27855395-4B2F-42C2-9A12-37C5D2CB2D12}"/>
    <dgm:cxn modelId="{0290778D-25EF-46A5-B66B-8FCC04F784E7}" srcId="{29C3B6EA-D481-4786-9E40-C975D77B95D2}" destId="{1158F000-A751-4620-997D-AA54653BDCD6}" srcOrd="0" destOrd="0" parTransId="{FF86F7B9-0AD1-409E-B09E-476EE10D6102}" sibTransId="{6812F1AE-67FA-4E3E-A811-85038F5F0ED6}"/>
    <dgm:cxn modelId="{8F570ED7-10D5-4446-9ACF-FDB67BFDB7F0}" type="presOf" srcId="{722C0D80-1E48-4989-9432-6B3407780009}" destId="{11833441-B52B-4F94-887B-F4DD21D326F3}" srcOrd="0" destOrd="0" presId="urn:microsoft.com/office/officeart/2005/8/layout/hierarchy2"/>
    <dgm:cxn modelId="{ADEC7AB7-EE4F-48D2-A422-51333BAF0282}" type="presOf" srcId="{4ADAD8B5-CC44-45C1-8640-3AFDBEDA76BA}" destId="{6D2E713A-EA9A-48BC-83C1-CC79BE8C7228}" srcOrd="1" destOrd="0" presId="urn:microsoft.com/office/officeart/2005/8/layout/hierarchy2"/>
    <dgm:cxn modelId="{B913D985-D57A-4BBD-8659-D29302DE2127}" type="presOf" srcId="{C26BA690-9E57-44A7-AB0A-0042355B24A3}" destId="{DC003AA5-1B64-42DB-90DB-7DA186BD03F4}" srcOrd="0" destOrd="0" presId="urn:microsoft.com/office/officeart/2005/8/layout/hierarchy2"/>
    <dgm:cxn modelId="{39501723-AF19-4882-A23D-43EBFE4B8398}" srcId="{FBDDEEFA-D884-49AE-A30F-34B277D3CD24}" destId="{722C0D80-1E48-4989-9432-6B3407780009}" srcOrd="0" destOrd="0" parTransId="{0D9F8DAB-16D3-48DB-858D-D23501F4C364}" sibTransId="{8A58FA7C-1885-4DF1-A770-D1E265448F11}"/>
    <dgm:cxn modelId="{A49C1793-ADF1-483C-9C82-6756F0CF8DB5}" type="presOf" srcId="{BDBAB3E3-F328-435D-839A-761998CC33CB}" destId="{361BF976-665E-41DE-B155-9AD4388680A6}" srcOrd="0" destOrd="0" presId="urn:microsoft.com/office/officeart/2005/8/layout/hierarchy2"/>
    <dgm:cxn modelId="{B8BF7D9D-0930-40EA-A319-233DEA19B920}" type="presOf" srcId="{2232297A-D457-45AC-8684-3F597619401B}" destId="{CAF1A833-52A1-4F56-8DE6-353814DFECB7}" srcOrd="0" destOrd="0" presId="urn:microsoft.com/office/officeart/2005/8/layout/hierarchy2"/>
    <dgm:cxn modelId="{FECBD902-56EC-4F10-AD52-476C6A6F4699}" type="presOf" srcId="{14A01E81-2755-43A0-9059-895EE27D1A5E}" destId="{F0391610-324C-4182-B2D9-7A8F33FF7CCF}" srcOrd="1" destOrd="0" presId="urn:microsoft.com/office/officeart/2005/8/layout/hierarchy2"/>
    <dgm:cxn modelId="{FA061F37-8F47-4B35-8104-3F35554535EF}" type="presOf" srcId="{14A01E81-2755-43A0-9059-895EE27D1A5E}" destId="{0BD609D8-2014-4D9F-B886-BE41EB386F35}" srcOrd="0" destOrd="0" presId="urn:microsoft.com/office/officeart/2005/8/layout/hierarchy2"/>
    <dgm:cxn modelId="{9A464570-6F04-4077-8D7B-10D6DCD3BA77}" type="presOf" srcId="{FF86F7B9-0AD1-409E-B09E-476EE10D6102}" destId="{77E5EAE1-4E61-486B-8592-238D343EAF5B}" srcOrd="1" destOrd="0" presId="urn:microsoft.com/office/officeart/2005/8/layout/hierarchy2"/>
    <dgm:cxn modelId="{2CF1A7F0-7BFF-44F0-99C4-A587F7ABBF40}" type="presOf" srcId="{C409A271-4DFB-49B9-80F9-E088245DAAAE}" destId="{043FEB2E-DDB8-4391-912E-32AE7E0007CA}" srcOrd="0" destOrd="0" presId="urn:microsoft.com/office/officeart/2005/8/layout/hierarchy2"/>
    <dgm:cxn modelId="{4DE103F2-C588-486E-8F35-465CA6018E8D}" type="presOf" srcId="{A107776A-9BF3-4944-AA6A-8648B68E7C68}" destId="{DF738DDE-A6AA-495D-9143-3BEBA803A0A7}" srcOrd="1" destOrd="0" presId="urn:microsoft.com/office/officeart/2005/8/layout/hierarchy2"/>
    <dgm:cxn modelId="{CB9A56F9-E483-48A4-827D-6695C262F053}" type="presOf" srcId="{3130C3EE-FE27-4D8B-9D78-C4DAA3A73999}" destId="{9538C764-0D52-4F11-A4FF-2414D4A2762B}" srcOrd="0" destOrd="0" presId="urn:microsoft.com/office/officeart/2005/8/layout/hierarchy2"/>
    <dgm:cxn modelId="{9FD143A6-674C-4F94-8B35-4EF07D071C55}" type="presOf" srcId="{E79F4B9B-425F-401F-AF53-B8F341FDA045}" destId="{CC167BDE-FE25-40FF-837D-0F0449B3C9CD}" srcOrd="1" destOrd="0" presId="urn:microsoft.com/office/officeart/2005/8/layout/hierarchy2"/>
    <dgm:cxn modelId="{1CFD7C25-5D3C-4A5E-B878-8264E22FF587}" type="presOf" srcId="{FBDDEEFA-D884-49AE-A30F-34B277D3CD24}" destId="{5B3A5C66-A89B-4DCB-8470-F54ED5D6D116}" srcOrd="0" destOrd="0" presId="urn:microsoft.com/office/officeart/2005/8/layout/hierarchy2"/>
    <dgm:cxn modelId="{A34325DF-7CCB-4CED-9827-C8E6332D40FC}" type="presParOf" srcId="{50EE2855-0562-4FB3-A57F-8821C3ED62BD}" destId="{702793E7-2AC8-41EB-BBD0-D5B13A137120}" srcOrd="0" destOrd="0" presId="urn:microsoft.com/office/officeart/2005/8/layout/hierarchy2"/>
    <dgm:cxn modelId="{23ED0865-FD31-4971-9896-4CB1508F5004}" type="presParOf" srcId="{702793E7-2AC8-41EB-BBD0-D5B13A137120}" destId="{5B3A5C66-A89B-4DCB-8470-F54ED5D6D116}" srcOrd="0" destOrd="0" presId="urn:microsoft.com/office/officeart/2005/8/layout/hierarchy2"/>
    <dgm:cxn modelId="{E6F5F39F-68E0-446E-976E-3340EDC98A41}" type="presParOf" srcId="{702793E7-2AC8-41EB-BBD0-D5B13A137120}" destId="{35B441DC-3807-4267-98CA-F0064A775556}" srcOrd="1" destOrd="0" presId="urn:microsoft.com/office/officeart/2005/8/layout/hierarchy2"/>
    <dgm:cxn modelId="{D0FE2AA2-B786-40D5-AA93-B694B831D6AD}" type="presParOf" srcId="{35B441DC-3807-4267-98CA-F0064A775556}" destId="{77D2CB27-37D0-4245-971B-64CC295EE4D3}" srcOrd="0" destOrd="0" presId="urn:microsoft.com/office/officeart/2005/8/layout/hierarchy2"/>
    <dgm:cxn modelId="{2CFEE4A9-4DC3-4046-A43A-F41C1B3923EC}" type="presParOf" srcId="{77D2CB27-37D0-4245-971B-64CC295EE4D3}" destId="{0677899C-368E-4FEE-8F5E-72F9CC6F679A}" srcOrd="0" destOrd="0" presId="urn:microsoft.com/office/officeart/2005/8/layout/hierarchy2"/>
    <dgm:cxn modelId="{5C98D7B1-9B43-45F3-AF27-CEC658EFB1B5}" type="presParOf" srcId="{35B441DC-3807-4267-98CA-F0064A775556}" destId="{E024EFC9-1206-447A-9EEE-8E2D369F48FB}" srcOrd="1" destOrd="0" presId="urn:microsoft.com/office/officeart/2005/8/layout/hierarchy2"/>
    <dgm:cxn modelId="{A5B461E4-3851-4F29-9DCE-AEAB4D32E12C}" type="presParOf" srcId="{E024EFC9-1206-447A-9EEE-8E2D369F48FB}" destId="{11833441-B52B-4F94-887B-F4DD21D326F3}" srcOrd="0" destOrd="0" presId="urn:microsoft.com/office/officeart/2005/8/layout/hierarchy2"/>
    <dgm:cxn modelId="{AE0F65FC-2D92-41AC-9D1B-ED79E2A40526}" type="presParOf" srcId="{E024EFC9-1206-447A-9EEE-8E2D369F48FB}" destId="{288DE044-0B98-41B4-B60D-57381517E0CE}" srcOrd="1" destOrd="0" presId="urn:microsoft.com/office/officeart/2005/8/layout/hierarchy2"/>
    <dgm:cxn modelId="{DF6B3A76-E9E4-4CB4-B779-9490871FFCD5}" type="presParOf" srcId="{288DE044-0B98-41B4-B60D-57381517E0CE}" destId="{1A4CE2CC-C685-4D90-B3C9-F3A797D94141}" srcOrd="0" destOrd="0" presId="urn:microsoft.com/office/officeart/2005/8/layout/hierarchy2"/>
    <dgm:cxn modelId="{8DECFB12-82B9-406F-BE74-6FB0EA38BD6F}" type="presParOf" srcId="{1A4CE2CC-C685-4D90-B3C9-F3A797D94141}" destId="{CC167BDE-FE25-40FF-837D-0F0449B3C9CD}" srcOrd="0" destOrd="0" presId="urn:microsoft.com/office/officeart/2005/8/layout/hierarchy2"/>
    <dgm:cxn modelId="{C308348B-AA97-425E-A10E-B955FF01DE37}" type="presParOf" srcId="{288DE044-0B98-41B4-B60D-57381517E0CE}" destId="{3D62A02F-8248-4B4E-99B5-766277B772A1}" srcOrd="1" destOrd="0" presId="urn:microsoft.com/office/officeart/2005/8/layout/hierarchy2"/>
    <dgm:cxn modelId="{FCF47BA8-AA81-4DEB-848A-671A5A7ABCB3}" type="presParOf" srcId="{3D62A02F-8248-4B4E-99B5-766277B772A1}" destId="{CAF1A833-52A1-4F56-8DE6-353814DFECB7}" srcOrd="0" destOrd="0" presId="urn:microsoft.com/office/officeart/2005/8/layout/hierarchy2"/>
    <dgm:cxn modelId="{D07316E7-0588-44CD-83A6-3CB9E1AEEC04}" type="presParOf" srcId="{3D62A02F-8248-4B4E-99B5-766277B772A1}" destId="{6C05B825-E435-4EA4-BF37-291011EAAF44}" srcOrd="1" destOrd="0" presId="urn:microsoft.com/office/officeart/2005/8/layout/hierarchy2"/>
    <dgm:cxn modelId="{923CB22F-5F27-4FAB-9F50-42A98440C1DC}" type="presParOf" srcId="{6C05B825-E435-4EA4-BF37-291011EAAF44}" destId="{6B02C09C-B101-4B68-84F2-E0A8FEA10E0D}" srcOrd="0" destOrd="0" presId="urn:microsoft.com/office/officeart/2005/8/layout/hierarchy2"/>
    <dgm:cxn modelId="{767335EA-FF1F-4D37-A9F9-3FBA3D9262CB}" type="presParOf" srcId="{6B02C09C-B101-4B68-84F2-E0A8FEA10E0D}" destId="{DD58F8D5-AB37-4BDA-96C0-0FD92572A488}" srcOrd="0" destOrd="0" presId="urn:microsoft.com/office/officeart/2005/8/layout/hierarchy2"/>
    <dgm:cxn modelId="{7873F8BB-1302-42C6-955C-25666F6DF01A}" type="presParOf" srcId="{6C05B825-E435-4EA4-BF37-291011EAAF44}" destId="{6B25C9F7-930A-4822-BE3F-B6B75612A1F3}" srcOrd="1" destOrd="0" presId="urn:microsoft.com/office/officeart/2005/8/layout/hierarchy2"/>
    <dgm:cxn modelId="{B444409D-6C40-4CAF-A4EA-8F5D2246C7C1}" type="presParOf" srcId="{6B25C9F7-930A-4822-BE3F-B6B75612A1F3}" destId="{361BF976-665E-41DE-B155-9AD4388680A6}" srcOrd="0" destOrd="0" presId="urn:microsoft.com/office/officeart/2005/8/layout/hierarchy2"/>
    <dgm:cxn modelId="{6AC0588D-C394-4B1E-932B-ECE8FBC0D9A3}" type="presParOf" srcId="{6B25C9F7-930A-4822-BE3F-B6B75612A1F3}" destId="{4555BB50-4537-4B7C-92F3-7E07F5E674FC}" srcOrd="1" destOrd="0" presId="urn:microsoft.com/office/officeart/2005/8/layout/hierarchy2"/>
    <dgm:cxn modelId="{E9603F8E-2FAA-46E9-8D9D-9CA518BAF07A}" type="presParOf" srcId="{6C05B825-E435-4EA4-BF37-291011EAAF44}" destId="{7074D044-F3BA-40AD-9723-5D00D522F2B4}" srcOrd="2" destOrd="0" presId="urn:microsoft.com/office/officeart/2005/8/layout/hierarchy2"/>
    <dgm:cxn modelId="{A2D15A7F-A7D0-4B49-BF5A-4DB76688FE5E}" type="presParOf" srcId="{7074D044-F3BA-40AD-9723-5D00D522F2B4}" destId="{A028BD5D-CC3D-42CB-B943-0741F9F58BDA}" srcOrd="0" destOrd="0" presId="urn:microsoft.com/office/officeart/2005/8/layout/hierarchy2"/>
    <dgm:cxn modelId="{EE0EBA67-56F6-4563-9630-62813822633A}" type="presParOf" srcId="{6C05B825-E435-4EA4-BF37-291011EAAF44}" destId="{7037F218-6964-4BC2-A8F9-FD53E0B6CF1D}" srcOrd="3" destOrd="0" presId="urn:microsoft.com/office/officeart/2005/8/layout/hierarchy2"/>
    <dgm:cxn modelId="{0863E5A8-4EBF-4748-95D9-2FBBAF2CD2A7}" type="presParOf" srcId="{7037F218-6964-4BC2-A8F9-FD53E0B6CF1D}" destId="{4D18CBBA-1588-44B2-A08B-D78E3759B202}" srcOrd="0" destOrd="0" presId="urn:microsoft.com/office/officeart/2005/8/layout/hierarchy2"/>
    <dgm:cxn modelId="{7E22AC7E-2D3F-4DB0-BA81-120038234935}" type="presParOf" srcId="{7037F218-6964-4BC2-A8F9-FD53E0B6CF1D}" destId="{2E880AD5-F949-4F6F-92D1-D5D31A18EC06}" srcOrd="1" destOrd="0" presId="urn:microsoft.com/office/officeart/2005/8/layout/hierarchy2"/>
    <dgm:cxn modelId="{B214FE73-FDD5-40D2-B9C6-43715B7EECA4}" type="presParOf" srcId="{6C05B825-E435-4EA4-BF37-291011EAAF44}" destId="{D72C0E0B-1936-4350-90D0-E7174DDBA967}" srcOrd="4" destOrd="0" presId="urn:microsoft.com/office/officeart/2005/8/layout/hierarchy2"/>
    <dgm:cxn modelId="{48A7D289-FCA1-4EC3-8803-7486CF5664F3}" type="presParOf" srcId="{D72C0E0B-1936-4350-90D0-E7174DDBA967}" destId="{6D2E713A-EA9A-48BC-83C1-CC79BE8C7228}" srcOrd="0" destOrd="0" presId="urn:microsoft.com/office/officeart/2005/8/layout/hierarchy2"/>
    <dgm:cxn modelId="{2F411EC6-0168-4FF1-B96D-C4933F8BA068}" type="presParOf" srcId="{6C05B825-E435-4EA4-BF37-291011EAAF44}" destId="{D6D758C8-952B-4DC0-8EE0-8FDD6BF15D52}" srcOrd="5" destOrd="0" presId="urn:microsoft.com/office/officeart/2005/8/layout/hierarchy2"/>
    <dgm:cxn modelId="{0A0B07B6-448F-4499-86EA-FFDE5BF6D8B7}" type="presParOf" srcId="{D6D758C8-952B-4DC0-8EE0-8FDD6BF15D52}" destId="{36379F02-872D-4089-B130-F9366297DE26}" srcOrd="0" destOrd="0" presId="urn:microsoft.com/office/officeart/2005/8/layout/hierarchy2"/>
    <dgm:cxn modelId="{2CCDE521-62B1-4175-80D2-4299982BB779}" type="presParOf" srcId="{D6D758C8-952B-4DC0-8EE0-8FDD6BF15D52}" destId="{37D1956C-553F-4C1E-AEAA-D28EB1BAD3AC}" srcOrd="1" destOrd="0" presId="urn:microsoft.com/office/officeart/2005/8/layout/hierarchy2"/>
    <dgm:cxn modelId="{BEDC8A95-45E0-4B6B-BAF7-7F08AC9BA2A2}" type="presParOf" srcId="{288DE044-0B98-41B4-B60D-57381517E0CE}" destId="{0BD609D8-2014-4D9F-B886-BE41EB386F35}" srcOrd="2" destOrd="0" presId="urn:microsoft.com/office/officeart/2005/8/layout/hierarchy2"/>
    <dgm:cxn modelId="{B5D7AAE1-A3F1-43B5-888F-2C1608578F5E}" type="presParOf" srcId="{0BD609D8-2014-4D9F-B886-BE41EB386F35}" destId="{F0391610-324C-4182-B2D9-7A8F33FF7CCF}" srcOrd="0" destOrd="0" presId="urn:microsoft.com/office/officeart/2005/8/layout/hierarchy2"/>
    <dgm:cxn modelId="{7BF59299-AC83-4119-99E0-BD823A16C3BC}" type="presParOf" srcId="{288DE044-0B98-41B4-B60D-57381517E0CE}" destId="{CE7719BA-46EE-49FC-A486-CB5A99041914}" srcOrd="3" destOrd="0" presId="urn:microsoft.com/office/officeart/2005/8/layout/hierarchy2"/>
    <dgm:cxn modelId="{F556635E-5815-474A-900C-A9E766F07BB0}" type="presParOf" srcId="{CE7719BA-46EE-49FC-A486-CB5A99041914}" destId="{39F3F519-43F4-4F33-8E3A-58ABEEAEDB66}" srcOrd="0" destOrd="0" presId="urn:microsoft.com/office/officeart/2005/8/layout/hierarchy2"/>
    <dgm:cxn modelId="{19F9004A-4764-4DBB-A78C-6BFC95769CF1}" type="presParOf" srcId="{CE7719BA-46EE-49FC-A486-CB5A99041914}" destId="{07CCEB56-B5AD-45BE-B44D-DF03222B7163}" srcOrd="1" destOrd="0" presId="urn:microsoft.com/office/officeart/2005/8/layout/hierarchy2"/>
    <dgm:cxn modelId="{D904187A-2748-45D2-8638-1622B7DF1AEB}" type="presParOf" srcId="{35B441DC-3807-4267-98CA-F0064A775556}" destId="{DC003AA5-1B64-42DB-90DB-7DA186BD03F4}" srcOrd="2" destOrd="0" presId="urn:microsoft.com/office/officeart/2005/8/layout/hierarchy2"/>
    <dgm:cxn modelId="{F2AE07D0-F91A-4BC1-AD89-F1C4B2DF460A}" type="presParOf" srcId="{DC003AA5-1B64-42DB-90DB-7DA186BD03F4}" destId="{A2DFBEAF-4313-48AB-A209-D9F9A7340240}" srcOrd="0" destOrd="0" presId="urn:microsoft.com/office/officeart/2005/8/layout/hierarchy2"/>
    <dgm:cxn modelId="{21E34DA8-46CA-4259-9236-F6F2CBB7C868}" type="presParOf" srcId="{35B441DC-3807-4267-98CA-F0064A775556}" destId="{026D5CAB-6E1E-4874-8A69-F0E00B207405}" srcOrd="3" destOrd="0" presId="urn:microsoft.com/office/officeart/2005/8/layout/hierarchy2"/>
    <dgm:cxn modelId="{9DF3E404-79D8-4177-9AEA-E7D0957DFE69}" type="presParOf" srcId="{026D5CAB-6E1E-4874-8A69-F0E00B207405}" destId="{B3ABAC36-8D6B-4CC3-A051-A12A4E1F04AF}" srcOrd="0" destOrd="0" presId="urn:microsoft.com/office/officeart/2005/8/layout/hierarchy2"/>
    <dgm:cxn modelId="{9CA9A8D8-E350-43FE-875C-7B0C381F7000}" type="presParOf" srcId="{026D5CAB-6E1E-4874-8A69-F0E00B207405}" destId="{9BCF2421-7068-4B4D-A4D4-6E5F11A5415F}" srcOrd="1" destOrd="0" presId="urn:microsoft.com/office/officeart/2005/8/layout/hierarchy2"/>
    <dgm:cxn modelId="{F079A390-1751-450C-A401-5E40C356D29B}" type="presParOf" srcId="{9BCF2421-7068-4B4D-A4D4-6E5F11A5415F}" destId="{CB08204D-4801-4A17-8F15-0C5226B99B3A}" srcOrd="0" destOrd="0" presId="urn:microsoft.com/office/officeart/2005/8/layout/hierarchy2"/>
    <dgm:cxn modelId="{C8396B67-9A48-40D2-BCC1-3E1A6C751704}" type="presParOf" srcId="{CB08204D-4801-4A17-8F15-0C5226B99B3A}" destId="{77E5EAE1-4E61-486B-8592-238D343EAF5B}" srcOrd="0" destOrd="0" presId="urn:microsoft.com/office/officeart/2005/8/layout/hierarchy2"/>
    <dgm:cxn modelId="{F8BD3435-D0FE-4351-8C12-6918ED6C28EE}" type="presParOf" srcId="{9BCF2421-7068-4B4D-A4D4-6E5F11A5415F}" destId="{6FA5D0A4-065D-475C-9F22-F94BB09EC526}" srcOrd="1" destOrd="0" presId="urn:microsoft.com/office/officeart/2005/8/layout/hierarchy2"/>
    <dgm:cxn modelId="{73D40A42-6049-49E0-95AF-CB5AE49AC02F}" type="presParOf" srcId="{6FA5D0A4-065D-475C-9F22-F94BB09EC526}" destId="{DA0B850E-B978-495D-B482-84183CF715B8}" srcOrd="0" destOrd="0" presId="urn:microsoft.com/office/officeart/2005/8/layout/hierarchy2"/>
    <dgm:cxn modelId="{07725992-9C3E-4DA6-9D94-BA9478E622E6}" type="presParOf" srcId="{6FA5D0A4-065D-475C-9F22-F94BB09EC526}" destId="{FE771037-63B7-448F-AEAE-7D526897ED1C}" srcOrd="1" destOrd="0" presId="urn:microsoft.com/office/officeart/2005/8/layout/hierarchy2"/>
    <dgm:cxn modelId="{9C5B9761-E663-44C8-B549-DD6574FE862C}" type="presParOf" srcId="{9BCF2421-7068-4B4D-A4D4-6E5F11A5415F}" destId="{9538C764-0D52-4F11-A4FF-2414D4A2762B}" srcOrd="2" destOrd="0" presId="urn:microsoft.com/office/officeart/2005/8/layout/hierarchy2"/>
    <dgm:cxn modelId="{089F55FF-B512-4E37-B581-FFDE858DDEC3}" type="presParOf" srcId="{9538C764-0D52-4F11-A4FF-2414D4A2762B}" destId="{43ED24D4-F3AD-4226-B840-E4989E637F32}" srcOrd="0" destOrd="0" presId="urn:microsoft.com/office/officeart/2005/8/layout/hierarchy2"/>
    <dgm:cxn modelId="{3C93D2D5-8EAA-43F1-BF79-98308C7968EC}" type="presParOf" srcId="{9BCF2421-7068-4B4D-A4D4-6E5F11A5415F}" destId="{0900DB1E-41FA-4F1D-A4CE-92DBE9BD90D2}" srcOrd="3" destOrd="0" presId="urn:microsoft.com/office/officeart/2005/8/layout/hierarchy2"/>
    <dgm:cxn modelId="{6F4D003C-0E37-4D9D-81EE-57CE901E11B5}" type="presParOf" srcId="{0900DB1E-41FA-4F1D-A4CE-92DBE9BD90D2}" destId="{E3E242A4-6D9F-413E-8074-D782ECA7C097}" srcOrd="0" destOrd="0" presId="urn:microsoft.com/office/officeart/2005/8/layout/hierarchy2"/>
    <dgm:cxn modelId="{004BDC8A-2605-4CC7-BEC6-753367268268}" type="presParOf" srcId="{0900DB1E-41FA-4F1D-A4CE-92DBE9BD90D2}" destId="{58832B61-79D5-4D0E-B8F9-234599F31ED3}" srcOrd="1" destOrd="0" presId="urn:microsoft.com/office/officeart/2005/8/layout/hierarchy2"/>
    <dgm:cxn modelId="{DAD0348B-4A12-4340-A756-D473D9D9C665}" type="presParOf" srcId="{9BCF2421-7068-4B4D-A4D4-6E5F11A5415F}" destId="{DECCC68A-C597-4434-8C37-FAFBE1A18946}" srcOrd="4" destOrd="0" presId="urn:microsoft.com/office/officeart/2005/8/layout/hierarchy2"/>
    <dgm:cxn modelId="{E8508DD4-73A3-42C4-ABAA-6A14B7A7B627}" type="presParOf" srcId="{DECCC68A-C597-4434-8C37-FAFBE1A18946}" destId="{DF738DDE-A6AA-495D-9143-3BEBA803A0A7}" srcOrd="0" destOrd="0" presId="urn:microsoft.com/office/officeart/2005/8/layout/hierarchy2"/>
    <dgm:cxn modelId="{33ED5284-1615-41C0-B0B9-52B04989FBC2}" type="presParOf" srcId="{9BCF2421-7068-4B4D-A4D4-6E5F11A5415F}" destId="{6792454E-7DAD-4F23-A9FF-57AFCCF01E90}" srcOrd="5" destOrd="0" presId="urn:microsoft.com/office/officeart/2005/8/layout/hierarchy2"/>
    <dgm:cxn modelId="{DA912318-3E09-4D26-8CD7-0FF1F1AADAF2}" type="presParOf" srcId="{6792454E-7DAD-4F23-A9FF-57AFCCF01E90}" destId="{11CD675D-A5CB-46E9-B9B5-23BC6A83F1C1}" srcOrd="0" destOrd="0" presId="urn:microsoft.com/office/officeart/2005/8/layout/hierarchy2"/>
    <dgm:cxn modelId="{3C54C804-7583-4F19-856C-6ECACBF8DF71}" type="presParOf" srcId="{6792454E-7DAD-4F23-A9FF-57AFCCF01E90}" destId="{B4A75D6E-83EE-4A97-A5B1-FA529D387AC5}" srcOrd="1" destOrd="0" presId="urn:microsoft.com/office/officeart/2005/8/layout/hierarchy2"/>
    <dgm:cxn modelId="{CF493E4B-809B-45D5-B825-B4CCBFCC7F80}" type="presParOf" srcId="{9BCF2421-7068-4B4D-A4D4-6E5F11A5415F}" destId="{043FEB2E-DDB8-4391-912E-32AE7E0007CA}" srcOrd="6" destOrd="0" presId="urn:microsoft.com/office/officeart/2005/8/layout/hierarchy2"/>
    <dgm:cxn modelId="{557AC0AC-995C-4266-AAC2-96C50CC25A03}" type="presParOf" srcId="{043FEB2E-DDB8-4391-912E-32AE7E0007CA}" destId="{3C8FB35F-832B-480A-8D9E-A7204A877FC7}" srcOrd="0" destOrd="0" presId="urn:microsoft.com/office/officeart/2005/8/layout/hierarchy2"/>
    <dgm:cxn modelId="{592DFD3B-F6E4-452E-ADFF-9701BDC97A27}" type="presParOf" srcId="{9BCF2421-7068-4B4D-A4D4-6E5F11A5415F}" destId="{AA69899D-A448-4468-B4E9-AA2B149D6CA6}" srcOrd="7" destOrd="0" presId="urn:microsoft.com/office/officeart/2005/8/layout/hierarchy2"/>
    <dgm:cxn modelId="{8733302D-D9AF-4A7B-A659-C2371A96183F}" type="presParOf" srcId="{AA69899D-A448-4468-B4E9-AA2B149D6CA6}" destId="{50C54E26-60CF-4788-A3F7-F1B04DCDA3DF}" srcOrd="0" destOrd="0" presId="urn:microsoft.com/office/officeart/2005/8/layout/hierarchy2"/>
    <dgm:cxn modelId="{328409C9-CDBD-4F06-9B05-DDDCBCFC44AC}" type="presParOf" srcId="{AA69899D-A448-4468-B4E9-AA2B149D6CA6}" destId="{B0081C90-C323-4E23-835C-9052AB52C060}" srcOrd="1" destOrd="0" presId="urn:microsoft.com/office/officeart/2005/8/layout/hierarchy2"/>
    <dgm:cxn modelId="{8F95DB49-6455-43A9-9F0A-37B11D398B14}" type="presParOf" srcId="{9BCF2421-7068-4B4D-A4D4-6E5F11A5415F}" destId="{061BDA1F-F3A1-40DC-9E18-BB540BC43522}" srcOrd="8" destOrd="0" presId="urn:microsoft.com/office/officeart/2005/8/layout/hierarchy2"/>
    <dgm:cxn modelId="{E05B1065-A42F-4C7A-81C9-FBB0413C1EB9}" type="presParOf" srcId="{061BDA1F-F3A1-40DC-9E18-BB540BC43522}" destId="{BD8413EF-82A6-4FA3-94B7-997F64BFF77F}" srcOrd="0" destOrd="0" presId="urn:microsoft.com/office/officeart/2005/8/layout/hierarchy2"/>
    <dgm:cxn modelId="{04FA38FD-4741-44CF-9570-BB65C590F27C}" type="presParOf" srcId="{9BCF2421-7068-4B4D-A4D4-6E5F11A5415F}" destId="{BA77A8DB-1168-469D-B0E7-55DE2BBDAC84}" srcOrd="9" destOrd="0" presId="urn:microsoft.com/office/officeart/2005/8/layout/hierarchy2"/>
    <dgm:cxn modelId="{E04D8B98-D639-42B6-A6EE-3F942398A02B}" type="presParOf" srcId="{BA77A8DB-1168-469D-B0E7-55DE2BBDAC84}" destId="{2D7DCCCB-1A5C-4DC8-A19E-254327AF7D90}" srcOrd="0" destOrd="0" presId="urn:microsoft.com/office/officeart/2005/8/layout/hierarchy2"/>
    <dgm:cxn modelId="{2FC3438A-B782-4BF3-B220-1ECF3ED99105}" type="presParOf" srcId="{BA77A8DB-1168-469D-B0E7-55DE2BBDAC84}" destId="{C693BB84-00E9-42B3-B021-C1E68D78B961}"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7C2FBEE2-53FD-48E2-9938-B4A411BF5C8B}" type="doc">
      <dgm:prSet loTypeId="urn:microsoft.com/office/officeart/2005/8/layout/radial4" loCatId="relationship" qsTypeId="urn:microsoft.com/office/officeart/2005/8/quickstyle/3d1" qsCatId="3D" csTypeId="urn:microsoft.com/office/officeart/2005/8/colors/accent6_5" csCatId="accent6" phldr="1"/>
      <dgm:spPr/>
      <dgm:t>
        <a:bodyPr/>
        <a:lstStyle/>
        <a:p>
          <a:endParaRPr lang="zh-CN" altLang="en-US"/>
        </a:p>
      </dgm:t>
    </dgm:pt>
    <dgm:pt modelId="{63021D72-4855-4B7C-9D74-A095C2A8C540}">
      <dgm:prSet phldrT="[文本]"/>
      <dgm:spPr/>
      <dgm:t>
        <a:bodyPr/>
        <a:lstStyle/>
        <a:p>
          <a:r>
            <a:rPr lang="zh-CN" altLang="en-US" dirty="0" smtClean="0"/>
            <a:t>云计算</a:t>
          </a:r>
          <a:endParaRPr lang="zh-CN" altLang="en-US" dirty="0"/>
        </a:p>
      </dgm:t>
    </dgm:pt>
    <dgm:pt modelId="{2428EFA0-D67C-4A26-BEEC-AF00451A65A2}" type="parTrans" cxnId="{8E381E18-2D1E-4E5C-AE3F-2EC1553CE28D}">
      <dgm:prSet/>
      <dgm:spPr/>
      <dgm:t>
        <a:bodyPr/>
        <a:lstStyle/>
        <a:p>
          <a:endParaRPr lang="zh-CN" altLang="en-US"/>
        </a:p>
      </dgm:t>
    </dgm:pt>
    <dgm:pt modelId="{DC512358-379E-4C47-9810-FC1ED0EEF72F}" type="sibTrans" cxnId="{8E381E18-2D1E-4E5C-AE3F-2EC1553CE28D}">
      <dgm:prSet/>
      <dgm:spPr/>
      <dgm:t>
        <a:bodyPr/>
        <a:lstStyle/>
        <a:p>
          <a:endParaRPr lang="zh-CN" altLang="en-US"/>
        </a:p>
      </dgm:t>
    </dgm:pt>
    <dgm:pt modelId="{DAAFCC6A-88C4-4555-BF9A-DA6A11A269B6}">
      <dgm:prSet phldrT="[文本]"/>
      <dgm:spPr/>
      <dgm:t>
        <a:bodyPr/>
        <a:lstStyle/>
        <a:p>
          <a:r>
            <a:rPr lang="zh-CN" altLang="zh-CN" dirty="0" smtClean="0"/>
            <a:t>常规的数据存储与管理方法</a:t>
          </a:r>
          <a:r>
            <a:rPr lang="zh-CN" altLang="en-US" dirty="0" smtClean="0"/>
            <a:t>，</a:t>
          </a:r>
          <a:r>
            <a:rPr lang="zh-CN" altLang="zh-CN" dirty="0" smtClean="0"/>
            <a:t>系统扩展性较差、成本较高</a:t>
          </a:r>
          <a:endParaRPr lang="zh-CN" altLang="en-US" dirty="0"/>
        </a:p>
      </dgm:t>
    </dgm:pt>
    <dgm:pt modelId="{327F1C02-9C89-410E-93E2-35A382FA5856}" type="parTrans" cxnId="{A74F52FC-D128-4AE3-9E3A-E92DFEB2C8F3}">
      <dgm:prSet/>
      <dgm:spPr/>
      <dgm:t>
        <a:bodyPr/>
        <a:lstStyle/>
        <a:p>
          <a:endParaRPr lang="zh-CN" altLang="en-US"/>
        </a:p>
      </dgm:t>
    </dgm:pt>
    <dgm:pt modelId="{7A04988C-CA69-448A-BE41-980D083AE0A4}" type="sibTrans" cxnId="{A74F52FC-D128-4AE3-9E3A-E92DFEB2C8F3}">
      <dgm:prSet/>
      <dgm:spPr/>
      <dgm:t>
        <a:bodyPr/>
        <a:lstStyle/>
        <a:p>
          <a:endParaRPr lang="zh-CN" altLang="en-US"/>
        </a:p>
      </dgm:t>
    </dgm:pt>
    <dgm:pt modelId="{6792D77D-85E6-4B73-8CB8-1455F41762F9}">
      <dgm:prSet phldrT="[文本]"/>
      <dgm:spPr/>
      <dgm:t>
        <a:bodyPr/>
        <a:lstStyle/>
        <a:p>
          <a:r>
            <a:rPr lang="zh-CN" altLang="zh-CN" dirty="0" smtClean="0"/>
            <a:t>海量、分布式、多源异构的信息</a:t>
          </a:r>
          <a:endParaRPr lang="zh-CN" altLang="en-US" dirty="0"/>
        </a:p>
      </dgm:t>
    </dgm:pt>
    <dgm:pt modelId="{1739B18B-A871-4183-919E-1218B05447AA}" type="parTrans" cxnId="{9919AA29-A658-4D3B-8981-E3BD9116590B}">
      <dgm:prSet/>
      <dgm:spPr/>
      <dgm:t>
        <a:bodyPr/>
        <a:lstStyle/>
        <a:p>
          <a:endParaRPr lang="zh-CN" altLang="en-US"/>
        </a:p>
      </dgm:t>
    </dgm:pt>
    <dgm:pt modelId="{8A9F74FE-7A59-458E-8B95-C2ED9BE58D27}" type="sibTrans" cxnId="{9919AA29-A658-4D3B-8981-E3BD9116590B}">
      <dgm:prSet/>
      <dgm:spPr/>
      <dgm:t>
        <a:bodyPr/>
        <a:lstStyle/>
        <a:p>
          <a:endParaRPr lang="zh-CN" altLang="en-US"/>
        </a:p>
      </dgm:t>
    </dgm:pt>
    <dgm:pt modelId="{B7B71990-EBF1-4FFD-A2D8-2E401A359A38}" type="pres">
      <dgm:prSet presAssocID="{7C2FBEE2-53FD-48E2-9938-B4A411BF5C8B}" presName="cycle" presStyleCnt="0">
        <dgm:presLayoutVars>
          <dgm:chMax val="1"/>
          <dgm:dir/>
          <dgm:animLvl val="ctr"/>
          <dgm:resizeHandles val="exact"/>
        </dgm:presLayoutVars>
      </dgm:prSet>
      <dgm:spPr/>
      <dgm:t>
        <a:bodyPr/>
        <a:lstStyle/>
        <a:p>
          <a:endParaRPr lang="zh-CN" altLang="en-US"/>
        </a:p>
      </dgm:t>
    </dgm:pt>
    <dgm:pt modelId="{C9B1FD15-CB2A-49C7-BFB6-1BEB044EB08B}" type="pres">
      <dgm:prSet presAssocID="{63021D72-4855-4B7C-9D74-A095C2A8C540}" presName="centerShape" presStyleLbl="node0" presStyleIdx="0" presStyleCnt="1" custScaleX="130599" custScaleY="55506" custLinFactNeighborX="-3357"/>
      <dgm:spPr/>
      <dgm:t>
        <a:bodyPr/>
        <a:lstStyle/>
        <a:p>
          <a:endParaRPr lang="zh-CN" altLang="en-US"/>
        </a:p>
      </dgm:t>
    </dgm:pt>
    <dgm:pt modelId="{624796DA-B4DE-4AA3-8FB4-D8F48301234D}" type="pres">
      <dgm:prSet presAssocID="{327F1C02-9C89-410E-93E2-35A382FA5856}" presName="parTrans" presStyleLbl="bgSibTrans2D1" presStyleIdx="0" presStyleCnt="2" custScaleX="44073" custLinFactNeighborX="17228" custLinFactNeighborY="86692"/>
      <dgm:spPr/>
      <dgm:t>
        <a:bodyPr/>
        <a:lstStyle/>
        <a:p>
          <a:endParaRPr lang="zh-CN" altLang="en-US"/>
        </a:p>
      </dgm:t>
    </dgm:pt>
    <dgm:pt modelId="{C1A29ACD-5E40-412F-92E4-352D33762BB3}" type="pres">
      <dgm:prSet presAssocID="{DAAFCC6A-88C4-4555-BF9A-DA6A11A269B6}" presName="node" presStyleLbl="node1" presStyleIdx="0" presStyleCnt="2" custScaleX="159181" custRadScaleRad="120006" custRadScaleInc="-5878">
        <dgm:presLayoutVars>
          <dgm:bulletEnabled val="1"/>
        </dgm:presLayoutVars>
      </dgm:prSet>
      <dgm:spPr/>
      <dgm:t>
        <a:bodyPr/>
        <a:lstStyle/>
        <a:p>
          <a:endParaRPr lang="zh-CN" altLang="en-US"/>
        </a:p>
      </dgm:t>
    </dgm:pt>
    <dgm:pt modelId="{E1A888AA-1964-40DA-99EF-4BE6D08BD29E}" type="pres">
      <dgm:prSet presAssocID="{1739B18B-A871-4183-919E-1218B05447AA}" presName="parTrans" presStyleLbl="bgSibTrans2D1" presStyleIdx="1" presStyleCnt="2" custScaleX="51036" custLinFactNeighborX="-21843" custLinFactNeighborY="73463"/>
      <dgm:spPr/>
      <dgm:t>
        <a:bodyPr/>
        <a:lstStyle/>
        <a:p>
          <a:endParaRPr lang="zh-CN" altLang="en-US"/>
        </a:p>
      </dgm:t>
    </dgm:pt>
    <dgm:pt modelId="{8D9A15AA-093F-458F-9088-34432DFA364B}" type="pres">
      <dgm:prSet presAssocID="{6792D77D-85E6-4B73-8CB8-1455F41762F9}" presName="node" presStyleLbl="node1" presStyleIdx="1" presStyleCnt="2" custScaleX="164344" custScaleY="106733" custRadScaleRad="119525" custRadScaleInc="6330">
        <dgm:presLayoutVars>
          <dgm:bulletEnabled val="1"/>
        </dgm:presLayoutVars>
      </dgm:prSet>
      <dgm:spPr/>
      <dgm:t>
        <a:bodyPr/>
        <a:lstStyle/>
        <a:p>
          <a:endParaRPr lang="zh-CN" altLang="en-US"/>
        </a:p>
      </dgm:t>
    </dgm:pt>
  </dgm:ptLst>
  <dgm:cxnLst>
    <dgm:cxn modelId="{FB427425-9533-4B64-8521-5C32EF52B9CB}" type="presOf" srcId="{63021D72-4855-4B7C-9D74-A095C2A8C540}" destId="{C9B1FD15-CB2A-49C7-BFB6-1BEB044EB08B}" srcOrd="0" destOrd="0" presId="urn:microsoft.com/office/officeart/2005/8/layout/radial4"/>
    <dgm:cxn modelId="{9919AA29-A658-4D3B-8981-E3BD9116590B}" srcId="{63021D72-4855-4B7C-9D74-A095C2A8C540}" destId="{6792D77D-85E6-4B73-8CB8-1455F41762F9}" srcOrd="1" destOrd="0" parTransId="{1739B18B-A871-4183-919E-1218B05447AA}" sibTransId="{8A9F74FE-7A59-458E-8B95-C2ED9BE58D27}"/>
    <dgm:cxn modelId="{866A8144-45AB-4188-810C-D9B77C367599}" type="presOf" srcId="{327F1C02-9C89-410E-93E2-35A382FA5856}" destId="{624796DA-B4DE-4AA3-8FB4-D8F48301234D}" srcOrd="0" destOrd="0" presId="urn:microsoft.com/office/officeart/2005/8/layout/radial4"/>
    <dgm:cxn modelId="{8E381E18-2D1E-4E5C-AE3F-2EC1553CE28D}" srcId="{7C2FBEE2-53FD-48E2-9938-B4A411BF5C8B}" destId="{63021D72-4855-4B7C-9D74-A095C2A8C540}" srcOrd="0" destOrd="0" parTransId="{2428EFA0-D67C-4A26-BEEC-AF00451A65A2}" sibTransId="{DC512358-379E-4C47-9810-FC1ED0EEF72F}"/>
    <dgm:cxn modelId="{86A8E835-3FFD-49F6-BC96-01ED3D6552B3}" type="presOf" srcId="{1739B18B-A871-4183-919E-1218B05447AA}" destId="{E1A888AA-1964-40DA-99EF-4BE6D08BD29E}" srcOrd="0" destOrd="0" presId="urn:microsoft.com/office/officeart/2005/8/layout/radial4"/>
    <dgm:cxn modelId="{A74F52FC-D128-4AE3-9E3A-E92DFEB2C8F3}" srcId="{63021D72-4855-4B7C-9D74-A095C2A8C540}" destId="{DAAFCC6A-88C4-4555-BF9A-DA6A11A269B6}" srcOrd="0" destOrd="0" parTransId="{327F1C02-9C89-410E-93E2-35A382FA5856}" sibTransId="{7A04988C-CA69-448A-BE41-980D083AE0A4}"/>
    <dgm:cxn modelId="{611FAD79-9775-4AA7-AC38-674A41DC0C57}" type="presOf" srcId="{DAAFCC6A-88C4-4555-BF9A-DA6A11A269B6}" destId="{C1A29ACD-5E40-412F-92E4-352D33762BB3}" srcOrd="0" destOrd="0" presId="urn:microsoft.com/office/officeart/2005/8/layout/radial4"/>
    <dgm:cxn modelId="{9FCB961D-75D6-4B74-977A-7002C4B418A3}" type="presOf" srcId="{6792D77D-85E6-4B73-8CB8-1455F41762F9}" destId="{8D9A15AA-093F-458F-9088-34432DFA364B}" srcOrd="0" destOrd="0" presId="urn:microsoft.com/office/officeart/2005/8/layout/radial4"/>
    <dgm:cxn modelId="{FB480DC1-C2BE-44F7-B1C1-E8606419724B}" type="presOf" srcId="{7C2FBEE2-53FD-48E2-9938-B4A411BF5C8B}" destId="{B7B71990-EBF1-4FFD-A2D8-2E401A359A38}" srcOrd="0" destOrd="0" presId="urn:microsoft.com/office/officeart/2005/8/layout/radial4"/>
    <dgm:cxn modelId="{54260CDC-C565-4A9E-9A89-426A750A15E8}" type="presParOf" srcId="{B7B71990-EBF1-4FFD-A2D8-2E401A359A38}" destId="{C9B1FD15-CB2A-49C7-BFB6-1BEB044EB08B}" srcOrd="0" destOrd="0" presId="urn:microsoft.com/office/officeart/2005/8/layout/radial4"/>
    <dgm:cxn modelId="{C3540ABF-C7C8-41A4-BE32-0F3F271C4ED2}" type="presParOf" srcId="{B7B71990-EBF1-4FFD-A2D8-2E401A359A38}" destId="{624796DA-B4DE-4AA3-8FB4-D8F48301234D}" srcOrd="1" destOrd="0" presId="urn:microsoft.com/office/officeart/2005/8/layout/radial4"/>
    <dgm:cxn modelId="{8C914E86-2770-4BEE-ADDB-324BA2949106}" type="presParOf" srcId="{B7B71990-EBF1-4FFD-A2D8-2E401A359A38}" destId="{C1A29ACD-5E40-412F-92E4-352D33762BB3}" srcOrd="2" destOrd="0" presId="urn:microsoft.com/office/officeart/2005/8/layout/radial4"/>
    <dgm:cxn modelId="{012548BD-12AB-4DDF-AAC8-8C8BCA0461CE}" type="presParOf" srcId="{B7B71990-EBF1-4FFD-A2D8-2E401A359A38}" destId="{E1A888AA-1964-40DA-99EF-4BE6D08BD29E}" srcOrd="3" destOrd="0" presId="urn:microsoft.com/office/officeart/2005/8/layout/radial4"/>
    <dgm:cxn modelId="{29819224-F32B-45D8-BC37-DC61A0950CA5}" type="presParOf" srcId="{B7B71990-EBF1-4FFD-A2D8-2E401A359A38}" destId="{8D9A15AA-093F-458F-9088-34432DFA364B}" srcOrd="4"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5C96B9C2-860E-45E0-A6C2-4304014B908A}" type="doc">
      <dgm:prSet loTypeId="urn:microsoft.com/office/officeart/2005/8/layout/hierarchy3" loCatId="hierarchy" qsTypeId="urn:microsoft.com/office/officeart/2005/8/quickstyle/3d3" qsCatId="3D" csTypeId="urn:microsoft.com/office/officeart/2005/8/colors/accent6_5" csCatId="accent6" phldr="1"/>
      <dgm:spPr/>
      <dgm:t>
        <a:bodyPr/>
        <a:lstStyle/>
        <a:p>
          <a:endParaRPr lang="zh-CN" altLang="en-US"/>
        </a:p>
      </dgm:t>
    </dgm:pt>
    <dgm:pt modelId="{ADE5554F-A933-4ADF-94EE-BD903006E62A}">
      <dgm:prSet/>
      <dgm:spPr/>
      <dgm:t>
        <a:bodyPr/>
        <a:lstStyle/>
        <a:p>
          <a:pPr rtl="0"/>
          <a:r>
            <a:rPr lang="en-US" b="1" dirty="0" smtClean="0"/>
            <a:t>1. </a:t>
          </a:r>
          <a:r>
            <a:rPr lang="zh-CN" b="1" dirty="0" smtClean="0"/>
            <a:t>智能电网调度技术支持系统中的云计算特性</a:t>
          </a:r>
          <a:endParaRPr lang="en-US" b="1" dirty="0"/>
        </a:p>
      </dgm:t>
    </dgm:pt>
    <dgm:pt modelId="{ECFA67F4-B5FB-4BCB-8CD1-B67404EDB8AD}" type="parTrans" cxnId="{EA1446F6-2892-4167-9C11-765ACED4FA73}">
      <dgm:prSet/>
      <dgm:spPr/>
      <dgm:t>
        <a:bodyPr/>
        <a:lstStyle/>
        <a:p>
          <a:endParaRPr lang="zh-CN" altLang="en-US"/>
        </a:p>
      </dgm:t>
    </dgm:pt>
    <dgm:pt modelId="{766A1ED6-BC48-4F67-A604-4B0438A6177A}" type="sibTrans" cxnId="{EA1446F6-2892-4167-9C11-765ACED4FA73}">
      <dgm:prSet/>
      <dgm:spPr/>
      <dgm:t>
        <a:bodyPr/>
        <a:lstStyle/>
        <a:p>
          <a:endParaRPr lang="zh-CN" altLang="en-US"/>
        </a:p>
      </dgm:t>
    </dgm:pt>
    <dgm:pt modelId="{4FB40270-42A6-4F8C-858C-A029E8BB717B}">
      <dgm:prSet/>
      <dgm:spPr/>
      <dgm:t>
        <a:bodyPr/>
        <a:lstStyle/>
        <a:p>
          <a:pPr rtl="0"/>
          <a:r>
            <a:rPr lang="zh-CN" dirty="0" smtClean="0"/>
            <a:t>基于</a:t>
          </a:r>
          <a:r>
            <a:rPr lang="en-US" dirty="0" smtClean="0"/>
            <a:t>SOA </a:t>
          </a:r>
          <a:r>
            <a:rPr lang="zh-CN" dirty="0" smtClean="0"/>
            <a:t>的体系架构</a:t>
          </a:r>
          <a:endParaRPr lang="zh-CN" dirty="0"/>
        </a:p>
      </dgm:t>
    </dgm:pt>
    <dgm:pt modelId="{57C25B9E-1180-4674-80E8-A2AB561476FF}" type="parTrans" cxnId="{77D08427-D72F-458B-8DFC-66A3A36E372B}">
      <dgm:prSet/>
      <dgm:spPr/>
      <dgm:t>
        <a:bodyPr/>
        <a:lstStyle/>
        <a:p>
          <a:endParaRPr lang="zh-CN" altLang="en-US"/>
        </a:p>
      </dgm:t>
    </dgm:pt>
    <dgm:pt modelId="{ABF5824C-5E89-459C-B541-15AA3FE362C8}" type="sibTrans" cxnId="{77D08427-D72F-458B-8DFC-66A3A36E372B}">
      <dgm:prSet/>
      <dgm:spPr/>
      <dgm:t>
        <a:bodyPr/>
        <a:lstStyle/>
        <a:p>
          <a:endParaRPr lang="zh-CN" altLang="en-US"/>
        </a:p>
      </dgm:t>
    </dgm:pt>
    <dgm:pt modelId="{117B699C-7779-48F1-B726-F948B88B14B9}">
      <dgm:prSet/>
      <dgm:spPr/>
      <dgm:t>
        <a:bodyPr/>
        <a:lstStyle/>
        <a:p>
          <a:pPr rtl="0"/>
          <a:r>
            <a:rPr lang="zh-CN" dirty="0" smtClean="0"/>
            <a:t>互为备调</a:t>
          </a:r>
          <a:endParaRPr lang="zh-CN" dirty="0"/>
        </a:p>
      </dgm:t>
    </dgm:pt>
    <dgm:pt modelId="{E6CB837C-C692-4EA4-A9AE-AE88B56EF731}" type="parTrans" cxnId="{6AEC5561-028E-431C-A376-008461E3B8DE}">
      <dgm:prSet/>
      <dgm:spPr/>
      <dgm:t>
        <a:bodyPr/>
        <a:lstStyle/>
        <a:p>
          <a:endParaRPr lang="zh-CN" altLang="en-US"/>
        </a:p>
      </dgm:t>
    </dgm:pt>
    <dgm:pt modelId="{74BC560D-FF37-4F0A-89F2-EC538E1DF1FF}" type="sibTrans" cxnId="{6AEC5561-028E-431C-A376-008461E3B8DE}">
      <dgm:prSet/>
      <dgm:spPr/>
      <dgm:t>
        <a:bodyPr/>
        <a:lstStyle/>
        <a:p>
          <a:endParaRPr lang="zh-CN" altLang="en-US"/>
        </a:p>
      </dgm:t>
    </dgm:pt>
    <dgm:pt modelId="{BD8B494A-37E3-4E87-9E9C-D563F380377C}">
      <dgm:prSet/>
      <dgm:spPr/>
      <dgm:t>
        <a:bodyPr/>
        <a:lstStyle/>
        <a:p>
          <a:pPr rtl="0"/>
          <a:r>
            <a:rPr lang="en-US" dirty="0" smtClean="0"/>
            <a:t> </a:t>
          </a:r>
          <a:r>
            <a:rPr lang="zh-CN" dirty="0" smtClean="0"/>
            <a:t>安全可靠的网络环境</a:t>
          </a:r>
          <a:endParaRPr lang="zh-CN" dirty="0"/>
        </a:p>
      </dgm:t>
    </dgm:pt>
    <dgm:pt modelId="{1261EFCF-0B08-445A-93AA-AAC428DD3196}" type="parTrans" cxnId="{E0E5C8A5-281F-42CB-A010-ADB00617AB46}">
      <dgm:prSet/>
      <dgm:spPr/>
      <dgm:t>
        <a:bodyPr/>
        <a:lstStyle/>
        <a:p>
          <a:endParaRPr lang="zh-CN" altLang="en-US"/>
        </a:p>
      </dgm:t>
    </dgm:pt>
    <dgm:pt modelId="{DB44F3C3-9EA7-4AA8-9BFF-37CFA1A15E25}" type="sibTrans" cxnId="{E0E5C8A5-281F-42CB-A010-ADB00617AB46}">
      <dgm:prSet/>
      <dgm:spPr/>
      <dgm:t>
        <a:bodyPr/>
        <a:lstStyle/>
        <a:p>
          <a:endParaRPr lang="zh-CN" altLang="en-US"/>
        </a:p>
      </dgm:t>
    </dgm:pt>
    <dgm:pt modelId="{1C90C83A-12A5-4ADF-AA9E-A51B5A9F5EBF}">
      <dgm:prSet/>
      <dgm:spPr/>
      <dgm:t>
        <a:bodyPr/>
        <a:lstStyle/>
        <a:p>
          <a:pPr rtl="0"/>
          <a:r>
            <a:rPr lang="zh-CN" dirty="0" smtClean="0"/>
            <a:t>分布式计算</a:t>
          </a:r>
          <a:endParaRPr lang="zh-CN" dirty="0"/>
        </a:p>
      </dgm:t>
    </dgm:pt>
    <dgm:pt modelId="{D22FB68F-7591-4E87-A6AC-724CB4244535}" type="parTrans" cxnId="{89B78A80-0CCB-4EC5-8168-6400427B1F9C}">
      <dgm:prSet/>
      <dgm:spPr/>
      <dgm:t>
        <a:bodyPr/>
        <a:lstStyle/>
        <a:p>
          <a:endParaRPr lang="zh-CN" altLang="en-US"/>
        </a:p>
      </dgm:t>
    </dgm:pt>
    <dgm:pt modelId="{40F984CE-0367-48AC-A53B-FF45820ED0E1}" type="sibTrans" cxnId="{89B78A80-0CCB-4EC5-8168-6400427B1F9C}">
      <dgm:prSet/>
      <dgm:spPr/>
      <dgm:t>
        <a:bodyPr/>
        <a:lstStyle/>
        <a:p>
          <a:endParaRPr lang="zh-CN" altLang="en-US"/>
        </a:p>
      </dgm:t>
    </dgm:pt>
    <dgm:pt modelId="{46122D70-57E9-49E1-94C1-BA3F4A47A3AF}">
      <dgm:prSet/>
      <dgm:spPr/>
      <dgm:t>
        <a:bodyPr/>
        <a:lstStyle/>
        <a:p>
          <a:pPr rtl="0"/>
          <a:r>
            <a:rPr lang="zh-CN" dirty="0" smtClean="0"/>
            <a:t>海量数据存储和处理</a:t>
          </a:r>
          <a:endParaRPr lang="zh-CN" dirty="0"/>
        </a:p>
      </dgm:t>
    </dgm:pt>
    <dgm:pt modelId="{698BF306-32AD-4D9C-BAB3-AA0D02DFAD99}" type="parTrans" cxnId="{921F38F8-3400-48E1-AD08-7D77BC07BC93}">
      <dgm:prSet/>
      <dgm:spPr/>
      <dgm:t>
        <a:bodyPr/>
        <a:lstStyle/>
        <a:p>
          <a:endParaRPr lang="zh-CN" altLang="en-US"/>
        </a:p>
      </dgm:t>
    </dgm:pt>
    <dgm:pt modelId="{B7BFD6EF-0F43-448A-9C8F-8B12E4991728}" type="sibTrans" cxnId="{921F38F8-3400-48E1-AD08-7D77BC07BC93}">
      <dgm:prSet/>
      <dgm:spPr/>
      <dgm:t>
        <a:bodyPr/>
        <a:lstStyle/>
        <a:p>
          <a:endParaRPr lang="zh-CN" altLang="en-US"/>
        </a:p>
      </dgm:t>
    </dgm:pt>
    <dgm:pt modelId="{8A11F890-8057-42FA-A5C5-2DCF709BD1E1}">
      <dgm:prSet/>
      <dgm:spPr/>
      <dgm:t>
        <a:bodyPr/>
        <a:lstStyle/>
        <a:p>
          <a:pPr rtl="0"/>
          <a:r>
            <a:rPr lang="en-US" b="1" dirty="0" smtClean="0"/>
            <a:t>2. </a:t>
          </a:r>
          <a:r>
            <a:rPr lang="zh-CN" b="1" dirty="0" smtClean="0"/>
            <a:t>智能电网仿真中的云计算特性</a:t>
          </a:r>
          <a:endParaRPr lang="zh-CN" dirty="0"/>
        </a:p>
      </dgm:t>
    </dgm:pt>
    <dgm:pt modelId="{356A1D58-8ECD-49E4-8B2F-4F6415BCE62F}" type="parTrans" cxnId="{A139152B-E15F-4130-918D-4B0D7442DEF8}">
      <dgm:prSet/>
      <dgm:spPr/>
      <dgm:t>
        <a:bodyPr/>
        <a:lstStyle/>
        <a:p>
          <a:endParaRPr lang="zh-CN" altLang="en-US"/>
        </a:p>
      </dgm:t>
    </dgm:pt>
    <dgm:pt modelId="{901EC36D-3E44-496F-9C26-F448522BC627}" type="sibTrans" cxnId="{A139152B-E15F-4130-918D-4B0D7442DEF8}">
      <dgm:prSet/>
      <dgm:spPr/>
      <dgm:t>
        <a:bodyPr/>
        <a:lstStyle/>
        <a:p>
          <a:endParaRPr lang="zh-CN" altLang="en-US"/>
        </a:p>
      </dgm:t>
    </dgm:pt>
    <dgm:pt modelId="{091FDBA2-8CA4-41B9-8508-8AF61D30E74D}">
      <dgm:prSet/>
      <dgm:spPr/>
      <dgm:t>
        <a:bodyPr/>
        <a:lstStyle/>
        <a:p>
          <a:pPr rtl="0"/>
          <a:r>
            <a:rPr lang="zh-CN" dirty="0" smtClean="0"/>
            <a:t>整合资源，按需服务</a:t>
          </a:r>
          <a:endParaRPr lang="zh-CN" dirty="0"/>
        </a:p>
      </dgm:t>
    </dgm:pt>
    <dgm:pt modelId="{C9CC8116-17EE-46B2-841D-423EA221B2D9}" type="parTrans" cxnId="{2FDEE12C-0BC9-4690-AFD8-E47BC0BA3FEE}">
      <dgm:prSet/>
      <dgm:spPr/>
      <dgm:t>
        <a:bodyPr/>
        <a:lstStyle/>
        <a:p>
          <a:endParaRPr lang="zh-CN" altLang="en-US"/>
        </a:p>
      </dgm:t>
    </dgm:pt>
    <dgm:pt modelId="{B6B07FE6-A415-4459-96FC-1BB3A268A0C5}" type="sibTrans" cxnId="{2FDEE12C-0BC9-4690-AFD8-E47BC0BA3FEE}">
      <dgm:prSet/>
      <dgm:spPr/>
      <dgm:t>
        <a:bodyPr/>
        <a:lstStyle/>
        <a:p>
          <a:endParaRPr lang="zh-CN" altLang="en-US"/>
        </a:p>
      </dgm:t>
    </dgm:pt>
    <dgm:pt modelId="{92B8E2BD-1465-4C85-96AF-4B4ED1038101}">
      <dgm:prSet/>
      <dgm:spPr/>
      <dgm:t>
        <a:bodyPr/>
        <a:lstStyle/>
        <a:p>
          <a:pPr rtl="0"/>
          <a:r>
            <a:rPr lang="zh-CN" dirty="0" smtClean="0"/>
            <a:t>高安全性</a:t>
          </a:r>
          <a:endParaRPr lang="zh-CN" dirty="0"/>
        </a:p>
      </dgm:t>
    </dgm:pt>
    <dgm:pt modelId="{1FC98B04-51D6-4BC7-A0BB-382D6232C09A}" type="parTrans" cxnId="{B4CBFA8E-0BED-4216-ABA1-B92DC3181DEC}">
      <dgm:prSet/>
      <dgm:spPr/>
      <dgm:t>
        <a:bodyPr/>
        <a:lstStyle/>
        <a:p>
          <a:endParaRPr lang="zh-CN" altLang="en-US"/>
        </a:p>
      </dgm:t>
    </dgm:pt>
    <dgm:pt modelId="{3EAC0EA6-ADAE-4933-BAD2-E32211EF05A9}" type="sibTrans" cxnId="{B4CBFA8E-0BED-4216-ABA1-B92DC3181DEC}">
      <dgm:prSet/>
      <dgm:spPr/>
      <dgm:t>
        <a:bodyPr/>
        <a:lstStyle/>
        <a:p>
          <a:endParaRPr lang="zh-CN" altLang="en-US"/>
        </a:p>
      </dgm:t>
    </dgm:pt>
    <dgm:pt modelId="{B468699B-9096-4D07-B142-2811571E192C}">
      <dgm:prSet/>
      <dgm:spPr/>
      <dgm:t>
        <a:bodyPr/>
        <a:lstStyle/>
        <a:p>
          <a:pPr rtl="0"/>
          <a:r>
            <a:rPr lang="zh-CN" dirty="0" smtClean="0"/>
            <a:t>高可靠性。</a:t>
          </a:r>
          <a:endParaRPr lang="zh-CN" dirty="0"/>
        </a:p>
      </dgm:t>
    </dgm:pt>
    <dgm:pt modelId="{B15C1BFE-2DB2-4449-BF46-26AC42606E23}" type="parTrans" cxnId="{6A55E9AF-E457-4DB7-A4DC-37DFECC4D1D6}">
      <dgm:prSet/>
      <dgm:spPr/>
      <dgm:t>
        <a:bodyPr/>
        <a:lstStyle/>
        <a:p>
          <a:endParaRPr lang="zh-CN" altLang="en-US"/>
        </a:p>
      </dgm:t>
    </dgm:pt>
    <dgm:pt modelId="{BF7B25CD-819C-4FEE-8817-A54F13051ED8}" type="sibTrans" cxnId="{6A55E9AF-E457-4DB7-A4DC-37DFECC4D1D6}">
      <dgm:prSet/>
      <dgm:spPr/>
      <dgm:t>
        <a:bodyPr/>
        <a:lstStyle/>
        <a:p>
          <a:endParaRPr lang="zh-CN" altLang="en-US"/>
        </a:p>
      </dgm:t>
    </dgm:pt>
    <dgm:pt modelId="{D622B89D-46F4-4451-BD6E-3EF71DE345BD}">
      <dgm:prSet/>
      <dgm:spPr/>
      <dgm:t>
        <a:bodyPr/>
        <a:lstStyle/>
        <a:p>
          <a:pPr rtl="0"/>
          <a:r>
            <a:rPr lang="zh-CN" dirty="0" smtClean="0"/>
            <a:t>通用性和可扩展性。</a:t>
          </a:r>
          <a:endParaRPr lang="zh-CN" dirty="0"/>
        </a:p>
      </dgm:t>
    </dgm:pt>
    <dgm:pt modelId="{DCE034DF-E0A2-457C-841D-89D7FC00BE09}" type="parTrans" cxnId="{D75F1848-F479-4F12-B37A-E10A1806169A}">
      <dgm:prSet/>
      <dgm:spPr/>
      <dgm:t>
        <a:bodyPr/>
        <a:lstStyle/>
        <a:p>
          <a:endParaRPr lang="zh-CN" altLang="en-US"/>
        </a:p>
      </dgm:t>
    </dgm:pt>
    <dgm:pt modelId="{AE607636-A0FA-49A0-8762-BDD4D68DCA50}" type="sibTrans" cxnId="{D75F1848-F479-4F12-B37A-E10A1806169A}">
      <dgm:prSet/>
      <dgm:spPr/>
      <dgm:t>
        <a:bodyPr/>
        <a:lstStyle/>
        <a:p>
          <a:endParaRPr lang="zh-CN" altLang="en-US"/>
        </a:p>
      </dgm:t>
    </dgm:pt>
    <dgm:pt modelId="{E616AACC-1B07-4540-AEB6-B7DB5A7F4865}">
      <dgm:prSet/>
      <dgm:spPr/>
      <dgm:t>
        <a:bodyPr/>
        <a:lstStyle/>
        <a:p>
          <a:pPr rtl="0"/>
          <a:r>
            <a:rPr lang="zh-CN" dirty="0" smtClean="0"/>
            <a:t>强大的计算能力</a:t>
          </a:r>
          <a:endParaRPr lang="zh-CN" dirty="0"/>
        </a:p>
      </dgm:t>
    </dgm:pt>
    <dgm:pt modelId="{3E8B6E38-3E92-40AC-83C3-4555586E8BE7}" type="parTrans" cxnId="{2F14A2A4-10CD-4ECF-A476-4093F4EDEC40}">
      <dgm:prSet/>
      <dgm:spPr/>
      <dgm:t>
        <a:bodyPr/>
        <a:lstStyle/>
        <a:p>
          <a:endParaRPr lang="zh-CN" altLang="en-US"/>
        </a:p>
      </dgm:t>
    </dgm:pt>
    <dgm:pt modelId="{7D1F8380-8487-48F6-B23C-0AE31EE8C704}" type="sibTrans" cxnId="{2F14A2A4-10CD-4ECF-A476-4093F4EDEC40}">
      <dgm:prSet/>
      <dgm:spPr/>
      <dgm:t>
        <a:bodyPr/>
        <a:lstStyle/>
        <a:p>
          <a:endParaRPr lang="zh-CN" altLang="en-US"/>
        </a:p>
      </dgm:t>
    </dgm:pt>
    <dgm:pt modelId="{ACBC93AB-7CB9-49D8-9C6B-A0CBC88F9ABE}">
      <dgm:prSet/>
      <dgm:spPr/>
      <dgm:t>
        <a:bodyPr/>
        <a:lstStyle/>
        <a:p>
          <a:pPr rtl="0"/>
          <a:r>
            <a:rPr lang="zh-CN" dirty="0" smtClean="0"/>
            <a:t>虚拟化</a:t>
          </a:r>
          <a:endParaRPr lang="zh-CN" dirty="0"/>
        </a:p>
      </dgm:t>
    </dgm:pt>
    <dgm:pt modelId="{E78B596C-11BB-4C91-A15B-2B60F768A152}" type="parTrans" cxnId="{BA56A890-6BE2-4460-BFB8-6D19BB2C0F95}">
      <dgm:prSet/>
      <dgm:spPr/>
      <dgm:t>
        <a:bodyPr/>
        <a:lstStyle/>
        <a:p>
          <a:endParaRPr lang="zh-CN" altLang="en-US"/>
        </a:p>
      </dgm:t>
    </dgm:pt>
    <dgm:pt modelId="{E01D19A0-D2C4-4BAB-9DC6-8579B74F9892}" type="sibTrans" cxnId="{BA56A890-6BE2-4460-BFB8-6D19BB2C0F95}">
      <dgm:prSet/>
      <dgm:spPr/>
      <dgm:t>
        <a:bodyPr/>
        <a:lstStyle/>
        <a:p>
          <a:endParaRPr lang="zh-CN" altLang="en-US"/>
        </a:p>
      </dgm:t>
    </dgm:pt>
    <dgm:pt modelId="{478F9F2B-D63F-450D-8432-B4D22E5D3D97}">
      <dgm:prSet/>
      <dgm:spPr/>
      <dgm:t>
        <a:bodyPr/>
        <a:lstStyle/>
        <a:p>
          <a:pPr rtl="0"/>
          <a:r>
            <a:rPr lang="zh-CN" dirty="0" smtClean="0"/>
            <a:t>面向服务</a:t>
          </a:r>
          <a:endParaRPr lang="zh-CN" dirty="0"/>
        </a:p>
      </dgm:t>
    </dgm:pt>
    <dgm:pt modelId="{23A079F8-362D-40D8-A846-3D346C00E288}" type="parTrans" cxnId="{A9635CDA-7373-40FE-BF9D-F1764F90B1A5}">
      <dgm:prSet/>
      <dgm:spPr/>
      <dgm:t>
        <a:bodyPr/>
        <a:lstStyle/>
        <a:p>
          <a:endParaRPr lang="zh-CN" altLang="en-US"/>
        </a:p>
      </dgm:t>
    </dgm:pt>
    <dgm:pt modelId="{0B606360-CB9F-4700-AAB8-B4935CB8BCF7}" type="sibTrans" cxnId="{A9635CDA-7373-40FE-BF9D-F1764F90B1A5}">
      <dgm:prSet/>
      <dgm:spPr/>
      <dgm:t>
        <a:bodyPr/>
        <a:lstStyle/>
        <a:p>
          <a:endParaRPr lang="zh-CN" altLang="en-US"/>
        </a:p>
      </dgm:t>
    </dgm:pt>
    <dgm:pt modelId="{D54E4B85-D12E-4483-B9AA-C0DE627B84DB}">
      <dgm:prSet/>
      <dgm:spPr/>
      <dgm:t>
        <a:bodyPr/>
        <a:lstStyle/>
        <a:p>
          <a:pPr rtl="0"/>
          <a:r>
            <a:rPr lang="zh-CN" dirty="0" smtClean="0"/>
            <a:t>高共享和协作性</a:t>
          </a:r>
          <a:endParaRPr lang="zh-CN" dirty="0"/>
        </a:p>
      </dgm:t>
    </dgm:pt>
    <dgm:pt modelId="{C02EE282-C31F-4324-AE05-135A8D974EE7}" type="parTrans" cxnId="{771BEB9E-5071-4B93-8B42-2AF0746300E5}">
      <dgm:prSet/>
      <dgm:spPr/>
      <dgm:t>
        <a:bodyPr/>
        <a:lstStyle/>
        <a:p>
          <a:endParaRPr lang="zh-CN" altLang="en-US"/>
        </a:p>
      </dgm:t>
    </dgm:pt>
    <dgm:pt modelId="{D959FE57-453D-4CA8-A6B0-52F8EBBFC801}" type="sibTrans" cxnId="{771BEB9E-5071-4B93-8B42-2AF0746300E5}">
      <dgm:prSet/>
      <dgm:spPr/>
      <dgm:t>
        <a:bodyPr/>
        <a:lstStyle/>
        <a:p>
          <a:endParaRPr lang="zh-CN" altLang="en-US"/>
        </a:p>
      </dgm:t>
    </dgm:pt>
    <dgm:pt modelId="{172179D0-A31C-4C36-9708-080FA8125E02}" type="pres">
      <dgm:prSet presAssocID="{5C96B9C2-860E-45E0-A6C2-4304014B908A}" presName="diagram" presStyleCnt="0">
        <dgm:presLayoutVars>
          <dgm:chPref val="1"/>
          <dgm:dir/>
          <dgm:animOne val="branch"/>
          <dgm:animLvl val="lvl"/>
          <dgm:resizeHandles/>
        </dgm:presLayoutVars>
      </dgm:prSet>
      <dgm:spPr/>
    </dgm:pt>
    <dgm:pt modelId="{538C8762-3B4E-45CE-904F-F7ED07D9E5AF}" type="pres">
      <dgm:prSet presAssocID="{ADE5554F-A933-4ADF-94EE-BD903006E62A}" presName="root" presStyleCnt="0"/>
      <dgm:spPr/>
    </dgm:pt>
    <dgm:pt modelId="{B5B6B3F5-CD2C-4D42-A089-BD2338431C36}" type="pres">
      <dgm:prSet presAssocID="{ADE5554F-A933-4ADF-94EE-BD903006E62A}" presName="rootComposite" presStyleCnt="0"/>
      <dgm:spPr/>
    </dgm:pt>
    <dgm:pt modelId="{13E5F537-F40D-4D1F-ACAA-566661EDEEFF}" type="pres">
      <dgm:prSet presAssocID="{ADE5554F-A933-4ADF-94EE-BD903006E62A}" presName="rootText" presStyleLbl="node1" presStyleIdx="0" presStyleCnt="2" custScaleX="437503"/>
      <dgm:spPr/>
    </dgm:pt>
    <dgm:pt modelId="{D7363839-3DFA-487C-9907-897031209813}" type="pres">
      <dgm:prSet presAssocID="{ADE5554F-A933-4ADF-94EE-BD903006E62A}" presName="rootConnector" presStyleLbl="node1" presStyleIdx="0" presStyleCnt="2"/>
      <dgm:spPr/>
    </dgm:pt>
    <dgm:pt modelId="{C567B097-3781-4405-9C2D-099344F7112D}" type="pres">
      <dgm:prSet presAssocID="{ADE5554F-A933-4ADF-94EE-BD903006E62A}" presName="childShape" presStyleCnt="0"/>
      <dgm:spPr/>
    </dgm:pt>
    <dgm:pt modelId="{9D8EAF66-A729-4EA6-A565-B6858E32C6DC}" type="pres">
      <dgm:prSet presAssocID="{57C25B9E-1180-4674-80E8-A2AB561476FF}" presName="Name13" presStyleLbl="parChTrans1D2" presStyleIdx="0" presStyleCnt="13"/>
      <dgm:spPr/>
    </dgm:pt>
    <dgm:pt modelId="{2B9FFEB6-643E-4E7B-B8E9-8CBDD3834D2F}" type="pres">
      <dgm:prSet presAssocID="{4FB40270-42A6-4F8C-858C-A029E8BB717B}" presName="childText" presStyleLbl="bgAcc1" presStyleIdx="0" presStyleCnt="13" custScaleX="268755">
        <dgm:presLayoutVars>
          <dgm:bulletEnabled val="1"/>
        </dgm:presLayoutVars>
      </dgm:prSet>
      <dgm:spPr/>
      <dgm:t>
        <a:bodyPr/>
        <a:lstStyle/>
        <a:p>
          <a:endParaRPr lang="zh-CN" altLang="en-US"/>
        </a:p>
      </dgm:t>
    </dgm:pt>
    <dgm:pt modelId="{76B6C62B-B5C9-4BE7-94FB-DC792BCD0188}" type="pres">
      <dgm:prSet presAssocID="{E6CB837C-C692-4EA4-A9AE-AE88B56EF731}" presName="Name13" presStyleLbl="parChTrans1D2" presStyleIdx="1" presStyleCnt="13"/>
      <dgm:spPr/>
    </dgm:pt>
    <dgm:pt modelId="{146489C9-448A-48EE-A612-4862EE14A60A}" type="pres">
      <dgm:prSet presAssocID="{117B699C-7779-48F1-B726-F948B88B14B9}" presName="childText" presStyleLbl="bgAcc1" presStyleIdx="1" presStyleCnt="13" custScaleX="268755">
        <dgm:presLayoutVars>
          <dgm:bulletEnabled val="1"/>
        </dgm:presLayoutVars>
      </dgm:prSet>
      <dgm:spPr/>
      <dgm:t>
        <a:bodyPr/>
        <a:lstStyle/>
        <a:p>
          <a:endParaRPr lang="zh-CN" altLang="en-US"/>
        </a:p>
      </dgm:t>
    </dgm:pt>
    <dgm:pt modelId="{39FFB747-D8BB-4257-818B-21B299E50FD7}" type="pres">
      <dgm:prSet presAssocID="{1261EFCF-0B08-445A-93AA-AAC428DD3196}" presName="Name13" presStyleLbl="parChTrans1D2" presStyleIdx="2" presStyleCnt="13"/>
      <dgm:spPr/>
    </dgm:pt>
    <dgm:pt modelId="{B4355967-075F-421B-836D-EEDD4A6FC35F}" type="pres">
      <dgm:prSet presAssocID="{BD8B494A-37E3-4E87-9E9C-D563F380377C}" presName="childText" presStyleLbl="bgAcc1" presStyleIdx="2" presStyleCnt="13" custScaleX="268755">
        <dgm:presLayoutVars>
          <dgm:bulletEnabled val="1"/>
        </dgm:presLayoutVars>
      </dgm:prSet>
      <dgm:spPr/>
      <dgm:t>
        <a:bodyPr/>
        <a:lstStyle/>
        <a:p>
          <a:endParaRPr lang="zh-CN" altLang="en-US"/>
        </a:p>
      </dgm:t>
    </dgm:pt>
    <dgm:pt modelId="{BC844743-F425-485F-93E4-A3C3DDC67DB0}" type="pres">
      <dgm:prSet presAssocID="{D22FB68F-7591-4E87-A6AC-724CB4244535}" presName="Name13" presStyleLbl="parChTrans1D2" presStyleIdx="3" presStyleCnt="13"/>
      <dgm:spPr/>
    </dgm:pt>
    <dgm:pt modelId="{1A1FA420-C890-4BCF-8742-28684ADD6B4C}" type="pres">
      <dgm:prSet presAssocID="{1C90C83A-12A5-4ADF-AA9E-A51B5A9F5EBF}" presName="childText" presStyleLbl="bgAcc1" presStyleIdx="3" presStyleCnt="13" custScaleX="268754">
        <dgm:presLayoutVars>
          <dgm:bulletEnabled val="1"/>
        </dgm:presLayoutVars>
      </dgm:prSet>
      <dgm:spPr/>
      <dgm:t>
        <a:bodyPr/>
        <a:lstStyle/>
        <a:p>
          <a:endParaRPr lang="zh-CN" altLang="en-US"/>
        </a:p>
      </dgm:t>
    </dgm:pt>
    <dgm:pt modelId="{913ECDBE-F878-46F5-8714-D7388F19EA3E}" type="pres">
      <dgm:prSet presAssocID="{698BF306-32AD-4D9C-BAB3-AA0D02DFAD99}" presName="Name13" presStyleLbl="parChTrans1D2" presStyleIdx="4" presStyleCnt="13"/>
      <dgm:spPr/>
    </dgm:pt>
    <dgm:pt modelId="{946AB117-58FA-4B6B-A879-600A2D4071DB}" type="pres">
      <dgm:prSet presAssocID="{46122D70-57E9-49E1-94C1-BA3F4A47A3AF}" presName="childText" presStyleLbl="bgAcc1" presStyleIdx="4" presStyleCnt="13" custScaleX="268754">
        <dgm:presLayoutVars>
          <dgm:bulletEnabled val="1"/>
        </dgm:presLayoutVars>
      </dgm:prSet>
      <dgm:spPr/>
      <dgm:t>
        <a:bodyPr/>
        <a:lstStyle/>
        <a:p>
          <a:endParaRPr lang="zh-CN" altLang="en-US"/>
        </a:p>
      </dgm:t>
    </dgm:pt>
    <dgm:pt modelId="{1F6BD08E-4B77-41DE-9979-8550B3733E0E}" type="pres">
      <dgm:prSet presAssocID="{8A11F890-8057-42FA-A5C5-2DCF709BD1E1}" presName="root" presStyleCnt="0"/>
      <dgm:spPr/>
    </dgm:pt>
    <dgm:pt modelId="{41491B1E-6A9B-4282-9527-A4C2F26BB2EF}" type="pres">
      <dgm:prSet presAssocID="{8A11F890-8057-42FA-A5C5-2DCF709BD1E1}" presName="rootComposite" presStyleCnt="0"/>
      <dgm:spPr/>
    </dgm:pt>
    <dgm:pt modelId="{831820BA-1B09-4DE1-986A-C430BAE52BDE}" type="pres">
      <dgm:prSet presAssocID="{8A11F890-8057-42FA-A5C5-2DCF709BD1E1}" presName="rootText" presStyleLbl="node1" presStyleIdx="1" presStyleCnt="2" custScaleX="366074"/>
      <dgm:spPr/>
    </dgm:pt>
    <dgm:pt modelId="{9E507562-244C-4870-8EE1-A19186CFF410}" type="pres">
      <dgm:prSet presAssocID="{8A11F890-8057-42FA-A5C5-2DCF709BD1E1}" presName="rootConnector" presStyleLbl="node1" presStyleIdx="1" presStyleCnt="2"/>
      <dgm:spPr/>
    </dgm:pt>
    <dgm:pt modelId="{3DB73A7A-34A3-4C69-BB77-EC961C140408}" type="pres">
      <dgm:prSet presAssocID="{8A11F890-8057-42FA-A5C5-2DCF709BD1E1}" presName="childShape" presStyleCnt="0"/>
      <dgm:spPr/>
    </dgm:pt>
    <dgm:pt modelId="{F5360D28-0C8A-4D54-9F04-F08A1937EDF5}" type="pres">
      <dgm:prSet presAssocID="{C9CC8116-17EE-46B2-841D-423EA221B2D9}" presName="Name13" presStyleLbl="parChTrans1D2" presStyleIdx="5" presStyleCnt="13"/>
      <dgm:spPr/>
    </dgm:pt>
    <dgm:pt modelId="{C5B824B3-D7C1-4941-AE9B-76B8863FC4CE}" type="pres">
      <dgm:prSet presAssocID="{091FDBA2-8CA4-41B9-8508-8AF61D30E74D}" presName="childText" presStyleLbl="bgAcc1" presStyleIdx="5" presStyleCnt="13" custScaleX="339735">
        <dgm:presLayoutVars>
          <dgm:bulletEnabled val="1"/>
        </dgm:presLayoutVars>
      </dgm:prSet>
      <dgm:spPr/>
      <dgm:t>
        <a:bodyPr/>
        <a:lstStyle/>
        <a:p>
          <a:endParaRPr lang="zh-CN" altLang="en-US"/>
        </a:p>
      </dgm:t>
    </dgm:pt>
    <dgm:pt modelId="{5CFCFFED-962B-47EE-B8A7-2398B9B0AA09}" type="pres">
      <dgm:prSet presAssocID="{1FC98B04-51D6-4BC7-A0BB-382D6232C09A}" presName="Name13" presStyleLbl="parChTrans1D2" presStyleIdx="6" presStyleCnt="13"/>
      <dgm:spPr/>
    </dgm:pt>
    <dgm:pt modelId="{8A15D64D-8EB5-4E56-A7AD-ADFB189AAF91}" type="pres">
      <dgm:prSet presAssocID="{92B8E2BD-1465-4C85-96AF-4B4ED1038101}" presName="childText" presStyleLbl="bgAcc1" presStyleIdx="6" presStyleCnt="13" custScaleX="334824">
        <dgm:presLayoutVars>
          <dgm:bulletEnabled val="1"/>
        </dgm:presLayoutVars>
      </dgm:prSet>
      <dgm:spPr/>
      <dgm:t>
        <a:bodyPr/>
        <a:lstStyle/>
        <a:p>
          <a:endParaRPr lang="zh-CN" altLang="en-US"/>
        </a:p>
      </dgm:t>
    </dgm:pt>
    <dgm:pt modelId="{84307F46-C6C7-45B8-9B11-D7B1BF51D1A5}" type="pres">
      <dgm:prSet presAssocID="{B15C1BFE-2DB2-4449-BF46-26AC42606E23}" presName="Name13" presStyleLbl="parChTrans1D2" presStyleIdx="7" presStyleCnt="13"/>
      <dgm:spPr/>
    </dgm:pt>
    <dgm:pt modelId="{D93A0521-E879-45C3-B9DE-BCE8A41F321A}" type="pres">
      <dgm:prSet presAssocID="{B468699B-9096-4D07-B142-2811571E192C}" presName="childText" presStyleLbl="bgAcc1" presStyleIdx="7" presStyleCnt="13" custScaleX="339735">
        <dgm:presLayoutVars>
          <dgm:bulletEnabled val="1"/>
        </dgm:presLayoutVars>
      </dgm:prSet>
      <dgm:spPr/>
      <dgm:t>
        <a:bodyPr/>
        <a:lstStyle/>
        <a:p>
          <a:endParaRPr lang="zh-CN" altLang="en-US"/>
        </a:p>
      </dgm:t>
    </dgm:pt>
    <dgm:pt modelId="{C8FEEB95-F6F7-4E7E-BCB6-BBC4F1B295DC}" type="pres">
      <dgm:prSet presAssocID="{DCE034DF-E0A2-457C-841D-89D7FC00BE09}" presName="Name13" presStyleLbl="parChTrans1D2" presStyleIdx="8" presStyleCnt="13"/>
      <dgm:spPr/>
    </dgm:pt>
    <dgm:pt modelId="{4E60BD9E-8C1E-4AEE-ABEA-5C4589B1F889}" type="pres">
      <dgm:prSet presAssocID="{D622B89D-46F4-4451-BD6E-3EF71DE345BD}" presName="childText" presStyleLbl="bgAcc1" presStyleIdx="8" presStyleCnt="13" custScaleX="345984">
        <dgm:presLayoutVars>
          <dgm:bulletEnabled val="1"/>
        </dgm:presLayoutVars>
      </dgm:prSet>
      <dgm:spPr/>
      <dgm:t>
        <a:bodyPr/>
        <a:lstStyle/>
        <a:p>
          <a:endParaRPr lang="zh-CN" altLang="en-US"/>
        </a:p>
      </dgm:t>
    </dgm:pt>
    <dgm:pt modelId="{2035327B-ECA4-41CA-BA64-02321EE10426}" type="pres">
      <dgm:prSet presAssocID="{3E8B6E38-3E92-40AC-83C3-4555586E8BE7}" presName="Name13" presStyleLbl="parChTrans1D2" presStyleIdx="9" presStyleCnt="13"/>
      <dgm:spPr/>
    </dgm:pt>
    <dgm:pt modelId="{B17CCA0D-E33B-45B0-8673-D17BA5243FC1}" type="pres">
      <dgm:prSet presAssocID="{E616AACC-1B07-4540-AEB6-B7DB5A7F4865}" presName="childText" presStyleLbl="bgAcc1" presStyleIdx="9" presStyleCnt="13" custScaleX="347322">
        <dgm:presLayoutVars>
          <dgm:bulletEnabled val="1"/>
        </dgm:presLayoutVars>
      </dgm:prSet>
      <dgm:spPr/>
      <dgm:t>
        <a:bodyPr/>
        <a:lstStyle/>
        <a:p>
          <a:endParaRPr lang="zh-CN" altLang="en-US"/>
        </a:p>
      </dgm:t>
    </dgm:pt>
    <dgm:pt modelId="{90ADE033-E780-4DE0-992B-A86BA0843A9D}" type="pres">
      <dgm:prSet presAssocID="{E78B596C-11BB-4C91-A15B-2B60F768A152}" presName="Name13" presStyleLbl="parChTrans1D2" presStyleIdx="10" presStyleCnt="13"/>
      <dgm:spPr/>
    </dgm:pt>
    <dgm:pt modelId="{C8DD16EC-F62B-4EA5-8E60-CAC2A560C291}" type="pres">
      <dgm:prSet presAssocID="{ACBC93AB-7CB9-49D8-9C6B-A0CBC88F9ABE}" presName="childText" presStyleLbl="bgAcc1" presStyleIdx="10" presStyleCnt="13" custScaleX="345985">
        <dgm:presLayoutVars>
          <dgm:bulletEnabled val="1"/>
        </dgm:presLayoutVars>
      </dgm:prSet>
      <dgm:spPr/>
      <dgm:t>
        <a:bodyPr/>
        <a:lstStyle/>
        <a:p>
          <a:endParaRPr lang="zh-CN" altLang="en-US"/>
        </a:p>
      </dgm:t>
    </dgm:pt>
    <dgm:pt modelId="{98318B2B-337A-4377-ADCF-859212886BC8}" type="pres">
      <dgm:prSet presAssocID="{23A079F8-362D-40D8-A846-3D346C00E288}" presName="Name13" presStyleLbl="parChTrans1D2" presStyleIdx="11" presStyleCnt="13"/>
      <dgm:spPr/>
    </dgm:pt>
    <dgm:pt modelId="{A7A5EF79-1918-4B03-9558-6E0A9109D1F5}" type="pres">
      <dgm:prSet presAssocID="{478F9F2B-D63F-450D-8432-B4D22E5D3D97}" presName="childText" presStyleLbl="bgAcc1" presStyleIdx="11" presStyleCnt="13" custScaleX="353576">
        <dgm:presLayoutVars>
          <dgm:bulletEnabled val="1"/>
        </dgm:presLayoutVars>
      </dgm:prSet>
      <dgm:spPr/>
      <dgm:t>
        <a:bodyPr/>
        <a:lstStyle/>
        <a:p>
          <a:endParaRPr lang="zh-CN" altLang="en-US"/>
        </a:p>
      </dgm:t>
    </dgm:pt>
    <dgm:pt modelId="{D648C36D-231B-4D1C-B152-0A24868010F3}" type="pres">
      <dgm:prSet presAssocID="{C02EE282-C31F-4324-AE05-135A8D974EE7}" presName="Name13" presStyleLbl="parChTrans1D2" presStyleIdx="12" presStyleCnt="13"/>
      <dgm:spPr/>
    </dgm:pt>
    <dgm:pt modelId="{83D46EA8-47B0-4C5E-A941-EF6C3D8BAB60}" type="pres">
      <dgm:prSet presAssocID="{D54E4B85-D12E-4483-B9AA-C0DE627B84DB}" presName="childText" presStyleLbl="bgAcc1" presStyleIdx="12" presStyleCnt="13" custScaleX="353576">
        <dgm:presLayoutVars>
          <dgm:bulletEnabled val="1"/>
        </dgm:presLayoutVars>
      </dgm:prSet>
      <dgm:spPr/>
      <dgm:t>
        <a:bodyPr/>
        <a:lstStyle/>
        <a:p>
          <a:endParaRPr lang="zh-CN" altLang="en-US"/>
        </a:p>
      </dgm:t>
    </dgm:pt>
  </dgm:ptLst>
  <dgm:cxnLst>
    <dgm:cxn modelId="{22FE7072-2071-40B1-99EB-05649C4E1418}" type="presOf" srcId="{698BF306-32AD-4D9C-BAB3-AA0D02DFAD99}" destId="{913ECDBE-F878-46F5-8714-D7388F19EA3E}" srcOrd="0" destOrd="0" presId="urn:microsoft.com/office/officeart/2005/8/layout/hierarchy3"/>
    <dgm:cxn modelId="{98AD9EE6-EB5E-4C65-83CA-53AF85536EA0}" type="presOf" srcId="{E6CB837C-C692-4EA4-A9AE-AE88B56EF731}" destId="{76B6C62B-B5C9-4BE7-94FB-DC792BCD0188}" srcOrd="0" destOrd="0" presId="urn:microsoft.com/office/officeart/2005/8/layout/hierarchy3"/>
    <dgm:cxn modelId="{ABCA21C7-AE85-42B6-9A73-0E1B1E56390E}" type="presOf" srcId="{57C25B9E-1180-4674-80E8-A2AB561476FF}" destId="{9D8EAF66-A729-4EA6-A565-B6858E32C6DC}" srcOrd="0" destOrd="0" presId="urn:microsoft.com/office/officeart/2005/8/layout/hierarchy3"/>
    <dgm:cxn modelId="{1EFD91A5-F095-4EDB-89B5-4F11BE8AD99F}" type="presOf" srcId="{46122D70-57E9-49E1-94C1-BA3F4A47A3AF}" destId="{946AB117-58FA-4B6B-A879-600A2D4071DB}" srcOrd="0" destOrd="0" presId="urn:microsoft.com/office/officeart/2005/8/layout/hierarchy3"/>
    <dgm:cxn modelId="{77D08427-D72F-458B-8DFC-66A3A36E372B}" srcId="{ADE5554F-A933-4ADF-94EE-BD903006E62A}" destId="{4FB40270-42A6-4F8C-858C-A029E8BB717B}" srcOrd="0" destOrd="0" parTransId="{57C25B9E-1180-4674-80E8-A2AB561476FF}" sibTransId="{ABF5824C-5E89-459C-B541-15AA3FE362C8}"/>
    <dgm:cxn modelId="{DB212A05-F23C-4843-96B3-7AE5FFDBD96B}" type="presOf" srcId="{C02EE282-C31F-4324-AE05-135A8D974EE7}" destId="{D648C36D-231B-4D1C-B152-0A24868010F3}" srcOrd="0" destOrd="0" presId="urn:microsoft.com/office/officeart/2005/8/layout/hierarchy3"/>
    <dgm:cxn modelId="{3999D9C6-0A6A-4079-A30D-B97BD10A129E}" type="presOf" srcId="{B468699B-9096-4D07-B142-2811571E192C}" destId="{D93A0521-E879-45C3-B9DE-BCE8A41F321A}" srcOrd="0" destOrd="0" presId="urn:microsoft.com/office/officeart/2005/8/layout/hierarchy3"/>
    <dgm:cxn modelId="{4BBD5F62-71E2-4165-95AA-C86A37B3A82C}" type="presOf" srcId="{E616AACC-1B07-4540-AEB6-B7DB5A7F4865}" destId="{B17CCA0D-E33B-45B0-8673-D17BA5243FC1}" srcOrd="0" destOrd="0" presId="urn:microsoft.com/office/officeart/2005/8/layout/hierarchy3"/>
    <dgm:cxn modelId="{E0E5C8A5-281F-42CB-A010-ADB00617AB46}" srcId="{ADE5554F-A933-4ADF-94EE-BD903006E62A}" destId="{BD8B494A-37E3-4E87-9E9C-D563F380377C}" srcOrd="2" destOrd="0" parTransId="{1261EFCF-0B08-445A-93AA-AAC428DD3196}" sibTransId="{DB44F3C3-9EA7-4AA8-9BFF-37CFA1A15E25}"/>
    <dgm:cxn modelId="{5EC3795E-C381-458E-91AF-535EB2F0613E}" type="presOf" srcId="{ACBC93AB-7CB9-49D8-9C6B-A0CBC88F9ABE}" destId="{C8DD16EC-F62B-4EA5-8E60-CAC2A560C291}" srcOrd="0" destOrd="0" presId="urn:microsoft.com/office/officeart/2005/8/layout/hierarchy3"/>
    <dgm:cxn modelId="{59B97E17-465D-4735-8458-3D29D5654178}" type="presOf" srcId="{DCE034DF-E0A2-457C-841D-89D7FC00BE09}" destId="{C8FEEB95-F6F7-4E7E-BCB6-BBC4F1B295DC}" srcOrd="0" destOrd="0" presId="urn:microsoft.com/office/officeart/2005/8/layout/hierarchy3"/>
    <dgm:cxn modelId="{EE706B3F-BEDF-4747-AF87-098C4DAFBBFA}" type="presOf" srcId="{ADE5554F-A933-4ADF-94EE-BD903006E62A}" destId="{13E5F537-F40D-4D1F-ACAA-566661EDEEFF}" srcOrd="0" destOrd="0" presId="urn:microsoft.com/office/officeart/2005/8/layout/hierarchy3"/>
    <dgm:cxn modelId="{73DB84DA-1413-42C2-BEBE-071898E5AEE5}" type="presOf" srcId="{D54E4B85-D12E-4483-B9AA-C0DE627B84DB}" destId="{83D46EA8-47B0-4C5E-A941-EF6C3D8BAB60}" srcOrd="0" destOrd="0" presId="urn:microsoft.com/office/officeart/2005/8/layout/hierarchy3"/>
    <dgm:cxn modelId="{2C54A99A-4568-436F-AA7E-0C055490F5A0}" type="presOf" srcId="{5C96B9C2-860E-45E0-A6C2-4304014B908A}" destId="{172179D0-A31C-4C36-9708-080FA8125E02}" srcOrd="0" destOrd="0" presId="urn:microsoft.com/office/officeart/2005/8/layout/hierarchy3"/>
    <dgm:cxn modelId="{6AEC5561-028E-431C-A376-008461E3B8DE}" srcId="{ADE5554F-A933-4ADF-94EE-BD903006E62A}" destId="{117B699C-7779-48F1-B726-F948B88B14B9}" srcOrd="1" destOrd="0" parTransId="{E6CB837C-C692-4EA4-A9AE-AE88B56EF731}" sibTransId="{74BC560D-FF37-4F0A-89F2-EC538E1DF1FF}"/>
    <dgm:cxn modelId="{89B78A80-0CCB-4EC5-8168-6400427B1F9C}" srcId="{ADE5554F-A933-4ADF-94EE-BD903006E62A}" destId="{1C90C83A-12A5-4ADF-AA9E-A51B5A9F5EBF}" srcOrd="3" destOrd="0" parTransId="{D22FB68F-7591-4E87-A6AC-724CB4244535}" sibTransId="{40F984CE-0367-48AC-A53B-FF45820ED0E1}"/>
    <dgm:cxn modelId="{A139152B-E15F-4130-918D-4B0D7442DEF8}" srcId="{5C96B9C2-860E-45E0-A6C2-4304014B908A}" destId="{8A11F890-8057-42FA-A5C5-2DCF709BD1E1}" srcOrd="1" destOrd="0" parTransId="{356A1D58-8ECD-49E4-8B2F-4F6415BCE62F}" sibTransId="{901EC36D-3E44-496F-9C26-F448522BC627}"/>
    <dgm:cxn modelId="{E95E114E-E0F9-4C89-B0D2-BF5503141F2B}" type="presOf" srcId="{1C90C83A-12A5-4ADF-AA9E-A51B5A9F5EBF}" destId="{1A1FA420-C890-4BCF-8742-28684ADD6B4C}" srcOrd="0" destOrd="0" presId="urn:microsoft.com/office/officeart/2005/8/layout/hierarchy3"/>
    <dgm:cxn modelId="{1BE68928-3436-4D5A-96AC-F1783D6DB8D1}" type="presOf" srcId="{ADE5554F-A933-4ADF-94EE-BD903006E62A}" destId="{D7363839-3DFA-487C-9907-897031209813}" srcOrd="1" destOrd="0" presId="urn:microsoft.com/office/officeart/2005/8/layout/hierarchy3"/>
    <dgm:cxn modelId="{BA56A890-6BE2-4460-BFB8-6D19BB2C0F95}" srcId="{8A11F890-8057-42FA-A5C5-2DCF709BD1E1}" destId="{ACBC93AB-7CB9-49D8-9C6B-A0CBC88F9ABE}" srcOrd="5" destOrd="0" parTransId="{E78B596C-11BB-4C91-A15B-2B60F768A152}" sibTransId="{E01D19A0-D2C4-4BAB-9DC6-8579B74F9892}"/>
    <dgm:cxn modelId="{AD70BDE6-AFF0-477D-B382-A77AE21DCB02}" type="presOf" srcId="{091FDBA2-8CA4-41B9-8508-8AF61D30E74D}" destId="{C5B824B3-D7C1-4941-AE9B-76B8863FC4CE}" srcOrd="0" destOrd="0" presId="urn:microsoft.com/office/officeart/2005/8/layout/hierarchy3"/>
    <dgm:cxn modelId="{2FDEE12C-0BC9-4690-AFD8-E47BC0BA3FEE}" srcId="{8A11F890-8057-42FA-A5C5-2DCF709BD1E1}" destId="{091FDBA2-8CA4-41B9-8508-8AF61D30E74D}" srcOrd="0" destOrd="0" parTransId="{C9CC8116-17EE-46B2-841D-423EA221B2D9}" sibTransId="{B6B07FE6-A415-4459-96FC-1BB3A268A0C5}"/>
    <dgm:cxn modelId="{EAC18D8A-7C35-4B4B-8A9D-A686398F60AB}" type="presOf" srcId="{E78B596C-11BB-4C91-A15B-2B60F768A152}" destId="{90ADE033-E780-4DE0-992B-A86BA0843A9D}" srcOrd="0" destOrd="0" presId="urn:microsoft.com/office/officeart/2005/8/layout/hierarchy3"/>
    <dgm:cxn modelId="{D972710C-8068-4525-895A-167E046DA01F}" type="presOf" srcId="{4FB40270-42A6-4F8C-858C-A029E8BB717B}" destId="{2B9FFEB6-643E-4E7B-B8E9-8CBDD3834D2F}" srcOrd="0" destOrd="0" presId="urn:microsoft.com/office/officeart/2005/8/layout/hierarchy3"/>
    <dgm:cxn modelId="{57609500-BE34-45BD-A498-9CBBD19EE9FE}" type="presOf" srcId="{D22FB68F-7591-4E87-A6AC-724CB4244535}" destId="{BC844743-F425-485F-93E4-A3C3DDC67DB0}" srcOrd="0" destOrd="0" presId="urn:microsoft.com/office/officeart/2005/8/layout/hierarchy3"/>
    <dgm:cxn modelId="{6A55E9AF-E457-4DB7-A4DC-37DFECC4D1D6}" srcId="{8A11F890-8057-42FA-A5C5-2DCF709BD1E1}" destId="{B468699B-9096-4D07-B142-2811571E192C}" srcOrd="2" destOrd="0" parTransId="{B15C1BFE-2DB2-4449-BF46-26AC42606E23}" sibTransId="{BF7B25CD-819C-4FEE-8817-A54F13051ED8}"/>
    <dgm:cxn modelId="{771BEB9E-5071-4B93-8B42-2AF0746300E5}" srcId="{8A11F890-8057-42FA-A5C5-2DCF709BD1E1}" destId="{D54E4B85-D12E-4483-B9AA-C0DE627B84DB}" srcOrd="7" destOrd="0" parTransId="{C02EE282-C31F-4324-AE05-135A8D974EE7}" sibTransId="{D959FE57-453D-4CA8-A6B0-52F8EBBFC801}"/>
    <dgm:cxn modelId="{4F23CF9D-8DFE-4C6E-AC26-3A6821D8475A}" type="presOf" srcId="{8A11F890-8057-42FA-A5C5-2DCF709BD1E1}" destId="{9E507562-244C-4870-8EE1-A19186CFF410}" srcOrd="1" destOrd="0" presId="urn:microsoft.com/office/officeart/2005/8/layout/hierarchy3"/>
    <dgm:cxn modelId="{921F38F8-3400-48E1-AD08-7D77BC07BC93}" srcId="{ADE5554F-A933-4ADF-94EE-BD903006E62A}" destId="{46122D70-57E9-49E1-94C1-BA3F4A47A3AF}" srcOrd="4" destOrd="0" parTransId="{698BF306-32AD-4D9C-BAB3-AA0D02DFAD99}" sibTransId="{B7BFD6EF-0F43-448A-9C8F-8B12E4991728}"/>
    <dgm:cxn modelId="{AE239753-00B1-4331-B055-D3EC30475B79}" type="presOf" srcId="{BD8B494A-37E3-4E87-9E9C-D563F380377C}" destId="{B4355967-075F-421B-836D-EEDD4A6FC35F}" srcOrd="0" destOrd="0" presId="urn:microsoft.com/office/officeart/2005/8/layout/hierarchy3"/>
    <dgm:cxn modelId="{01305459-8D77-4898-8904-68B8C22C9DE0}" type="presOf" srcId="{478F9F2B-D63F-450D-8432-B4D22E5D3D97}" destId="{A7A5EF79-1918-4B03-9558-6E0A9109D1F5}" srcOrd="0" destOrd="0" presId="urn:microsoft.com/office/officeart/2005/8/layout/hierarchy3"/>
    <dgm:cxn modelId="{8E5DB1CD-0627-437C-9A56-E2FF81134466}" type="presOf" srcId="{3E8B6E38-3E92-40AC-83C3-4555586E8BE7}" destId="{2035327B-ECA4-41CA-BA64-02321EE10426}" srcOrd="0" destOrd="0" presId="urn:microsoft.com/office/officeart/2005/8/layout/hierarchy3"/>
    <dgm:cxn modelId="{B84A5D2D-B5C4-48A1-80EB-2A624415061C}" type="presOf" srcId="{1FC98B04-51D6-4BC7-A0BB-382D6232C09A}" destId="{5CFCFFED-962B-47EE-B8A7-2398B9B0AA09}" srcOrd="0" destOrd="0" presId="urn:microsoft.com/office/officeart/2005/8/layout/hierarchy3"/>
    <dgm:cxn modelId="{02872388-646B-47E5-926B-40A5E69EB1F6}" type="presOf" srcId="{117B699C-7779-48F1-B726-F948B88B14B9}" destId="{146489C9-448A-48EE-A612-4862EE14A60A}" srcOrd="0" destOrd="0" presId="urn:microsoft.com/office/officeart/2005/8/layout/hierarchy3"/>
    <dgm:cxn modelId="{B4CBFA8E-0BED-4216-ABA1-B92DC3181DEC}" srcId="{8A11F890-8057-42FA-A5C5-2DCF709BD1E1}" destId="{92B8E2BD-1465-4C85-96AF-4B4ED1038101}" srcOrd="1" destOrd="0" parTransId="{1FC98B04-51D6-4BC7-A0BB-382D6232C09A}" sibTransId="{3EAC0EA6-ADAE-4933-BAD2-E32211EF05A9}"/>
    <dgm:cxn modelId="{4DC24443-4A30-43C2-817C-1974F5AC2706}" type="presOf" srcId="{C9CC8116-17EE-46B2-841D-423EA221B2D9}" destId="{F5360D28-0C8A-4D54-9F04-F08A1937EDF5}" srcOrd="0" destOrd="0" presId="urn:microsoft.com/office/officeart/2005/8/layout/hierarchy3"/>
    <dgm:cxn modelId="{ECA269BF-AFEC-4814-AA81-8F0E52C9A86A}" type="presOf" srcId="{92B8E2BD-1465-4C85-96AF-4B4ED1038101}" destId="{8A15D64D-8EB5-4E56-A7AD-ADFB189AAF91}" srcOrd="0" destOrd="0" presId="urn:microsoft.com/office/officeart/2005/8/layout/hierarchy3"/>
    <dgm:cxn modelId="{EA1446F6-2892-4167-9C11-765ACED4FA73}" srcId="{5C96B9C2-860E-45E0-A6C2-4304014B908A}" destId="{ADE5554F-A933-4ADF-94EE-BD903006E62A}" srcOrd="0" destOrd="0" parTransId="{ECFA67F4-B5FB-4BCB-8CD1-B67404EDB8AD}" sibTransId="{766A1ED6-BC48-4F67-A604-4B0438A6177A}"/>
    <dgm:cxn modelId="{0DC698F9-D71F-4051-B0DC-E511E0C305D2}" type="presOf" srcId="{B15C1BFE-2DB2-4449-BF46-26AC42606E23}" destId="{84307F46-C6C7-45B8-9B11-D7B1BF51D1A5}" srcOrd="0" destOrd="0" presId="urn:microsoft.com/office/officeart/2005/8/layout/hierarchy3"/>
    <dgm:cxn modelId="{A02CAE3F-7467-43A8-855B-FE47DE08D6B0}" type="presOf" srcId="{23A079F8-362D-40D8-A846-3D346C00E288}" destId="{98318B2B-337A-4377-ADCF-859212886BC8}" srcOrd="0" destOrd="0" presId="urn:microsoft.com/office/officeart/2005/8/layout/hierarchy3"/>
    <dgm:cxn modelId="{9859D9BA-4C1D-4360-B78A-381B96829C2F}" type="presOf" srcId="{D622B89D-46F4-4451-BD6E-3EF71DE345BD}" destId="{4E60BD9E-8C1E-4AEE-ABEA-5C4589B1F889}" srcOrd="0" destOrd="0" presId="urn:microsoft.com/office/officeart/2005/8/layout/hierarchy3"/>
    <dgm:cxn modelId="{A28F7AD4-F9AC-4024-85DF-33BE4A0A54BF}" type="presOf" srcId="{8A11F890-8057-42FA-A5C5-2DCF709BD1E1}" destId="{831820BA-1B09-4DE1-986A-C430BAE52BDE}" srcOrd="0" destOrd="0" presId="urn:microsoft.com/office/officeart/2005/8/layout/hierarchy3"/>
    <dgm:cxn modelId="{D75F1848-F479-4F12-B37A-E10A1806169A}" srcId="{8A11F890-8057-42FA-A5C5-2DCF709BD1E1}" destId="{D622B89D-46F4-4451-BD6E-3EF71DE345BD}" srcOrd="3" destOrd="0" parTransId="{DCE034DF-E0A2-457C-841D-89D7FC00BE09}" sibTransId="{AE607636-A0FA-49A0-8762-BDD4D68DCA50}"/>
    <dgm:cxn modelId="{A9635CDA-7373-40FE-BF9D-F1764F90B1A5}" srcId="{8A11F890-8057-42FA-A5C5-2DCF709BD1E1}" destId="{478F9F2B-D63F-450D-8432-B4D22E5D3D97}" srcOrd="6" destOrd="0" parTransId="{23A079F8-362D-40D8-A846-3D346C00E288}" sibTransId="{0B606360-CB9F-4700-AAB8-B4935CB8BCF7}"/>
    <dgm:cxn modelId="{EFD98562-7F9D-4A96-B1E2-6589A26CB7D1}" type="presOf" srcId="{1261EFCF-0B08-445A-93AA-AAC428DD3196}" destId="{39FFB747-D8BB-4257-818B-21B299E50FD7}" srcOrd="0" destOrd="0" presId="urn:microsoft.com/office/officeart/2005/8/layout/hierarchy3"/>
    <dgm:cxn modelId="{2F14A2A4-10CD-4ECF-A476-4093F4EDEC40}" srcId="{8A11F890-8057-42FA-A5C5-2DCF709BD1E1}" destId="{E616AACC-1B07-4540-AEB6-B7DB5A7F4865}" srcOrd="4" destOrd="0" parTransId="{3E8B6E38-3E92-40AC-83C3-4555586E8BE7}" sibTransId="{7D1F8380-8487-48F6-B23C-0AE31EE8C704}"/>
    <dgm:cxn modelId="{A8C26B4E-D512-4FB0-AD87-9B1ED80EAF30}" type="presParOf" srcId="{172179D0-A31C-4C36-9708-080FA8125E02}" destId="{538C8762-3B4E-45CE-904F-F7ED07D9E5AF}" srcOrd="0" destOrd="0" presId="urn:microsoft.com/office/officeart/2005/8/layout/hierarchy3"/>
    <dgm:cxn modelId="{C008291D-4AF2-4DFB-A991-E0C7E29A0DF7}" type="presParOf" srcId="{538C8762-3B4E-45CE-904F-F7ED07D9E5AF}" destId="{B5B6B3F5-CD2C-4D42-A089-BD2338431C36}" srcOrd="0" destOrd="0" presId="urn:microsoft.com/office/officeart/2005/8/layout/hierarchy3"/>
    <dgm:cxn modelId="{F45BB5DD-7305-48AF-B43A-A1ED55D45096}" type="presParOf" srcId="{B5B6B3F5-CD2C-4D42-A089-BD2338431C36}" destId="{13E5F537-F40D-4D1F-ACAA-566661EDEEFF}" srcOrd="0" destOrd="0" presId="urn:microsoft.com/office/officeart/2005/8/layout/hierarchy3"/>
    <dgm:cxn modelId="{A753103F-4D2C-4054-86EC-CC722ECF59AC}" type="presParOf" srcId="{B5B6B3F5-CD2C-4D42-A089-BD2338431C36}" destId="{D7363839-3DFA-487C-9907-897031209813}" srcOrd="1" destOrd="0" presId="urn:microsoft.com/office/officeart/2005/8/layout/hierarchy3"/>
    <dgm:cxn modelId="{F8653D99-8C0E-456D-BEE1-6DD595EC6385}" type="presParOf" srcId="{538C8762-3B4E-45CE-904F-F7ED07D9E5AF}" destId="{C567B097-3781-4405-9C2D-099344F7112D}" srcOrd="1" destOrd="0" presId="urn:microsoft.com/office/officeart/2005/8/layout/hierarchy3"/>
    <dgm:cxn modelId="{B96A6BE9-F77E-48DB-AA1B-4C2CEB106EEF}" type="presParOf" srcId="{C567B097-3781-4405-9C2D-099344F7112D}" destId="{9D8EAF66-A729-4EA6-A565-B6858E32C6DC}" srcOrd="0" destOrd="0" presId="urn:microsoft.com/office/officeart/2005/8/layout/hierarchy3"/>
    <dgm:cxn modelId="{DB897666-0EEF-4199-8D7A-B71114493E82}" type="presParOf" srcId="{C567B097-3781-4405-9C2D-099344F7112D}" destId="{2B9FFEB6-643E-4E7B-B8E9-8CBDD3834D2F}" srcOrd="1" destOrd="0" presId="urn:microsoft.com/office/officeart/2005/8/layout/hierarchy3"/>
    <dgm:cxn modelId="{74253193-0D76-4494-A51E-E756002D6756}" type="presParOf" srcId="{C567B097-3781-4405-9C2D-099344F7112D}" destId="{76B6C62B-B5C9-4BE7-94FB-DC792BCD0188}" srcOrd="2" destOrd="0" presId="urn:microsoft.com/office/officeart/2005/8/layout/hierarchy3"/>
    <dgm:cxn modelId="{28740A75-630C-4BCE-9404-028DBE03D033}" type="presParOf" srcId="{C567B097-3781-4405-9C2D-099344F7112D}" destId="{146489C9-448A-48EE-A612-4862EE14A60A}" srcOrd="3" destOrd="0" presId="urn:microsoft.com/office/officeart/2005/8/layout/hierarchy3"/>
    <dgm:cxn modelId="{BA610764-CAD6-435F-A370-B94CB17CB199}" type="presParOf" srcId="{C567B097-3781-4405-9C2D-099344F7112D}" destId="{39FFB747-D8BB-4257-818B-21B299E50FD7}" srcOrd="4" destOrd="0" presId="urn:microsoft.com/office/officeart/2005/8/layout/hierarchy3"/>
    <dgm:cxn modelId="{5010C69D-F5B4-4B7A-8AAE-959FF2079536}" type="presParOf" srcId="{C567B097-3781-4405-9C2D-099344F7112D}" destId="{B4355967-075F-421B-836D-EEDD4A6FC35F}" srcOrd="5" destOrd="0" presId="urn:microsoft.com/office/officeart/2005/8/layout/hierarchy3"/>
    <dgm:cxn modelId="{CE199D02-C36D-490C-BB95-FA2EBD7E628F}" type="presParOf" srcId="{C567B097-3781-4405-9C2D-099344F7112D}" destId="{BC844743-F425-485F-93E4-A3C3DDC67DB0}" srcOrd="6" destOrd="0" presId="urn:microsoft.com/office/officeart/2005/8/layout/hierarchy3"/>
    <dgm:cxn modelId="{66739487-C003-471B-BF14-9BFEE24451EA}" type="presParOf" srcId="{C567B097-3781-4405-9C2D-099344F7112D}" destId="{1A1FA420-C890-4BCF-8742-28684ADD6B4C}" srcOrd="7" destOrd="0" presId="urn:microsoft.com/office/officeart/2005/8/layout/hierarchy3"/>
    <dgm:cxn modelId="{481EF7F9-5A22-4FFB-AC42-F5E2AA7CD9B5}" type="presParOf" srcId="{C567B097-3781-4405-9C2D-099344F7112D}" destId="{913ECDBE-F878-46F5-8714-D7388F19EA3E}" srcOrd="8" destOrd="0" presId="urn:microsoft.com/office/officeart/2005/8/layout/hierarchy3"/>
    <dgm:cxn modelId="{91265255-BFA1-42AB-87BF-697E2F753758}" type="presParOf" srcId="{C567B097-3781-4405-9C2D-099344F7112D}" destId="{946AB117-58FA-4B6B-A879-600A2D4071DB}" srcOrd="9" destOrd="0" presId="urn:microsoft.com/office/officeart/2005/8/layout/hierarchy3"/>
    <dgm:cxn modelId="{A1960CF4-A5D5-4FC9-A0B6-49795E691E1C}" type="presParOf" srcId="{172179D0-A31C-4C36-9708-080FA8125E02}" destId="{1F6BD08E-4B77-41DE-9979-8550B3733E0E}" srcOrd="1" destOrd="0" presId="urn:microsoft.com/office/officeart/2005/8/layout/hierarchy3"/>
    <dgm:cxn modelId="{C0267FBA-5665-412D-9A84-7B339426FDA8}" type="presParOf" srcId="{1F6BD08E-4B77-41DE-9979-8550B3733E0E}" destId="{41491B1E-6A9B-4282-9527-A4C2F26BB2EF}" srcOrd="0" destOrd="0" presId="urn:microsoft.com/office/officeart/2005/8/layout/hierarchy3"/>
    <dgm:cxn modelId="{3C707AB0-9706-4CDE-BE94-53599FC56751}" type="presParOf" srcId="{41491B1E-6A9B-4282-9527-A4C2F26BB2EF}" destId="{831820BA-1B09-4DE1-986A-C430BAE52BDE}" srcOrd="0" destOrd="0" presId="urn:microsoft.com/office/officeart/2005/8/layout/hierarchy3"/>
    <dgm:cxn modelId="{251DD7A3-80B5-4BEB-9659-E7C2347F31B9}" type="presParOf" srcId="{41491B1E-6A9B-4282-9527-A4C2F26BB2EF}" destId="{9E507562-244C-4870-8EE1-A19186CFF410}" srcOrd="1" destOrd="0" presId="urn:microsoft.com/office/officeart/2005/8/layout/hierarchy3"/>
    <dgm:cxn modelId="{E470B484-F08D-4674-868F-ECDE5BA94CC3}" type="presParOf" srcId="{1F6BD08E-4B77-41DE-9979-8550B3733E0E}" destId="{3DB73A7A-34A3-4C69-BB77-EC961C140408}" srcOrd="1" destOrd="0" presId="urn:microsoft.com/office/officeart/2005/8/layout/hierarchy3"/>
    <dgm:cxn modelId="{FFDBAEE1-BFBF-42FF-9926-8CB5D60D484D}" type="presParOf" srcId="{3DB73A7A-34A3-4C69-BB77-EC961C140408}" destId="{F5360D28-0C8A-4D54-9F04-F08A1937EDF5}" srcOrd="0" destOrd="0" presId="urn:microsoft.com/office/officeart/2005/8/layout/hierarchy3"/>
    <dgm:cxn modelId="{FC4AB725-AF0E-4735-8F55-4CA9C48A9E13}" type="presParOf" srcId="{3DB73A7A-34A3-4C69-BB77-EC961C140408}" destId="{C5B824B3-D7C1-4941-AE9B-76B8863FC4CE}" srcOrd="1" destOrd="0" presId="urn:microsoft.com/office/officeart/2005/8/layout/hierarchy3"/>
    <dgm:cxn modelId="{0500D846-6C07-45E5-9C3F-CFA297058253}" type="presParOf" srcId="{3DB73A7A-34A3-4C69-BB77-EC961C140408}" destId="{5CFCFFED-962B-47EE-B8A7-2398B9B0AA09}" srcOrd="2" destOrd="0" presId="urn:microsoft.com/office/officeart/2005/8/layout/hierarchy3"/>
    <dgm:cxn modelId="{66DADCE5-B582-4213-946C-2666BD0FB37D}" type="presParOf" srcId="{3DB73A7A-34A3-4C69-BB77-EC961C140408}" destId="{8A15D64D-8EB5-4E56-A7AD-ADFB189AAF91}" srcOrd="3" destOrd="0" presId="urn:microsoft.com/office/officeart/2005/8/layout/hierarchy3"/>
    <dgm:cxn modelId="{E17BB5A0-2D1E-42F8-83A9-853DE11E7569}" type="presParOf" srcId="{3DB73A7A-34A3-4C69-BB77-EC961C140408}" destId="{84307F46-C6C7-45B8-9B11-D7B1BF51D1A5}" srcOrd="4" destOrd="0" presId="urn:microsoft.com/office/officeart/2005/8/layout/hierarchy3"/>
    <dgm:cxn modelId="{A9FF8752-3393-40FB-8A88-A0ABDE67F098}" type="presParOf" srcId="{3DB73A7A-34A3-4C69-BB77-EC961C140408}" destId="{D93A0521-E879-45C3-B9DE-BCE8A41F321A}" srcOrd="5" destOrd="0" presId="urn:microsoft.com/office/officeart/2005/8/layout/hierarchy3"/>
    <dgm:cxn modelId="{45C073CE-2A5E-4EAB-94B7-DDC977AE2CF1}" type="presParOf" srcId="{3DB73A7A-34A3-4C69-BB77-EC961C140408}" destId="{C8FEEB95-F6F7-4E7E-BCB6-BBC4F1B295DC}" srcOrd="6" destOrd="0" presId="urn:microsoft.com/office/officeart/2005/8/layout/hierarchy3"/>
    <dgm:cxn modelId="{256EE6E2-058B-4472-9D97-C54D1C8DED9C}" type="presParOf" srcId="{3DB73A7A-34A3-4C69-BB77-EC961C140408}" destId="{4E60BD9E-8C1E-4AEE-ABEA-5C4589B1F889}" srcOrd="7" destOrd="0" presId="urn:microsoft.com/office/officeart/2005/8/layout/hierarchy3"/>
    <dgm:cxn modelId="{E69FF147-4938-4104-84B7-8F29CA9C6B51}" type="presParOf" srcId="{3DB73A7A-34A3-4C69-BB77-EC961C140408}" destId="{2035327B-ECA4-41CA-BA64-02321EE10426}" srcOrd="8" destOrd="0" presId="urn:microsoft.com/office/officeart/2005/8/layout/hierarchy3"/>
    <dgm:cxn modelId="{DBE1B05E-99B7-4F3F-ABC5-774FD38FAE1C}" type="presParOf" srcId="{3DB73A7A-34A3-4C69-BB77-EC961C140408}" destId="{B17CCA0D-E33B-45B0-8673-D17BA5243FC1}" srcOrd="9" destOrd="0" presId="urn:microsoft.com/office/officeart/2005/8/layout/hierarchy3"/>
    <dgm:cxn modelId="{17C8D223-466D-42B0-BB18-4A0807083D82}" type="presParOf" srcId="{3DB73A7A-34A3-4C69-BB77-EC961C140408}" destId="{90ADE033-E780-4DE0-992B-A86BA0843A9D}" srcOrd="10" destOrd="0" presId="urn:microsoft.com/office/officeart/2005/8/layout/hierarchy3"/>
    <dgm:cxn modelId="{BEAD57C2-6984-42CC-945D-D7880CA736C9}" type="presParOf" srcId="{3DB73A7A-34A3-4C69-BB77-EC961C140408}" destId="{C8DD16EC-F62B-4EA5-8E60-CAC2A560C291}" srcOrd="11" destOrd="0" presId="urn:microsoft.com/office/officeart/2005/8/layout/hierarchy3"/>
    <dgm:cxn modelId="{4AE94F93-13C7-4462-BD2D-D908082B9234}" type="presParOf" srcId="{3DB73A7A-34A3-4C69-BB77-EC961C140408}" destId="{98318B2B-337A-4377-ADCF-859212886BC8}" srcOrd="12" destOrd="0" presId="urn:microsoft.com/office/officeart/2005/8/layout/hierarchy3"/>
    <dgm:cxn modelId="{6C740ED7-8226-4520-83DC-036E35279518}" type="presParOf" srcId="{3DB73A7A-34A3-4C69-BB77-EC961C140408}" destId="{A7A5EF79-1918-4B03-9558-6E0A9109D1F5}" srcOrd="13" destOrd="0" presId="urn:microsoft.com/office/officeart/2005/8/layout/hierarchy3"/>
    <dgm:cxn modelId="{7E16EFD6-28E3-4570-9ED6-3566C827814E}" type="presParOf" srcId="{3DB73A7A-34A3-4C69-BB77-EC961C140408}" destId="{D648C36D-231B-4D1C-B152-0A24868010F3}" srcOrd="14" destOrd="0" presId="urn:microsoft.com/office/officeart/2005/8/layout/hierarchy3"/>
    <dgm:cxn modelId="{7B34051E-F3C6-4745-A96A-7E12AF2DC614}" type="presParOf" srcId="{3DB73A7A-34A3-4C69-BB77-EC961C140408}" destId="{83D46EA8-47B0-4C5E-A941-EF6C3D8BAB60}" srcOrd="15"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BE7FC79C-9CFE-4C59-A295-EA1E3A68FF87}">
      <dgm:prSet phldrT="[文本]" custT="1"/>
      <dgm:spPr>
        <a:solidFill>
          <a:srgbClr val="FF6600"/>
        </a:solidFill>
      </dgm:spPr>
      <dgm:t>
        <a:bodyPr/>
        <a:lstStyle/>
        <a:p>
          <a:pPr algn="l"/>
          <a:r>
            <a:rPr lang="en-US" sz="1600" u="none" dirty="0" smtClean="0">
              <a:solidFill>
                <a:schemeClr val="tx1"/>
              </a:solidFill>
            </a:rPr>
            <a:t>   </a:t>
          </a:r>
          <a:r>
            <a:rPr lang="zh-CN" altLang="en-US" sz="1600" u="none" dirty="0" smtClean="0">
              <a:solidFill>
                <a:schemeClr val="tx1"/>
              </a:solidFill>
            </a:rPr>
            <a:t>基于物联网的智能电网技术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电网技术标准</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a:t>
          </a:r>
          <a:r>
            <a:rPr lang="zh-CN" altLang="en-US" sz="1400" u="none" dirty="0" smtClean="0">
              <a:solidFill>
                <a:schemeClr val="tx1"/>
              </a:solidFill>
            </a:rPr>
            <a:t>电网的概念</a:t>
          </a:r>
          <a:endParaRPr lang="zh-CN" altLang="en-US" sz="1400" u="none" dirty="0">
            <a:solidFill>
              <a:schemeClr val="tx1"/>
            </a:solidFill>
          </a:endParaRPr>
        </a:p>
      </dgm:t>
    </dgm:pt>
    <dgm:pt modelId="{C39CC968-0BF9-40F9-9F50-CB79325223BB}" type="sibTrans" cxnId="{2C7E0276-8840-4465-8DAD-478DA293BECB}">
      <dgm:prSet/>
      <dgm:spPr/>
      <dgm:t>
        <a:bodyPr/>
        <a:lstStyle/>
        <a:p>
          <a:endParaRPr lang="zh-CN" altLang="en-US" sz="1600"/>
        </a:p>
      </dgm:t>
    </dgm:pt>
    <dgm:pt modelId="{40134812-FDE4-4D83-BCC4-669066684F1D}" type="parTrans" cxnId="{2C7E0276-8840-4465-8DAD-478DA293BECB}">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ScaleX="8171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ScaleX="74917"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4460AE3-0C93-415C-AEA0-840D271B20BF}" type="doc">
      <dgm:prSet loTypeId="urn:microsoft.com/office/officeart/2005/8/layout/vList5" loCatId="list" qsTypeId="urn:microsoft.com/office/officeart/2005/8/quickstyle/3d6" qsCatId="3D" csTypeId="urn:microsoft.com/office/officeart/2005/8/colors/accent2_5" csCatId="accent2" phldr="1"/>
      <dgm:spPr/>
      <dgm:t>
        <a:bodyPr/>
        <a:lstStyle/>
        <a:p>
          <a:endParaRPr lang="zh-CN" altLang="en-US"/>
        </a:p>
      </dgm:t>
    </dgm:pt>
    <dgm:pt modelId="{C9C0D547-7C84-4B68-8551-1F34494FDC47}">
      <dgm:prSet phldrT="[文本]" custT="1"/>
      <dgm:spPr/>
      <dgm:t>
        <a:bodyPr/>
        <a:lstStyle/>
        <a:p>
          <a:r>
            <a:rPr lang="en-US" sz="2000" b="1" dirty="0" smtClean="0"/>
            <a:t>IEC</a:t>
          </a:r>
          <a:endParaRPr lang="zh-CN" altLang="en-US" sz="2000" dirty="0"/>
        </a:p>
      </dgm:t>
    </dgm:pt>
    <dgm:pt modelId="{AB872B0F-19FE-4469-A221-F2C0002DBAE4}" type="parTrans" cxnId="{C2DF5AA1-798E-4190-BE40-7B8CA5E83966}">
      <dgm:prSet/>
      <dgm:spPr/>
      <dgm:t>
        <a:bodyPr/>
        <a:lstStyle/>
        <a:p>
          <a:endParaRPr lang="zh-CN" altLang="en-US"/>
        </a:p>
      </dgm:t>
    </dgm:pt>
    <dgm:pt modelId="{69BB7967-CB79-4904-93CD-31A2401C69C1}" type="sibTrans" cxnId="{C2DF5AA1-798E-4190-BE40-7B8CA5E83966}">
      <dgm:prSet/>
      <dgm:spPr/>
      <dgm:t>
        <a:bodyPr/>
        <a:lstStyle/>
        <a:p>
          <a:endParaRPr lang="zh-CN" altLang="en-US"/>
        </a:p>
      </dgm:t>
    </dgm:pt>
    <dgm:pt modelId="{438E4AFC-5EB2-46EB-96F3-3BBBEA3F6185}">
      <dgm:prSet phldrT="[文本]"/>
      <dgm:spPr/>
      <dgm:t>
        <a:bodyPr/>
        <a:lstStyle/>
        <a:p>
          <a:r>
            <a:rPr lang="zh-CN" dirty="0" smtClean="0"/>
            <a:t>智能电网国际战略工作组</a:t>
          </a:r>
          <a:r>
            <a:rPr lang="en-US" altLang="zh-CN" dirty="0" smtClean="0"/>
            <a:t>SG3</a:t>
          </a:r>
          <a:endParaRPr lang="zh-CN" altLang="en-US" dirty="0"/>
        </a:p>
      </dgm:t>
    </dgm:pt>
    <dgm:pt modelId="{5F80C2D9-7E81-44B1-82D9-4C63767EFADC}" type="parTrans" cxnId="{E6F5436D-F533-40FF-988C-3A3F9BE1B0B9}">
      <dgm:prSet/>
      <dgm:spPr/>
      <dgm:t>
        <a:bodyPr/>
        <a:lstStyle/>
        <a:p>
          <a:endParaRPr lang="zh-CN" altLang="en-US"/>
        </a:p>
      </dgm:t>
    </dgm:pt>
    <dgm:pt modelId="{F55ABA24-FF42-40C7-A46B-EEB21795F700}" type="sibTrans" cxnId="{E6F5436D-F533-40FF-988C-3A3F9BE1B0B9}">
      <dgm:prSet/>
      <dgm:spPr/>
      <dgm:t>
        <a:bodyPr/>
        <a:lstStyle/>
        <a:p>
          <a:endParaRPr lang="zh-CN" altLang="en-US"/>
        </a:p>
      </dgm:t>
    </dgm:pt>
    <dgm:pt modelId="{D1D3BC31-80FE-45FD-8641-96D5382C8BC5}">
      <dgm:prSet phldrT="[文本]" custT="1"/>
      <dgm:spPr/>
      <dgm:t>
        <a:bodyPr/>
        <a:lstStyle/>
        <a:p>
          <a:r>
            <a:rPr lang="en-US" sz="2000" b="1" dirty="0" smtClean="0"/>
            <a:t>NIST </a:t>
          </a:r>
          <a:endParaRPr lang="zh-CN" altLang="en-US" sz="2000" dirty="0"/>
        </a:p>
      </dgm:t>
    </dgm:pt>
    <dgm:pt modelId="{70A7AF66-78F4-403B-B314-1AC9ABD2C056}" type="parTrans" cxnId="{378EAD72-C3BF-45B1-A0D4-BDEED4932A3C}">
      <dgm:prSet/>
      <dgm:spPr/>
      <dgm:t>
        <a:bodyPr/>
        <a:lstStyle/>
        <a:p>
          <a:endParaRPr lang="zh-CN" altLang="en-US"/>
        </a:p>
      </dgm:t>
    </dgm:pt>
    <dgm:pt modelId="{B3DE7B47-1A0A-4A28-A802-2910C57C7232}" type="sibTrans" cxnId="{378EAD72-C3BF-45B1-A0D4-BDEED4932A3C}">
      <dgm:prSet/>
      <dgm:spPr/>
      <dgm:t>
        <a:bodyPr/>
        <a:lstStyle/>
        <a:p>
          <a:endParaRPr lang="zh-CN" altLang="en-US"/>
        </a:p>
      </dgm:t>
    </dgm:pt>
    <dgm:pt modelId="{A0C04E4F-4105-467B-A596-A014483F3618}">
      <dgm:prSet phldrT="[文本]"/>
      <dgm:spPr/>
      <dgm:t>
        <a:bodyPr/>
        <a:lstStyle/>
        <a:p>
          <a:r>
            <a:rPr lang="zh-CN" dirty="0" smtClean="0"/>
            <a:t>智能电网互操作标准框架和技术路线图</a:t>
          </a:r>
          <a:endParaRPr lang="zh-CN" altLang="en-US" dirty="0"/>
        </a:p>
      </dgm:t>
    </dgm:pt>
    <dgm:pt modelId="{49BE6884-24B6-4E17-A1A8-FF92CB46811C}" type="parTrans" cxnId="{8635F479-869D-4EF7-8859-C9527A5779DF}">
      <dgm:prSet/>
      <dgm:spPr/>
      <dgm:t>
        <a:bodyPr/>
        <a:lstStyle/>
        <a:p>
          <a:endParaRPr lang="zh-CN" altLang="en-US"/>
        </a:p>
      </dgm:t>
    </dgm:pt>
    <dgm:pt modelId="{AFCC0848-5BC3-4BB9-B1DE-537E8316C429}" type="sibTrans" cxnId="{8635F479-869D-4EF7-8859-C9527A5779DF}">
      <dgm:prSet/>
      <dgm:spPr/>
      <dgm:t>
        <a:bodyPr/>
        <a:lstStyle/>
        <a:p>
          <a:endParaRPr lang="zh-CN" altLang="en-US"/>
        </a:p>
      </dgm:t>
    </dgm:pt>
    <dgm:pt modelId="{81559AE8-9C8F-471F-ADD5-005D048087DA}">
      <dgm:prSet phldrT="[文本]" custT="1"/>
      <dgm:spPr/>
      <dgm:t>
        <a:bodyPr/>
        <a:lstStyle/>
        <a:p>
          <a:r>
            <a:rPr lang="en-US" sz="2000" b="1" dirty="0" smtClean="0"/>
            <a:t>IEEE</a:t>
          </a:r>
          <a:r>
            <a:rPr lang="en-US" sz="2800" b="1" dirty="0" smtClean="0"/>
            <a:t> </a:t>
          </a:r>
          <a:endParaRPr lang="zh-CN" altLang="en-US" sz="2800" dirty="0"/>
        </a:p>
      </dgm:t>
    </dgm:pt>
    <dgm:pt modelId="{BD789B43-6424-4C43-9AD4-F5A4DDAF586D}" type="parTrans" cxnId="{1AF4952D-F009-479F-A9E4-4B822E4E127D}">
      <dgm:prSet/>
      <dgm:spPr/>
      <dgm:t>
        <a:bodyPr/>
        <a:lstStyle/>
        <a:p>
          <a:endParaRPr lang="zh-CN" altLang="en-US"/>
        </a:p>
      </dgm:t>
    </dgm:pt>
    <dgm:pt modelId="{6EC84E1B-07B9-4245-BC25-BE0574F31AEF}" type="sibTrans" cxnId="{1AF4952D-F009-479F-A9E4-4B822E4E127D}">
      <dgm:prSet/>
      <dgm:spPr/>
      <dgm:t>
        <a:bodyPr/>
        <a:lstStyle/>
        <a:p>
          <a:endParaRPr lang="zh-CN" altLang="en-US"/>
        </a:p>
      </dgm:t>
    </dgm:pt>
    <dgm:pt modelId="{E93D75FF-5E23-41EF-ADEB-C81C17A39FFF}">
      <dgm:prSet phldrT="[文本]"/>
      <dgm:spPr/>
      <dgm:t>
        <a:bodyPr/>
        <a:lstStyle/>
        <a:p>
          <a:r>
            <a:rPr lang="en-US" dirty="0" smtClean="0"/>
            <a:t>IEEE P2030</a:t>
          </a:r>
          <a:endParaRPr lang="zh-CN" altLang="en-US" dirty="0"/>
        </a:p>
      </dgm:t>
    </dgm:pt>
    <dgm:pt modelId="{9A5BDD04-95EA-4ECA-B32B-AF48D4B54D6A}" type="parTrans" cxnId="{9BD34E6C-7FBF-4370-9FF5-AA073ACB67B7}">
      <dgm:prSet/>
      <dgm:spPr/>
      <dgm:t>
        <a:bodyPr/>
        <a:lstStyle/>
        <a:p>
          <a:endParaRPr lang="zh-CN" altLang="en-US"/>
        </a:p>
      </dgm:t>
    </dgm:pt>
    <dgm:pt modelId="{7EBAF3F4-D66F-40C1-B27F-22717DDAFC56}" type="sibTrans" cxnId="{9BD34E6C-7FBF-4370-9FF5-AA073ACB67B7}">
      <dgm:prSet/>
      <dgm:spPr/>
      <dgm:t>
        <a:bodyPr/>
        <a:lstStyle/>
        <a:p>
          <a:endParaRPr lang="zh-CN" altLang="en-US"/>
        </a:p>
      </dgm:t>
    </dgm:pt>
    <dgm:pt modelId="{3CA1A028-1C1D-400F-8942-61EF79DB2595}">
      <dgm:prSet phldrT="[文本]" custT="1"/>
      <dgm:spPr/>
      <dgm:t>
        <a:bodyPr/>
        <a:lstStyle/>
        <a:p>
          <a:r>
            <a:rPr lang="en-US" sz="2000" b="1" dirty="0" smtClean="0"/>
            <a:t>CEN-CENELEC</a:t>
          </a:r>
          <a:endParaRPr lang="zh-CN" altLang="en-US" sz="2000" dirty="0"/>
        </a:p>
      </dgm:t>
    </dgm:pt>
    <dgm:pt modelId="{4137BD1B-DA62-4A63-8C10-AF3BA621338D}" type="parTrans" cxnId="{4B205434-42DE-4034-B57F-EED9B20A4F28}">
      <dgm:prSet/>
      <dgm:spPr/>
      <dgm:t>
        <a:bodyPr/>
        <a:lstStyle/>
        <a:p>
          <a:endParaRPr lang="zh-CN" altLang="en-US"/>
        </a:p>
      </dgm:t>
    </dgm:pt>
    <dgm:pt modelId="{4689810A-5D2B-4F38-9B58-D864E548B2DF}" type="sibTrans" cxnId="{4B205434-42DE-4034-B57F-EED9B20A4F28}">
      <dgm:prSet/>
      <dgm:spPr/>
      <dgm:t>
        <a:bodyPr/>
        <a:lstStyle/>
        <a:p>
          <a:endParaRPr lang="zh-CN" altLang="en-US"/>
        </a:p>
      </dgm:t>
    </dgm:pt>
    <dgm:pt modelId="{798324E5-E482-4E22-90EF-4765615FFEEC}">
      <dgm:prSet phldrT="[文本]" custT="1"/>
      <dgm:spPr/>
      <dgm:t>
        <a:bodyPr/>
        <a:lstStyle/>
        <a:p>
          <a:r>
            <a:rPr lang="zh-CN" altLang="en-US" sz="2000" dirty="0" smtClean="0"/>
            <a:t>其他机构</a:t>
          </a:r>
          <a:endParaRPr lang="zh-CN" altLang="en-US" sz="2000" dirty="0"/>
        </a:p>
      </dgm:t>
    </dgm:pt>
    <dgm:pt modelId="{07A05C8D-A893-4DE0-BDC6-05735BB70CED}" type="parTrans" cxnId="{910108FD-A22A-40F2-A6B2-3B0E82A09479}">
      <dgm:prSet/>
      <dgm:spPr/>
      <dgm:t>
        <a:bodyPr/>
        <a:lstStyle/>
        <a:p>
          <a:endParaRPr lang="zh-CN" altLang="en-US"/>
        </a:p>
      </dgm:t>
    </dgm:pt>
    <dgm:pt modelId="{D023669F-030E-4DAB-A7AF-E42E94963885}" type="sibTrans" cxnId="{910108FD-A22A-40F2-A6B2-3B0E82A09479}">
      <dgm:prSet/>
      <dgm:spPr/>
      <dgm:t>
        <a:bodyPr/>
        <a:lstStyle/>
        <a:p>
          <a:endParaRPr lang="zh-CN" altLang="en-US"/>
        </a:p>
      </dgm:t>
    </dgm:pt>
    <dgm:pt modelId="{5A270777-09E1-49AA-BE69-4000D3D6DE7C}">
      <dgm:prSet phldrT="[文本]"/>
      <dgm:spPr/>
      <dgm:t>
        <a:bodyPr/>
        <a:lstStyle/>
        <a:p>
          <a:r>
            <a:rPr lang="en-US" smtClean="0"/>
            <a:t>M2M</a:t>
          </a:r>
          <a:r>
            <a:rPr lang="zh-CN" smtClean="0"/>
            <a:t>技术</a:t>
          </a:r>
          <a:endParaRPr lang="zh-CN" altLang="en-US" dirty="0"/>
        </a:p>
      </dgm:t>
    </dgm:pt>
    <dgm:pt modelId="{305CB418-74BA-4FEF-A639-C1E4ABAAC10A}" type="parTrans" cxnId="{6C131341-3E5D-43D8-8757-B832F8E0ECAD}">
      <dgm:prSet/>
      <dgm:spPr/>
      <dgm:t>
        <a:bodyPr/>
        <a:lstStyle/>
        <a:p>
          <a:endParaRPr lang="zh-CN" altLang="en-US"/>
        </a:p>
      </dgm:t>
    </dgm:pt>
    <dgm:pt modelId="{BD0D0FD2-FADA-43F6-96FC-729750E05374}" type="sibTrans" cxnId="{6C131341-3E5D-43D8-8757-B832F8E0ECAD}">
      <dgm:prSet/>
      <dgm:spPr/>
      <dgm:t>
        <a:bodyPr/>
        <a:lstStyle/>
        <a:p>
          <a:endParaRPr lang="zh-CN" altLang="en-US"/>
        </a:p>
      </dgm:t>
    </dgm:pt>
    <dgm:pt modelId="{D6ABC9B1-9882-452C-B7BC-909AB3AB6887}">
      <dgm:prSet phldrT="[文本]"/>
      <dgm:spPr/>
      <dgm:t>
        <a:bodyPr/>
        <a:lstStyle/>
        <a:p>
          <a:r>
            <a:rPr lang="zh-CN" smtClean="0"/>
            <a:t>德国智能电网技术标准路线图</a:t>
          </a:r>
          <a:endParaRPr lang="zh-CN" altLang="en-US" dirty="0"/>
        </a:p>
      </dgm:t>
    </dgm:pt>
    <dgm:pt modelId="{F34232F2-2904-486F-92A0-F63B01A45C02}" type="parTrans" cxnId="{327BA8E0-F747-417F-8C70-843D6C65921E}">
      <dgm:prSet/>
      <dgm:spPr/>
      <dgm:t>
        <a:bodyPr/>
        <a:lstStyle/>
        <a:p>
          <a:endParaRPr lang="zh-CN" altLang="en-US"/>
        </a:p>
      </dgm:t>
    </dgm:pt>
    <dgm:pt modelId="{492787B5-40FB-4649-8098-FEA0D9055772}" type="sibTrans" cxnId="{327BA8E0-F747-417F-8C70-843D6C65921E}">
      <dgm:prSet/>
      <dgm:spPr/>
      <dgm:t>
        <a:bodyPr/>
        <a:lstStyle/>
        <a:p>
          <a:endParaRPr lang="zh-CN" altLang="en-US"/>
        </a:p>
      </dgm:t>
    </dgm:pt>
    <dgm:pt modelId="{778857DD-5A11-4140-9F54-F1AF003DBF41}">
      <dgm:prSet phldrT="[文本]"/>
      <dgm:spPr/>
      <dgm:t>
        <a:bodyPr/>
        <a:lstStyle/>
        <a:p>
          <a:r>
            <a:rPr lang="zh-CN" dirty="0" smtClean="0"/>
            <a:t>日本经济产业省</a:t>
          </a:r>
          <a:r>
            <a:rPr lang="zh-CN" altLang="en-US" dirty="0" smtClean="0"/>
            <a:t>的</a:t>
          </a:r>
          <a:r>
            <a:rPr lang="zh-CN" dirty="0" smtClean="0"/>
            <a:t>智能电网技术标准化战略工作组</a:t>
          </a:r>
          <a:endParaRPr lang="zh-CN" altLang="en-US" dirty="0"/>
        </a:p>
      </dgm:t>
    </dgm:pt>
    <dgm:pt modelId="{82593CC6-AAD4-4DFA-BA7C-44FCA31B81C2}" type="parTrans" cxnId="{A5931DB4-1AB8-44F9-8AC7-A53AA0D3D177}">
      <dgm:prSet/>
      <dgm:spPr/>
      <dgm:t>
        <a:bodyPr/>
        <a:lstStyle/>
        <a:p>
          <a:endParaRPr lang="zh-CN" altLang="en-US"/>
        </a:p>
      </dgm:t>
    </dgm:pt>
    <dgm:pt modelId="{99A46318-09A7-42F4-B38A-1BD5D7DEB671}" type="sibTrans" cxnId="{A5931DB4-1AB8-44F9-8AC7-A53AA0D3D177}">
      <dgm:prSet/>
      <dgm:spPr/>
      <dgm:t>
        <a:bodyPr/>
        <a:lstStyle/>
        <a:p>
          <a:endParaRPr lang="zh-CN" altLang="en-US"/>
        </a:p>
      </dgm:t>
    </dgm:pt>
    <dgm:pt modelId="{025EFFAC-9621-43D6-B312-8C0269EA521D}" type="pres">
      <dgm:prSet presAssocID="{24460AE3-0C93-415C-AEA0-840D271B20BF}" presName="Name0" presStyleCnt="0">
        <dgm:presLayoutVars>
          <dgm:dir/>
          <dgm:animLvl val="lvl"/>
          <dgm:resizeHandles val="exact"/>
        </dgm:presLayoutVars>
      </dgm:prSet>
      <dgm:spPr/>
      <dgm:t>
        <a:bodyPr/>
        <a:lstStyle/>
        <a:p>
          <a:endParaRPr lang="zh-CN" altLang="en-US"/>
        </a:p>
      </dgm:t>
    </dgm:pt>
    <dgm:pt modelId="{CE0BF13B-8112-4F7A-ACE6-5535D5BEED5C}" type="pres">
      <dgm:prSet presAssocID="{C9C0D547-7C84-4B68-8551-1F34494FDC47}" presName="linNode" presStyleCnt="0"/>
      <dgm:spPr/>
    </dgm:pt>
    <dgm:pt modelId="{71B1DA1F-89DB-4CA4-9B78-F0C63338E49E}" type="pres">
      <dgm:prSet presAssocID="{C9C0D547-7C84-4B68-8551-1F34494FDC47}" presName="parentText" presStyleLbl="node1" presStyleIdx="0" presStyleCnt="5" custScaleX="70137" custLinFactNeighborY="-229">
        <dgm:presLayoutVars>
          <dgm:chMax val="1"/>
          <dgm:bulletEnabled val="1"/>
        </dgm:presLayoutVars>
      </dgm:prSet>
      <dgm:spPr/>
      <dgm:t>
        <a:bodyPr/>
        <a:lstStyle/>
        <a:p>
          <a:endParaRPr lang="zh-CN" altLang="en-US"/>
        </a:p>
      </dgm:t>
    </dgm:pt>
    <dgm:pt modelId="{9135C8EA-0CA9-4C6A-BC15-A49CB7B2F2CA}" type="pres">
      <dgm:prSet presAssocID="{C9C0D547-7C84-4B68-8551-1F34494FDC47}" presName="descendantText" presStyleLbl="alignAccFollowNode1" presStyleIdx="0" presStyleCnt="5">
        <dgm:presLayoutVars>
          <dgm:bulletEnabled val="1"/>
        </dgm:presLayoutVars>
      </dgm:prSet>
      <dgm:spPr/>
      <dgm:t>
        <a:bodyPr/>
        <a:lstStyle/>
        <a:p>
          <a:endParaRPr lang="zh-CN" altLang="en-US"/>
        </a:p>
      </dgm:t>
    </dgm:pt>
    <dgm:pt modelId="{3AD40421-C073-459D-A2B2-6C2E515438E3}" type="pres">
      <dgm:prSet presAssocID="{69BB7967-CB79-4904-93CD-31A2401C69C1}" presName="sp" presStyleCnt="0"/>
      <dgm:spPr/>
    </dgm:pt>
    <dgm:pt modelId="{70568ECF-DDDC-443F-BE77-1BA5CF921F68}" type="pres">
      <dgm:prSet presAssocID="{D1D3BC31-80FE-45FD-8641-96D5382C8BC5}" presName="linNode" presStyleCnt="0"/>
      <dgm:spPr/>
    </dgm:pt>
    <dgm:pt modelId="{14CC4B11-076B-44AB-AF95-A0BB37E3F169}" type="pres">
      <dgm:prSet presAssocID="{D1D3BC31-80FE-45FD-8641-96D5382C8BC5}" presName="parentText" presStyleLbl="node1" presStyleIdx="1" presStyleCnt="5" custScaleX="70835">
        <dgm:presLayoutVars>
          <dgm:chMax val="1"/>
          <dgm:bulletEnabled val="1"/>
        </dgm:presLayoutVars>
      </dgm:prSet>
      <dgm:spPr/>
      <dgm:t>
        <a:bodyPr/>
        <a:lstStyle/>
        <a:p>
          <a:endParaRPr lang="zh-CN" altLang="en-US"/>
        </a:p>
      </dgm:t>
    </dgm:pt>
    <dgm:pt modelId="{09654239-3589-431C-BC61-6A2C7875EBF9}" type="pres">
      <dgm:prSet presAssocID="{D1D3BC31-80FE-45FD-8641-96D5382C8BC5}" presName="descendantText" presStyleLbl="alignAccFollowNode1" presStyleIdx="1" presStyleCnt="5">
        <dgm:presLayoutVars>
          <dgm:bulletEnabled val="1"/>
        </dgm:presLayoutVars>
      </dgm:prSet>
      <dgm:spPr/>
      <dgm:t>
        <a:bodyPr/>
        <a:lstStyle/>
        <a:p>
          <a:endParaRPr lang="zh-CN" altLang="en-US"/>
        </a:p>
      </dgm:t>
    </dgm:pt>
    <dgm:pt modelId="{89BE5860-0AB3-473C-8FF1-E385B9E251E0}" type="pres">
      <dgm:prSet presAssocID="{B3DE7B47-1A0A-4A28-A802-2910C57C7232}" presName="sp" presStyleCnt="0"/>
      <dgm:spPr/>
    </dgm:pt>
    <dgm:pt modelId="{413524E6-C429-4B8F-AB28-E298BAE86536}" type="pres">
      <dgm:prSet presAssocID="{81559AE8-9C8F-471F-ADD5-005D048087DA}" presName="linNode" presStyleCnt="0"/>
      <dgm:spPr/>
    </dgm:pt>
    <dgm:pt modelId="{1E5E0259-54ED-428E-A512-02E335D71974}" type="pres">
      <dgm:prSet presAssocID="{81559AE8-9C8F-471F-ADD5-005D048087DA}" presName="parentText" presStyleLbl="node1" presStyleIdx="2" presStyleCnt="5" custScaleX="70834">
        <dgm:presLayoutVars>
          <dgm:chMax val="1"/>
          <dgm:bulletEnabled val="1"/>
        </dgm:presLayoutVars>
      </dgm:prSet>
      <dgm:spPr/>
      <dgm:t>
        <a:bodyPr/>
        <a:lstStyle/>
        <a:p>
          <a:endParaRPr lang="zh-CN" altLang="en-US"/>
        </a:p>
      </dgm:t>
    </dgm:pt>
    <dgm:pt modelId="{E23C2AC9-A72C-4995-A3D5-9B0A97878A3E}" type="pres">
      <dgm:prSet presAssocID="{81559AE8-9C8F-471F-ADD5-005D048087DA}" presName="descendantText" presStyleLbl="alignAccFollowNode1" presStyleIdx="2" presStyleCnt="5">
        <dgm:presLayoutVars>
          <dgm:bulletEnabled val="1"/>
        </dgm:presLayoutVars>
      </dgm:prSet>
      <dgm:spPr/>
      <dgm:t>
        <a:bodyPr/>
        <a:lstStyle/>
        <a:p>
          <a:endParaRPr lang="zh-CN" altLang="en-US"/>
        </a:p>
      </dgm:t>
    </dgm:pt>
    <dgm:pt modelId="{2A84687C-9DFB-4B05-A007-E06565D2F20D}" type="pres">
      <dgm:prSet presAssocID="{6EC84E1B-07B9-4245-BC25-BE0574F31AEF}" presName="sp" presStyleCnt="0"/>
      <dgm:spPr/>
    </dgm:pt>
    <dgm:pt modelId="{5CF9F3E2-065D-457F-86F7-2499417D2450}" type="pres">
      <dgm:prSet presAssocID="{3CA1A028-1C1D-400F-8942-61EF79DB2595}" presName="linNode" presStyleCnt="0"/>
      <dgm:spPr/>
    </dgm:pt>
    <dgm:pt modelId="{BB0D8403-38FB-4B89-98FD-E928DA231854}" type="pres">
      <dgm:prSet presAssocID="{3CA1A028-1C1D-400F-8942-61EF79DB2595}" presName="parentText" presStyleLbl="node1" presStyleIdx="3" presStyleCnt="5" custScaleX="70833">
        <dgm:presLayoutVars>
          <dgm:chMax val="1"/>
          <dgm:bulletEnabled val="1"/>
        </dgm:presLayoutVars>
      </dgm:prSet>
      <dgm:spPr/>
      <dgm:t>
        <a:bodyPr/>
        <a:lstStyle/>
        <a:p>
          <a:endParaRPr lang="zh-CN" altLang="en-US"/>
        </a:p>
      </dgm:t>
    </dgm:pt>
    <dgm:pt modelId="{E4AC43AB-F850-41E5-84BF-DEB0DE3F2E6C}" type="pres">
      <dgm:prSet presAssocID="{3CA1A028-1C1D-400F-8942-61EF79DB2595}" presName="descendantText" presStyleLbl="alignAccFollowNode1" presStyleIdx="3" presStyleCnt="5">
        <dgm:presLayoutVars>
          <dgm:bulletEnabled val="1"/>
        </dgm:presLayoutVars>
      </dgm:prSet>
      <dgm:spPr/>
      <dgm:t>
        <a:bodyPr/>
        <a:lstStyle/>
        <a:p>
          <a:endParaRPr lang="zh-CN" altLang="en-US"/>
        </a:p>
      </dgm:t>
    </dgm:pt>
    <dgm:pt modelId="{DBF20355-9510-47A2-917E-68509BF4D859}" type="pres">
      <dgm:prSet presAssocID="{4689810A-5D2B-4F38-9B58-D864E548B2DF}" presName="sp" presStyleCnt="0"/>
      <dgm:spPr/>
    </dgm:pt>
    <dgm:pt modelId="{2EF123AF-D86A-4279-A2B7-B55EBF8C3FD4}" type="pres">
      <dgm:prSet presAssocID="{798324E5-E482-4E22-90EF-4765615FFEEC}" presName="linNode" presStyleCnt="0"/>
      <dgm:spPr/>
    </dgm:pt>
    <dgm:pt modelId="{0B62DDD0-D454-47BA-9B47-4F8B840E9B41}" type="pres">
      <dgm:prSet presAssocID="{798324E5-E482-4E22-90EF-4765615FFEEC}" presName="parentText" presStyleLbl="node1" presStyleIdx="4" presStyleCnt="5" custScaleX="74999" custLinFactNeighborX="-1367" custLinFactNeighborY="3217">
        <dgm:presLayoutVars>
          <dgm:chMax val="1"/>
          <dgm:bulletEnabled val="1"/>
        </dgm:presLayoutVars>
      </dgm:prSet>
      <dgm:spPr/>
      <dgm:t>
        <a:bodyPr/>
        <a:lstStyle/>
        <a:p>
          <a:endParaRPr lang="zh-CN" altLang="en-US"/>
        </a:p>
      </dgm:t>
    </dgm:pt>
    <dgm:pt modelId="{AA5E24E4-FB18-4D94-ACE2-C1BB38B556A1}" type="pres">
      <dgm:prSet presAssocID="{798324E5-E482-4E22-90EF-4765615FFEEC}" presName="descendantText" presStyleLbl="alignAccFollowNode1" presStyleIdx="4" presStyleCnt="5">
        <dgm:presLayoutVars>
          <dgm:bulletEnabled val="1"/>
        </dgm:presLayoutVars>
      </dgm:prSet>
      <dgm:spPr/>
      <dgm:t>
        <a:bodyPr/>
        <a:lstStyle/>
        <a:p>
          <a:endParaRPr lang="zh-CN" altLang="en-US"/>
        </a:p>
      </dgm:t>
    </dgm:pt>
  </dgm:ptLst>
  <dgm:cxnLst>
    <dgm:cxn modelId="{8635F479-869D-4EF7-8859-C9527A5779DF}" srcId="{D1D3BC31-80FE-45FD-8641-96D5382C8BC5}" destId="{A0C04E4F-4105-467B-A596-A014483F3618}" srcOrd="0" destOrd="0" parTransId="{49BE6884-24B6-4E17-A1A8-FF92CB46811C}" sibTransId="{AFCC0848-5BC3-4BB9-B1DE-537E8316C429}"/>
    <dgm:cxn modelId="{F37B2C8E-8942-4643-AA6D-55CE191F6A22}" type="presOf" srcId="{24460AE3-0C93-415C-AEA0-840D271B20BF}" destId="{025EFFAC-9621-43D6-B312-8C0269EA521D}" srcOrd="0" destOrd="0" presId="urn:microsoft.com/office/officeart/2005/8/layout/vList5"/>
    <dgm:cxn modelId="{7C4F72AB-ED9E-4392-B245-7BC237945E79}" type="presOf" srcId="{A0C04E4F-4105-467B-A596-A014483F3618}" destId="{09654239-3589-431C-BC61-6A2C7875EBF9}" srcOrd="0" destOrd="0" presId="urn:microsoft.com/office/officeart/2005/8/layout/vList5"/>
    <dgm:cxn modelId="{4B205434-42DE-4034-B57F-EED9B20A4F28}" srcId="{24460AE3-0C93-415C-AEA0-840D271B20BF}" destId="{3CA1A028-1C1D-400F-8942-61EF79DB2595}" srcOrd="3" destOrd="0" parTransId="{4137BD1B-DA62-4A63-8C10-AF3BA621338D}" sibTransId="{4689810A-5D2B-4F38-9B58-D864E548B2DF}"/>
    <dgm:cxn modelId="{910108FD-A22A-40F2-A6B2-3B0E82A09479}" srcId="{24460AE3-0C93-415C-AEA0-840D271B20BF}" destId="{798324E5-E482-4E22-90EF-4765615FFEEC}" srcOrd="4" destOrd="0" parTransId="{07A05C8D-A893-4DE0-BDC6-05735BB70CED}" sibTransId="{D023669F-030E-4DAB-A7AF-E42E94963885}"/>
    <dgm:cxn modelId="{A307FB37-E1D7-47B6-8638-572D0EDDBAFD}" type="presOf" srcId="{C9C0D547-7C84-4B68-8551-1F34494FDC47}" destId="{71B1DA1F-89DB-4CA4-9B78-F0C63338E49E}" srcOrd="0" destOrd="0" presId="urn:microsoft.com/office/officeart/2005/8/layout/vList5"/>
    <dgm:cxn modelId="{E6F5436D-F533-40FF-988C-3A3F9BE1B0B9}" srcId="{C9C0D547-7C84-4B68-8551-1F34494FDC47}" destId="{438E4AFC-5EB2-46EB-96F3-3BBBEA3F6185}" srcOrd="0" destOrd="0" parTransId="{5F80C2D9-7E81-44B1-82D9-4C63767EFADC}" sibTransId="{F55ABA24-FF42-40C7-A46B-EEB21795F700}"/>
    <dgm:cxn modelId="{A5931DB4-1AB8-44F9-8AC7-A53AA0D3D177}" srcId="{798324E5-E482-4E22-90EF-4765615FFEEC}" destId="{778857DD-5A11-4140-9F54-F1AF003DBF41}" srcOrd="1" destOrd="0" parTransId="{82593CC6-AAD4-4DFA-BA7C-44FCA31B81C2}" sibTransId="{99A46318-09A7-42F4-B38A-1BD5D7DEB671}"/>
    <dgm:cxn modelId="{B8409746-34B3-4C7B-AA13-D728D0CB0C69}" type="presOf" srcId="{438E4AFC-5EB2-46EB-96F3-3BBBEA3F6185}" destId="{9135C8EA-0CA9-4C6A-BC15-A49CB7B2F2CA}" srcOrd="0" destOrd="0" presId="urn:microsoft.com/office/officeart/2005/8/layout/vList5"/>
    <dgm:cxn modelId="{0DAC19EE-BB88-44F8-8619-BEFF0886AABD}" type="presOf" srcId="{81559AE8-9C8F-471F-ADD5-005D048087DA}" destId="{1E5E0259-54ED-428E-A512-02E335D71974}" srcOrd="0" destOrd="0" presId="urn:microsoft.com/office/officeart/2005/8/layout/vList5"/>
    <dgm:cxn modelId="{C2DF5AA1-798E-4190-BE40-7B8CA5E83966}" srcId="{24460AE3-0C93-415C-AEA0-840D271B20BF}" destId="{C9C0D547-7C84-4B68-8551-1F34494FDC47}" srcOrd="0" destOrd="0" parTransId="{AB872B0F-19FE-4469-A221-F2C0002DBAE4}" sibTransId="{69BB7967-CB79-4904-93CD-31A2401C69C1}"/>
    <dgm:cxn modelId="{9398A83E-509E-4593-B3A3-718716FB6589}" type="presOf" srcId="{798324E5-E482-4E22-90EF-4765615FFEEC}" destId="{0B62DDD0-D454-47BA-9B47-4F8B840E9B41}" srcOrd="0" destOrd="0" presId="urn:microsoft.com/office/officeart/2005/8/layout/vList5"/>
    <dgm:cxn modelId="{B16DB5BA-C18A-4174-BCEB-31835561DACC}" type="presOf" srcId="{3CA1A028-1C1D-400F-8942-61EF79DB2595}" destId="{BB0D8403-38FB-4B89-98FD-E928DA231854}" srcOrd="0" destOrd="0" presId="urn:microsoft.com/office/officeart/2005/8/layout/vList5"/>
    <dgm:cxn modelId="{55759332-2032-4697-B167-26147B9E2BB0}" type="presOf" srcId="{5A270777-09E1-49AA-BE69-4000D3D6DE7C}" destId="{E4AC43AB-F850-41E5-84BF-DEB0DE3F2E6C}" srcOrd="0" destOrd="0" presId="urn:microsoft.com/office/officeart/2005/8/layout/vList5"/>
    <dgm:cxn modelId="{28AE22B2-3F4C-42B2-BBE6-1516F32226DC}" type="presOf" srcId="{D6ABC9B1-9882-452C-B7BC-909AB3AB6887}" destId="{AA5E24E4-FB18-4D94-ACE2-C1BB38B556A1}" srcOrd="0" destOrd="0" presId="urn:microsoft.com/office/officeart/2005/8/layout/vList5"/>
    <dgm:cxn modelId="{6992A1B2-1473-4558-A204-7D65A456B955}" type="presOf" srcId="{778857DD-5A11-4140-9F54-F1AF003DBF41}" destId="{AA5E24E4-FB18-4D94-ACE2-C1BB38B556A1}" srcOrd="0" destOrd="1" presId="urn:microsoft.com/office/officeart/2005/8/layout/vList5"/>
    <dgm:cxn modelId="{DD79973D-3212-44DE-B42E-BA35B81BCEFA}" type="presOf" srcId="{E93D75FF-5E23-41EF-ADEB-C81C17A39FFF}" destId="{E23C2AC9-A72C-4995-A3D5-9B0A97878A3E}" srcOrd="0" destOrd="0" presId="urn:microsoft.com/office/officeart/2005/8/layout/vList5"/>
    <dgm:cxn modelId="{1AF4952D-F009-479F-A9E4-4B822E4E127D}" srcId="{24460AE3-0C93-415C-AEA0-840D271B20BF}" destId="{81559AE8-9C8F-471F-ADD5-005D048087DA}" srcOrd="2" destOrd="0" parTransId="{BD789B43-6424-4C43-9AD4-F5A4DDAF586D}" sibTransId="{6EC84E1B-07B9-4245-BC25-BE0574F31AEF}"/>
    <dgm:cxn modelId="{6C131341-3E5D-43D8-8757-B832F8E0ECAD}" srcId="{3CA1A028-1C1D-400F-8942-61EF79DB2595}" destId="{5A270777-09E1-49AA-BE69-4000D3D6DE7C}" srcOrd="0" destOrd="0" parTransId="{305CB418-74BA-4FEF-A639-C1E4ABAAC10A}" sibTransId="{BD0D0FD2-FADA-43F6-96FC-729750E05374}"/>
    <dgm:cxn modelId="{9BD34E6C-7FBF-4370-9FF5-AA073ACB67B7}" srcId="{81559AE8-9C8F-471F-ADD5-005D048087DA}" destId="{E93D75FF-5E23-41EF-ADEB-C81C17A39FFF}" srcOrd="0" destOrd="0" parTransId="{9A5BDD04-95EA-4ECA-B32B-AF48D4B54D6A}" sibTransId="{7EBAF3F4-D66F-40C1-B27F-22717DDAFC56}"/>
    <dgm:cxn modelId="{378EAD72-C3BF-45B1-A0D4-BDEED4932A3C}" srcId="{24460AE3-0C93-415C-AEA0-840D271B20BF}" destId="{D1D3BC31-80FE-45FD-8641-96D5382C8BC5}" srcOrd="1" destOrd="0" parTransId="{70A7AF66-78F4-403B-B314-1AC9ABD2C056}" sibTransId="{B3DE7B47-1A0A-4A28-A802-2910C57C7232}"/>
    <dgm:cxn modelId="{A886E195-2F0B-4F44-85F6-4CABD8D39F91}" type="presOf" srcId="{D1D3BC31-80FE-45FD-8641-96D5382C8BC5}" destId="{14CC4B11-076B-44AB-AF95-A0BB37E3F169}" srcOrd="0" destOrd="0" presId="urn:microsoft.com/office/officeart/2005/8/layout/vList5"/>
    <dgm:cxn modelId="{327BA8E0-F747-417F-8C70-843D6C65921E}" srcId="{798324E5-E482-4E22-90EF-4765615FFEEC}" destId="{D6ABC9B1-9882-452C-B7BC-909AB3AB6887}" srcOrd="0" destOrd="0" parTransId="{F34232F2-2904-486F-92A0-F63B01A45C02}" sibTransId="{492787B5-40FB-4649-8098-FEA0D9055772}"/>
    <dgm:cxn modelId="{FF3555D6-E9AF-456B-A1F8-C454C9F40569}" type="presParOf" srcId="{025EFFAC-9621-43D6-B312-8C0269EA521D}" destId="{CE0BF13B-8112-4F7A-ACE6-5535D5BEED5C}" srcOrd="0" destOrd="0" presId="urn:microsoft.com/office/officeart/2005/8/layout/vList5"/>
    <dgm:cxn modelId="{763F5D1D-2C06-40E9-B41C-7FA9224FA0BC}" type="presParOf" srcId="{CE0BF13B-8112-4F7A-ACE6-5535D5BEED5C}" destId="{71B1DA1F-89DB-4CA4-9B78-F0C63338E49E}" srcOrd="0" destOrd="0" presId="urn:microsoft.com/office/officeart/2005/8/layout/vList5"/>
    <dgm:cxn modelId="{F5B85023-F855-4B3F-93F2-191747B4A27F}" type="presParOf" srcId="{CE0BF13B-8112-4F7A-ACE6-5535D5BEED5C}" destId="{9135C8EA-0CA9-4C6A-BC15-A49CB7B2F2CA}" srcOrd="1" destOrd="0" presId="urn:microsoft.com/office/officeart/2005/8/layout/vList5"/>
    <dgm:cxn modelId="{B46CFDC4-F693-400B-A020-F47C0C013089}" type="presParOf" srcId="{025EFFAC-9621-43D6-B312-8C0269EA521D}" destId="{3AD40421-C073-459D-A2B2-6C2E515438E3}" srcOrd="1" destOrd="0" presId="urn:microsoft.com/office/officeart/2005/8/layout/vList5"/>
    <dgm:cxn modelId="{59EA7602-CBEF-405F-BD95-D150E1C2D0C3}" type="presParOf" srcId="{025EFFAC-9621-43D6-B312-8C0269EA521D}" destId="{70568ECF-DDDC-443F-BE77-1BA5CF921F68}" srcOrd="2" destOrd="0" presId="urn:microsoft.com/office/officeart/2005/8/layout/vList5"/>
    <dgm:cxn modelId="{97437C1B-AE6E-4CF1-9DDA-AC96C5118BC5}" type="presParOf" srcId="{70568ECF-DDDC-443F-BE77-1BA5CF921F68}" destId="{14CC4B11-076B-44AB-AF95-A0BB37E3F169}" srcOrd="0" destOrd="0" presId="urn:microsoft.com/office/officeart/2005/8/layout/vList5"/>
    <dgm:cxn modelId="{1B80A393-5003-4E75-9417-E2673E8FC66E}" type="presParOf" srcId="{70568ECF-DDDC-443F-BE77-1BA5CF921F68}" destId="{09654239-3589-431C-BC61-6A2C7875EBF9}" srcOrd="1" destOrd="0" presId="urn:microsoft.com/office/officeart/2005/8/layout/vList5"/>
    <dgm:cxn modelId="{883CCB9B-86E3-4168-9F13-559866C8CF92}" type="presParOf" srcId="{025EFFAC-9621-43D6-B312-8C0269EA521D}" destId="{89BE5860-0AB3-473C-8FF1-E385B9E251E0}" srcOrd="3" destOrd="0" presId="urn:microsoft.com/office/officeart/2005/8/layout/vList5"/>
    <dgm:cxn modelId="{7E5C8EFE-855A-470A-98A2-0CCFB0480A50}" type="presParOf" srcId="{025EFFAC-9621-43D6-B312-8C0269EA521D}" destId="{413524E6-C429-4B8F-AB28-E298BAE86536}" srcOrd="4" destOrd="0" presId="urn:microsoft.com/office/officeart/2005/8/layout/vList5"/>
    <dgm:cxn modelId="{B62D30FE-834B-49A2-B537-B0310D306E45}" type="presParOf" srcId="{413524E6-C429-4B8F-AB28-E298BAE86536}" destId="{1E5E0259-54ED-428E-A512-02E335D71974}" srcOrd="0" destOrd="0" presId="urn:microsoft.com/office/officeart/2005/8/layout/vList5"/>
    <dgm:cxn modelId="{E4A89B78-E975-4668-91F9-B279C1927BAC}" type="presParOf" srcId="{413524E6-C429-4B8F-AB28-E298BAE86536}" destId="{E23C2AC9-A72C-4995-A3D5-9B0A97878A3E}" srcOrd="1" destOrd="0" presId="urn:microsoft.com/office/officeart/2005/8/layout/vList5"/>
    <dgm:cxn modelId="{139E55DB-E801-4427-BBB0-21FA1BA853D5}" type="presParOf" srcId="{025EFFAC-9621-43D6-B312-8C0269EA521D}" destId="{2A84687C-9DFB-4B05-A007-E06565D2F20D}" srcOrd="5" destOrd="0" presId="urn:microsoft.com/office/officeart/2005/8/layout/vList5"/>
    <dgm:cxn modelId="{4800F365-4C77-4001-B286-13134EB560E5}" type="presParOf" srcId="{025EFFAC-9621-43D6-B312-8C0269EA521D}" destId="{5CF9F3E2-065D-457F-86F7-2499417D2450}" srcOrd="6" destOrd="0" presId="urn:microsoft.com/office/officeart/2005/8/layout/vList5"/>
    <dgm:cxn modelId="{8A3991DD-B8E8-4F91-A582-3A9A2E45EABD}" type="presParOf" srcId="{5CF9F3E2-065D-457F-86F7-2499417D2450}" destId="{BB0D8403-38FB-4B89-98FD-E928DA231854}" srcOrd="0" destOrd="0" presId="urn:microsoft.com/office/officeart/2005/8/layout/vList5"/>
    <dgm:cxn modelId="{A120E148-E2D5-4257-96A5-D4B0952FD43B}" type="presParOf" srcId="{5CF9F3E2-065D-457F-86F7-2499417D2450}" destId="{E4AC43AB-F850-41E5-84BF-DEB0DE3F2E6C}" srcOrd="1" destOrd="0" presId="urn:microsoft.com/office/officeart/2005/8/layout/vList5"/>
    <dgm:cxn modelId="{8C10C15F-0262-4CB6-910F-A205F2DD675D}" type="presParOf" srcId="{025EFFAC-9621-43D6-B312-8C0269EA521D}" destId="{DBF20355-9510-47A2-917E-68509BF4D859}" srcOrd="7" destOrd="0" presId="urn:microsoft.com/office/officeart/2005/8/layout/vList5"/>
    <dgm:cxn modelId="{AED1D3F6-A967-4F35-B92F-3BE3491C0A70}" type="presParOf" srcId="{025EFFAC-9621-43D6-B312-8C0269EA521D}" destId="{2EF123AF-D86A-4279-A2B7-B55EBF8C3FD4}" srcOrd="8" destOrd="0" presId="urn:microsoft.com/office/officeart/2005/8/layout/vList5"/>
    <dgm:cxn modelId="{637CBB38-1E1B-4F2F-98A3-F8230AAB47C1}" type="presParOf" srcId="{2EF123AF-D86A-4279-A2B7-B55EBF8C3FD4}" destId="{0B62DDD0-D454-47BA-9B47-4F8B840E9B41}" srcOrd="0" destOrd="0" presId="urn:microsoft.com/office/officeart/2005/8/layout/vList5"/>
    <dgm:cxn modelId="{BAC4FA7C-7775-4DF2-8A5E-82DA10B3AA73}" type="presParOf" srcId="{2EF123AF-D86A-4279-A2B7-B55EBF8C3FD4}" destId="{AA5E24E4-FB18-4D94-ACE2-C1BB38B556A1}"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B1395AC-5ED4-4C5E-B889-82F2401D64AB}" type="doc">
      <dgm:prSet loTypeId="urn:microsoft.com/office/officeart/2005/8/layout/pyramid1" loCatId="pyramid" qsTypeId="urn:microsoft.com/office/officeart/2005/8/quickstyle/3d7" qsCatId="3D" csTypeId="urn:microsoft.com/office/officeart/2005/8/colors/colorful5" csCatId="colorful" phldr="1"/>
      <dgm:spPr/>
    </dgm:pt>
    <dgm:pt modelId="{EE85FCE4-E3E8-4B89-997A-AE83C364A363}">
      <dgm:prSet phldrT="[文本]" custT="1"/>
      <dgm:spPr/>
      <dgm:t>
        <a:bodyPr/>
        <a:lstStyle/>
        <a:p>
          <a:r>
            <a:rPr lang="en-US" altLang="en-US" sz="1400" dirty="0" smtClean="0"/>
            <a:t>1</a:t>
          </a:r>
          <a:r>
            <a:rPr lang="zh-CN" altLang="en-US" sz="1400" dirty="0" smtClean="0"/>
            <a:t>个</a:t>
          </a:r>
          <a:endParaRPr lang="en-US" altLang="zh-CN" sz="1400" dirty="0" smtClean="0"/>
        </a:p>
        <a:p>
          <a:r>
            <a:rPr lang="zh-CN" altLang="en-US" sz="1400" dirty="0" smtClean="0"/>
            <a:t>标准体系</a:t>
          </a:r>
          <a:endParaRPr lang="zh-CN" altLang="en-US" sz="1400" dirty="0"/>
        </a:p>
      </dgm:t>
    </dgm:pt>
    <dgm:pt modelId="{D75DAEF4-FB38-4010-97F1-00589F83625C}" type="parTrans" cxnId="{33D1F2F7-50EC-4D13-B8AE-CD6422F4DDD1}">
      <dgm:prSet/>
      <dgm:spPr/>
      <dgm:t>
        <a:bodyPr/>
        <a:lstStyle/>
        <a:p>
          <a:endParaRPr lang="zh-CN" altLang="en-US"/>
        </a:p>
      </dgm:t>
    </dgm:pt>
    <dgm:pt modelId="{1F45BB62-D521-451A-88A3-FBBB7D53E9FD}" type="sibTrans" cxnId="{33D1F2F7-50EC-4D13-B8AE-CD6422F4DDD1}">
      <dgm:prSet/>
      <dgm:spPr/>
      <dgm:t>
        <a:bodyPr/>
        <a:lstStyle/>
        <a:p>
          <a:endParaRPr lang="zh-CN" altLang="en-US"/>
        </a:p>
      </dgm:t>
    </dgm:pt>
    <dgm:pt modelId="{3AE02CD4-2543-498A-AD35-7827C5247203}">
      <dgm:prSet phldrT="[文本]"/>
      <dgm:spPr/>
      <dgm:t>
        <a:bodyPr/>
        <a:lstStyle/>
        <a:p>
          <a:r>
            <a:rPr lang="en-US" altLang="en-US" dirty="0" smtClean="0"/>
            <a:t>8</a:t>
          </a:r>
          <a:r>
            <a:rPr lang="zh-CN" altLang="en-US" dirty="0" smtClean="0"/>
            <a:t>个</a:t>
          </a:r>
          <a:endParaRPr lang="en-US" altLang="zh-CN" dirty="0" smtClean="0"/>
        </a:p>
        <a:p>
          <a:r>
            <a:rPr lang="zh-CN" altLang="en-US" dirty="0" smtClean="0"/>
            <a:t>专业分支</a:t>
          </a:r>
          <a:endParaRPr lang="zh-CN" altLang="en-US" dirty="0"/>
        </a:p>
      </dgm:t>
    </dgm:pt>
    <dgm:pt modelId="{F56AF609-1B5B-4CE5-9E3B-2A224ACF8684}" type="parTrans" cxnId="{BDC2A7FF-A107-432A-A992-E9B68FEA575D}">
      <dgm:prSet/>
      <dgm:spPr/>
      <dgm:t>
        <a:bodyPr/>
        <a:lstStyle/>
        <a:p>
          <a:endParaRPr lang="zh-CN" altLang="en-US"/>
        </a:p>
      </dgm:t>
    </dgm:pt>
    <dgm:pt modelId="{5EF69482-D015-44EC-BA70-E78687CDDC87}" type="sibTrans" cxnId="{BDC2A7FF-A107-432A-A992-E9B68FEA575D}">
      <dgm:prSet/>
      <dgm:spPr/>
      <dgm:t>
        <a:bodyPr/>
        <a:lstStyle/>
        <a:p>
          <a:endParaRPr lang="zh-CN" altLang="en-US"/>
        </a:p>
      </dgm:t>
    </dgm:pt>
    <dgm:pt modelId="{8AB78806-69B0-461F-9C20-6E8547A1761F}">
      <dgm:prSet phldrT="[文本]"/>
      <dgm:spPr/>
      <dgm:t>
        <a:bodyPr/>
        <a:lstStyle/>
        <a:p>
          <a:r>
            <a:rPr lang="en-US" altLang="en-US" dirty="0" smtClean="0"/>
            <a:t>26</a:t>
          </a:r>
          <a:r>
            <a:rPr lang="zh-CN" altLang="en-US" dirty="0" smtClean="0"/>
            <a:t>个技术领域</a:t>
          </a:r>
          <a:endParaRPr lang="zh-CN" altLang="en-US" dirty="0"/>
        </a:p>
      </dgm:t>
    </dgm:pt>
    <dgm:pt modelId="{29F1F721-086B-46B2-858B-4628B4D215F4}" type="parTrans" cxnId="{3034B5A1-80EA-4FB1-A6EA-F392CE81571C}">
      <dgm:prSet/>
      <dgm:spPr/>
      <dgm:t>
        <a:bodyPr/>
        <a:lstStyle/>
        <a:p>
          <a:endParaRPr lang="zh-CN" altLang="en-US"/>
        </a:p>
      </dgm:t>
    </dgm:pt>
    <dgm:pt modelId="{7008F5E6-73EF-4887-9B2A-D839F38CC9CB}" type="sibTrans" cxnId="{3034B5A1-80EA-4FB1-A6EA-F392CE81571C}">
      <dgm:prSet/>
      <dgm:spPr/>
      <dgm:t>
        <a:bodyPr/>
        <a:lstStyle/>
        <a:p>
          <a:endParaRPr lang="zh-CN" altLang="en-US"/>
        </a:p>
      </dgm:t>
    </dgm:pt>
    <dgm:pt modelId="{2786E254-B24F-4546-A859-604959F3E3C8}">
      <dgm:prSet phldrT="[文本]"/>
      <dgm:spPr/>
      <dgm:t>
        <a:bodyPr/>
        <a:lstStyle/>
        <a:p>
          <a:r>
            <a:rPr lang="en-US" altLang="en-US" dirty="0" smtClean="0"/>
            <a:t>92</a:t>
          </a:r>
          <a:r>
            <a:rPr lang="zh-CN" altLang="en-US" dirty="0" smtClean="0"/>
            <a:t>个标准系列</a:t>
          </a:r>
          <a:endParaRPr lang="zh-CN" altLang="en-US" dirty="0"/>
        </a:p>
      </dgm:t>
    </dgm:pt>
    <dgm:pt modelId="{6C2D5162-AA10-40B6-9B61-F54A962F44E6}" type="parTrans" cxnId="{BB083B26-28FA-4498-AABE-6462C92A2C87}">
      <dgm:prSet/>
      <dgm:spPr/>
      <dgm:t>
        <a:bodyPr/>
        <a:lstStyle/>
        <a:p>
          <a:endParaRPr lang="zh-CN" altLang="en-US"/>
        </a:p>
      </dgm:t>
    </dgm:pt>
    <dgm:pt modelId="{D4C975C7-25A1-422F-AD24-0D09735946B0}" type="sibTrans" cxnId="{BB083B26-28FA-4498-AABE-6462C92A2C87}">
      <dgm:prSet/>
      <dgm:spPr/>
      <dgm:t>
        <a:bodyPr/>
        <a:lstStyle/>
        <a:p>
          <a:endParaRPr lang="zh-CN" altLang="en-US"/>
        </a:p>
      </dgm:t>
    </dgm:pt>
    <dgm:pt modelId="{40CACFE4-BC6F-4C5B-94F3-974CDAF5311D}">
      <dgm:prSet phldrT="[文本]"/>
      <dgm:spPr/>
      <dgm:t>
        <a:bodyPr/>
        <a:lstStyle/>
        <a:p>
          <a:r>
            <a:rPr lang="zh-CN" altLang="en-US" smtClean="0"/>
            <a:t>成百上千个具体标准</a:t>
          </a:r>
          <a:endParaRPr lang="zh-CN" altLang="en-US" dirty="0"/>
        </a:p>
      </dgm:t>
    </dgm:pt>
    <dgm:pt modelId="{1066E6C1-6614-4990-968D-E65E56C7199B}" type="parTrans" cxnId="{B50C8467-8F4C-494D-95CF-95A035F27F82}">
      <dgm:prSet/>
      <dgm:spPr/>
      <dgm:t>
        <a:bodyPr/>
        <a:lstStyle/>
        <a:p>
          <a:endParaRPr lang="zh-CN" altLang="en-US"/>
        </a:p>
      </dgm:t>
    </dgm:pt>
    <dgm:pt modelId="{DD2D4DF2-CE40-4AA3-BF98-FE1601DE7797}" type="sibTrans" cxnId="{B50C8467-8F4C-494D-95CF-95A035F27F82}">
      <dgm:prSet/>
      <dgm:spPr/>
      <dgm:t>
        <a:bodyPr/>
        <a:lstStyle/>
        <a:p>
          <a:endParaRPr lang="zh-CN" altLang="en-US"/>
        </a:p>
      </dgm:t>
    </dgm:pt>
    <dgm:pt modelId="{1CDE38B4-697B-480F-A2C6-828FE75AEA60}" type="pres">
      <dgm:prSet presAssocID="{2B1395AC-5ED4-4C5E-B889-82F2401D64AB}" presName="Name0" presStyleCnt="0">
        <dgm:presLayoutVars>
          <dgm:dir/>
          <dgm:animLvl val="lvl"/>
          <dgm:resizeHandles val="exact"/>
        </dgm:presLayoutVars>
      </dgm:prSet>
      <dgm:spPr/>
    </dgm:pt>
    <dgm:pt modelId="{99B9DC6D-B888-406A-BB81-AE18B624D272}" type="pres">
      <dgm:prSet presAssocID="{EE85FCE4-E3E8-4B89-997A-AE83C364A363}" presName="Name8" presStyleCnt="0"/>
      <dgm:spPr/>
    </dgm:pt>
    <dgm:pt modelId="{00FA1F4B-0818-4EA5-A830-D428935955C5}" type="pres">
      <dgm:prSet presAssocID="{EE85FCE4-E3E8-4B89-997A-AE83C364A363}" presName="level" presStyleLbl="node1" presStyleIdx="0" presStyleCnt="5">
        <dgm:presLayoutVars>
          <dgm:chMax val="1"/>
          <dgm:bulletEnabled val="1"/>
        </dgm:presLayoutVars>
      </dgm:prSet>
      <dgm:spPr/>
      <dgm:t>
        <a:bodyPr/>
        <a:lstStyle/>
        <a:p>
          <a:endParaRPr lang="zh-CN" altLang="en-US"/>
        </a:p>
      </dgm:t>
    </dgm:pt>
    <dgm:pt modelId="{65CC55B4-9306-4BEB-8CDC-F95ADD493248}" type="pres">
      <dgm:prSet presAssocID="{EE85FCE4-E3E8-4B89-997A-AE83C364A363}" presName="levelTx" presStyleLbl="revTx" presStyleIdx="0" presStyleCnt="0">
        <dgm:presLayoutVars>
          <dgm:chMax val="1"/>
          <dgm:bulletEnabled val="1"/>
        </dgm:presLayoutVars>
      </dgm:prSet>
      <dgm:spPr/>
      <dgm:t>
        <a:bodyPr/>
        <a:lstStyle/>
        <a:p>
          <a:endParaRPr lang="zh-CN" altLang="en-US"/>
        </a:p>
      </dgm:t>
    </dgm:pt>
    <dgm:pt modelId="{550485F2-D847-41D8-9ED6-1DBAE1953E20}" type="pres">
      <dgm:prSet presAssocID="{3AE02CD4-2543-498A-AD35-7827C5247203}" presName="Name8" presStyleCnt="0"/>
      <dgm:spPr/>
    </dgm:pt>
    <dgm:pt modelId="{023972BC-2EC6-4FF2-965B-A97AC5D8A81E}" type="pres">
      <dgm:prSet presAssocID="{3AE02CD4-2543-498A-AD35-7827C5247203}" presName="level" presStyleLbl="node1" presStyleIdx="1" presStyleCnt="5">
        <dgm:presLayoutVars>
          <dgm:chMax val="1"/>
          <dgm:bulletEnabled val="1"/>
        </dgm:presLayoutVars>
      </dgm:prSet>
      <dgm:spPr/>
      <dgm:t>
        <a:bodyPr/>
        <a:lstStyle/>
        <a:p>
          <a:endParaRPr lang="zh-CN" altLang="en-US"/>
        </a:p>
      </dgm:t>
    </dgm:pt>
    <dgm:pt modelId="{013AEC4E-0DBB-4458-B5FD-10B45E1BC6BF}" type="pres">
      <dgm:prSet presAssocID="{3AE02CD4-2543-498A-AD35-7827C5247203}" presName="levelTx" presStyleLbl="revTx" presStyleIdx="0" presStyleCnt="0">
        <dgm:presLayoutVars>
          <dgm:chMax val="1"/>
          <dgm:bulletEnabled val="1"/>
        </dgm:presLayoutVars>
      </dgm:prSet>
      <dgm:spPr/>
      <dgm:t>
        <a:bodyPr/>
        <a:lstStyle/>
        <a:p>
          <a:endParaRPr lang="zh-CN" altLang="en-US"/>
        </a:p>
      </dgm:t>
    </dgm:pt>
    <dgm:pt modelId="{32D0B5F8-68AA-4545-9F07-DD09D4A2DFBB}" type="pres">
      <dgm:prSet presAssocID="{8AB78806-69B0-461F-9C20-6E8547A1761F}" presName="Name8" presStyleCnt="0"/>
      <dgm:spPr/>
    </dgm:pt>
    <dgm:pt modelId="{FBB4DF65-6267-4AC4-BBF8-A41E55ABEF7C}" type="pres">
      <dgm:prSet presAssocID="{8AB78806-69B0-461F-9C20-6E8547A1761F}" presName="level" presStyleLbl="node1" presStyleIdx="2" presStyleCnt="5">
        <dgm:presLayoutVars>
          <dgm:chMax val="1"/>
          <dgm:bulletEnabled val="1"/>
        </dgm:presLayoutVars>
      </dgm:prSet>
      <dgm:spPr/>
      <dgm:t>
        <a:bodyPr/>
        <a:lstStyle/>
        <a:p>
          <a:endParaRPr lang="zh-CN" altLang="en-US"/>
        </a:p>
      </dgm:t>
    </dgm:pt>
    <dgm:pt modelId="{B9FACD5B-C31E-4CEC-9BFD-96CF3C4C7618}" type="pres">
      <dgm:prSet presAssocID="{8AB78806-69B0-461F-9C20-6E8547A1761F}" presName="levelTx" presStyleLbl="revTx" presStyleIdx="0" presStyleCnt="0">
        <dgm:presLayoutVars>
          <dgm:chMax val="1"/>
          <dgm:bulletEnabled val="1"/>
        </dgm:presLayoutVars>
      </dgm:prSet>
      <dgm:spPr/>
      <dgm:t>
        <a:bodyPr/>
        <a:lstStyle/>
        <a:p>
          <a:endParaRPr lang="zh-CN" altLang="en-US"/>
        </a:p>
      </dgm:t>
    </dgm:pt>
    <dgm:pt modelId="{7EB28AED-B896-4904-B6A9-DFBBE5FB2726}" type="pres">
      <dgm:prSet presAssocID="{2786E254-B24F-4546-A859-604959F3E3C8}" presName="Name8" presStyleCnt="0"/>
      <dgm:spPr/>
    </dgm:pt>
    <dgm:pt modelId="{A2BC460A-CAD0-47C6-8D75-605260860E3E}" type="pres">
      <dgm:prSet presAssocID="{2786E254-B24F-4546-A859-604959F3E3C8}" presName="level" presStyleLbl="node1" presStyleIdx="3" presStyleCnt="5">
        <dgm:presLayoutVars>
          <dgm:chMax val="1"/>
          <dgm:bulletEnabled val="1"/>
        </dgm:presLayoutVars>
      </dgm:prSet>
      <dgm:spPr/>
      <dgm:t>
        <a:bodyPr/>
        <a:lstStyle/>
        <a:p>
          <a:endParaRPr lang="zh-CN" altLang="en-US"/>
        </a:p>
      </dgm:t>
    </dgm:pt>
    <dgm:pt modelId="{2A0B76E0-0D4F-4703-A3BE-17D8C5B37EB8}" type="pres">
      <dgm:prSet presAssocID="{2786E254-B24F-4546-A859-604959F3E3C8}" presName="levelTx" presStyleLbl="revTx" presStyleIdx="0" presStyleCnt="0">
        <dgm:presLayoutVars>
          <dgm:chMax val="1"/>
          <dgm:bulletEnabled val="1"/>
        </dgm:presLayoutVars>
      </dgm:prSet>
      <dgm:spPr/>
      <dgm:t>
        <a:bodyPr/>
        <a:lstStyle/>
        <a:p>
          <a:endParaRPr lang="zh-CN" altLang="en-US"/>
        </a:p>
      </dgm:t>
    </dgm:pt>
    <dgm:pt modelId="{CEE1DEF5-FBC5-4CD0-AA32-485B2A0DD30C}" type="pres">
      <dgm:prSet presAssocID="{40CACFE4-BC6F-4C5B-94F3-974CDAF5311D}" presName="Name8" presStyleCnt="0"/>
      <dgm:spPr/>
    </dgm:pt>
    <dgm:pt modelId="{832CB783-F13D-4BCF-8330-76F97CBEE95E}" type="pres">
      <dgm:prSet presAssocID="{40CACFE4-BC6F-4C5B-94F3-974CDAF5311D}" presName="level" presStyleLbl="node1" presStyleIdx="4" presStyleCnt="5">
        <dgm:presLayoutVars>
          <dgm:chMax val="1"/>
          <dgm:bulletEnabled val="1"/>
        </dgm:presLayoutVars>
      </dgm:prSet>
      <dgm:spPr/>
      <dgm:t>
        <a:bodyPr/>
        <a:lstStyle/>
        <a:p>
          <a:endParaRPr lang="zh-CN" altLang="en-US"/>
        </a:p>
      </dgm:t>
    </dgm:pt>
    <dgm:pt modelId="{50878711-CA95-4858-88DF-ACE1E1303920}" type="pres">
      <dgm:prSet presAssocID="{40CACFE4-BC6F-4C5B-94F3-974CDAF5311D}" presName="levelTx" presStyleLbl="revTx" presStyleIdx="0" presStyleCnt="0">
        <dgm:presLayoutVars>
          <dgm:chMax val="1"/>
          <dgm:bulletEnabled val="1"/>
        </dgm:presLayoutVars>
      </dgm:prSet>
      <dgm:spPr/>
      <dgm:t>
        <a:bodyPr/>
        <a:lstStyle/>
        <a:p>
          <a:endParaRPr lang="zh-CN" altLang="en-US"/>
        </a:p>
      </dgm:t>
    </dgm:pt>
  </dgm:ptLst>
  <dgm:cxnLst>
    <dgm:cxn modelId="{30BE1733-AAF6-4717-ABE5-1251F2831F23}" type="presOf" srcId="{8AB78806-69B0-461F-9C20-6E8547A1761F}" destId="{FBB4DF65-6267-4AC4-BBF8-A41E55ABEF7C}" srcOrd="0" destOrd="0" presId="urn:microsoft.com/office/officeart/2005/8/layout/pyramid1"/>
    <dgm:cxn modelId="{CC4CD798-8562-47EA-A4AA-6B529906DC4E}" type="presOf" srcId="{2B1395AC-5ED4-4C5E-B889-82F2401D64AB}" destId="{1CDE38B4-697B-480F-A2C6-828FE75AEA60}" srcOrd="0" destOrd="0" presId="urn:microsoft.com/office/officeart/2005/8/layout/pyramid1"/>
    <dgm:cxn modelId="{BCCC5C9F-23AB-4EE0-AB29-43AB30036DDC}" type="presOf" srcId="{EE85FCE4-E3E8-4B89-997A-AE83C364A363}" destId="{65CC55B4-9306-4BEB-8CDC-F95ADD493248}" srcOrd="1" destOrd="0" presId="urn:microsoft.com/office/officeart/2005/8/layout/pyramid1"/>
    <dgm:cxn modelId="{F2FE1679-819A-45E2-B11A-2FBDFC75CCC9}" type="presOf" srcId="{EE85FCE4-E3E8-4B89-997A-AE83C364A363}" destId="{00FA1F4B-0818-4EA5-A830-D428935955C5}" srcOrd="0" destOrd="0" presId="urn:microsoft.com/office/officeart/2005/8/layout/pyramid1"/>
    <dgm:cxn modelId="{3A2DECDE-49B8-4D08-95EE-DDD142F963A8}" type="presOf" srcId="{2786E254-B24F-4546-A859-604959F3E3C8}" destId="{2A0B76E0-0D4F-4703-A3BE-17D8C5B37EB8}" srcOrd="1" destOrd="0" presId="urn:microsoft.com/office/officeart/2005/8/layout/pyramid1"/>
    <dgm:cxn modelId="{FABBEA6D-3F20-4738-9268-EDC98F199B11}" type="presOf" srcId="{3AE02CD4-2543-498A-AD35-7827C5247203}" destId="{013AEC4E-0DBB-4458-B5FD-10B45E1BC6BF}" srcOrd="1" destOrd="0" presId="urn:microsoft.com/office/officeart/2005/8/layout/pyramid1"/>
    <dgm:cxn modelId="{CCA20635-FEF5-4055-AC51-C63D43574839}" type="presOf" srcId="{8AB78806-69B0-461F-9C20-6E8547A1761F}" destId="{B9FACD5B-C31E-4CEC-9BFD-96CF3C4C7618}" srcOrd="1" destOrd="0" presId="urn:microsoft.com/office/officeart/2005/8/layout/pyramid1"/>
    <dgm:cxn modelId="{B50C8467-8F4C-494D-95CF-95A035F27F82}" srcId="{2B1395AC-5ED4-4C5E-B889-82F2401D64AB}" destId="{40CACFE4-BC6F-4C5B-94F3-974CDAF5311D}" srcOrd="4" destOrd="0" parTransId="{1066E6C1-6614-4990-968D-E65E56C7199B}" sibTransId="{DD2D4DF2-CE40-4AA3-BF98-FE1601DE7797}"/>
    <dgm:cxn modelId="{3034B5A1-80EA-4FB1-A6EA-F392CE81571C}" srcId="{2B1395AC-5ED4-4C5E-B889-82F2401D64AB}" destId="{8AB78806-69B0-461F-9C20-6E8547A1761F}" srcOrd="2" destOrd="0" parTransId="{29F1F721-086B-46B2-858B-4628B4D215F4}" sibTransId="{7008F5E6-73EF-4887-9B2A-D839F38CC9CB}"/>
    <dgm:cxn modelId="{F8E7AE03-6B8B-4CF1-8B2D-5BB9666B743A}" type="presOf" srcId="{40CACFE4-BC6F-4C5B-94F3-974CDAF5311D}" destId="{832CB783-F13D-4BCF-8330-76F97CBEE95E}" srcOrd="0" destOrd="0" presId="urn:microsoft.com/office/officeart/2005/8/layout/pyramid1"/>
    <dgm:cxn modelId="{33D1F2F7-50EC-4D13-B8AE-CD6422F4DDD1}" srcId="{2B1395AC-5ED4-4C5E-B889-82F2401D64AB}" destId="{EE85FCE4-E3E8-4B89-997A-AE83C364A363}" srcOrd="0" destOrd="0" parTransId="{D75DAEF4-FB38-4010-97F1-00589F83625C}" sibTransId="{1F45BB62-D521-451A-88A3-FBBB7D53E9FD}"/>
    <dgm:cxn modelId="{8B520D0E-6E0C-4868-9416-5E84A0DE1807}" type="presOf" srcId="{3AE02CD4-2543-498A-AD35-7827C5247203}" destId="{023972BC-2EC6-4FF2-965B-A97AC5D8A81E}" srcOrd="0" destOrd="0" presId="urn:microsoft.com/office/officeart/2005/8/layout/pyramid1"/>
    <dgm:cxn modelId="{BB083B26-28FA-4498-AABE-6462C92A2C87}" srcId="{2B1395AC-5ED4-4C5E-B889-82F2401D64AB}" destId="{2786E254-B24F-4546-A859-604959F3E3C8}" srcOrd="3" destOrd="0" parTransId="{6C2D5162-AA10-40B6-9B61-F54A962F44E6}" sibTransId="{D4C975C7-25A1-422F-AD24-0D09735946B0}"/>
    <dgm:cxn modelId="{BDC2A7FF-A107-432A-A992-E9B68FEA575D}" srcId="{2B1395AC-5ED4-4C5E-B889-82F2401D64AB}" destId="{3AE02CD4-2543-498A-AD35-7827C5247203}" srcOrd="1" destOrd="0" parTransId="{F56AF609-1B5B-4CE5-9E3B-2A224ACF8684}" sibTransId="{5EF69482-D015-44EC-BA70-E78687CDDC87}"/>
    <dgm:cxn modelId="{3383EFD7-49F5-469C-B2B4-3A2E389A88D1}" type="presOf" srcId="{40CACFE4-BC6F-4C5B-94F3-974CDAF5311D}" destId="{50878711-CA95-4858-88DF-ACE1E1303920}" srcOrd="1" destOrd="0" presId="urn:microsoft.com/office/officeart/2005/8/layout/pyramid1"/>
    <dgm:cxn modelId="{1F3CD49D-4AB1-47E2-8A7F-017E7D1359C6}" type="presOf" srcId="{2786E254-B24F-4546-A859-604959F3E3C8}" destId="{A2BC460A-CAD0-47C6-8D75-605260860E3E}" srcOrd="0" destOrd="0" presId="urn:microsoft.com/office/officeart/2005/8/layout/pyramid1"/>
    <dgm:cxn modelId="{DE8FB5C2-4167-496D-9671-23EEC7740BA4}" type="presParOf" srcId="{1CDE38B4-697B-480F-A2C6-828FE75AEA60}" destId="{99B9DC6D-B888-406A-BB81-AE18B624D272}" srcOrd="0" destOrd="0" presId="urn:microsoft.com/office/officeart/2005/8/layout/pyramid1"/>
    <dgm:cxn modelId="{B97C8101-8DB3-4A98-B33E-F5886E57F1D5}" type="presParOf" srcId="{99B9DC6D-B888-406A-BB81-AE18B624D272}" destId="{00FA1F4B-0818-4EA5-A830-D428935955C5}" srcOrd="0" destOrd="0" presId="urn:microsoft.com/office/officeart/2005/8/layout/pyramid1"/>
    <dgm:cxn modelId="{B925894A-C611-4D23-9C92-C85BEBD0DBD8}" type="presParOf" srcId="{99B9DC6D-B888-406A-BB81-AE18B624D272}" destId="{65CC55B4-9306-4BEB-8CDC-F95ADD493248}" srcOrd="1" destOrd="0" presId="urn:microsoft.com/office/officeart/2005/8/layout/pyramid1"/>
    <dgm:cxn modelId="{DF29CFDD-A687-4CA1-8D75-45EF25227806}" type="presParOf" srcId="{1CDE38B4-697B-480F-A2C6-828FE75AEA60}" destId="{550485F2-D847-41D8-9ED6-1DBAE1953E20}" srcOrd="1" destOrd="0" presId="urn:microsoft.com/office/officeart/2005/8/layout/pyramid1"/>
    <dgm:cxn modelId="{ABAE5781-3E80-4123-B6E2-05C911CC0114}" type="presParOf" srcId="{550485F2-D847-41D8-9ED6-1DBAE1953E20}" destId="{023972BC-2EC6-4FF2-965B-A97AC5D8A81E}" srcOrd="0" destOrd="0" presId="urn:microsoft.com/office/officeart/2005/8/layout/pyramid1"/>
    <dgm:cxn modelId="{D5A757AC-EE3E-46A2-8475-3688693A371C}" type="presParOf" srcId="{550485F2-D847-41D8-9ED6-1DBAE1953E20}" destId="{013AEC4E-0DBB-4458-B5FD-10B45E1BC6BF}" srcOrd="1" destOrd="0" presId="urn:microsoft.com/office/officeart/2005/8/layout/pyramid1"/>
    <dgm:cxn modelId="{52E05BC7-5644-4D8C-B975-86ACA6D4E755}" type="presParOf" srcId="{1CDE38B4-697B-480F-A2C6-828FE75AEA60}" destId="{32D0B5F8-68AA-4545-9F07-DD09D4A2DFBB}" srcOrd="2" destOrd="0" presId="urn:microsoft.com/office/officeart/2005/8/layout/pyramid1"/>
    <dgm:cxn modelId="{A997F46F-3064-4B5D-82C2-4813866CC559}" type="presParOf" srcId="{32D0B5F8-68AA-4545-9F07-DD09D4A2DFBB}" destId="{FBB4DF65-6267-4AC4-BBF8-A41E55ABEF7C}" srcOrd="0" destOrd="0" presId="urn:microsoft.com/office/officeart/2005/8/layout/pyramid1"/>
    <dgm:cxn modelId="{CFF74A06-D2F8-46C2-832D-B41FC06CC5C9}" type="presParOf" srcId="{32D0B5F8-68AA-4545-9F07-DD09D4A2DFBB}" destId="{B9FACD5B-C31E-4CEC-9BFD-96CF3C4C7618}" srcOrd="1" destOrd="0" presId="urn:microsoft.com/office/officeart/2005/8/layout/pyramid1"/>
    <dgm:cxn modelId="{D35C8A5F-4A82-46D7-BC1E-9DB05D2B6A81}" type="presParOf" srcId="{1CDE38B4-697B-480F-A2C6-828FE75AEA60}" destId="{7EB28AED-B896-4904-B6A9-DFBBE5FB2726}" srcOrd="3" destOrd="0" presId="urn:microsoft.com/office/officeart/2005/8/layout/pyramid1"/>
    <dgm:cxn modelId="{B765D781-A4C8-4678-8810-EC5A780A7F0B}" type="presParOf" srcId="{7EB28AED-B896-4904-B6A9-DFBBE5FB2726}" destId="{A2BC460A-CAD0-47C6-8D75-605260860E3E}" srcOrd="0" destOrd="0" presId="urn:microsoft.com/office/officeart/2005/8/layout/pyramid1"/>
    <dgm:cxn modelId="{0D208414-76D3-4AC1-AA9B-CE0BC942E9CB}" type="presParOf" srcId="{7EB28AED-B896-4904-B6A9-DFBBE5FB2726}" destId="{2A0B76E0-0D4F-4703-A3BE-17D8C5B37EB8}" srcOrd="1" destOrd="0" presId="urn:microsoft.com/office/officeart/2005/8/layout/pyramid1"/>
    <dgm:cxn modelId="{E12B5BB2-5492-4924-9E6B-0E6AD24475B3}" type="presParOf" srcId="{1CDE38B4-697B-480F-A2C6-828FE75AEA60}" destId="{CEE1DEF5-FBC5-4CD0-AA32-485B2A0DD30C}" srcOrd="4" destOrd="0" presId="urn:microsoft.com/office/officeart/2005/8/layout/pyramid1"/>
    <dgm:cxn modelId="{7FD6286D-D3CC-4FB0-B744-91B2CF0AB882}" type="presParOf" srcId="{CEE1DEF5-FBC5-4CD0-AA32-485B2A0DD30C}" destId="{832CB783-F13D-4BCF-8330-76F97CBEE95E}" srcOrd="0" destOrd="0" presId="urn:microsoft.com/office/officeart/2005/8/layout/pyramid1"/>
    <dgm:cxn modelId="{3285F4BC-AD61-47DB-AE22-079BC633172E}" type="presParOf" srcId="{CEE1DEF5-FBC5-4CD0-AA32-485B2A0DD30C}" destId="{50878711-CA95-4858-88DF-ACE1E1303920}" srcOrd="1" destOrd="0" presId="urn:microsoft.com/office/officeart/2005/8/layout/pyramid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BE7FC79C-9CFE-4C59-A295-EA1E3A68FF87}">
      <dgm:prSet phldrT="[文本]" custT="1"/>
      <dgm:spPr>
        <a:solidFill>
          <a:srgbClr val="FFCC66"/>
        </a:solidFill>
      </dgm:spPr>
      <dgm:t>
        <a:bodyPr/>
        <a:lstStyle/>
        <a:p>
          <a:pPr algn="l"/>
          <a:r>
            <a:rPr lang="en-US" sz="1600" u="none" dirty="0" smtClean="0"/>
            <a:t>   </a:t>
          </a:r>
          <a:r>
            <a:rPr lang="zh-CN" altLang="en-US" sz="1400" u="none" dirty="0" smtClean="0">
              <a:solidFill>
                <a:schemeClr val="tx1"/>
              </a:solidFill>
            </a:rPr>
            <a:t>基于物联网的智能电网技术</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dgm:spPr>
      <dgm:t>
        <a:bodyPr/>
        <a:lstStyle/>
        <a:p>
          <a:pPr algn="l"/>
          <a:r>
            <a:rPr lang="en-US" sz="1600" u="none" dirty="0" smtClean="0">
              <a:solidFill>
                <a:schemeClr val="bg1"/>
              </a:solidFill>
              <a:latin typeface="+mn-ea"/>
              <a:ea typeface="+mn-ea"/>
            </a:rPr>
            <a:t>   </a:t>
          </a:r>
          <a:r>
            <a:rPr lang="en-US" sz="1600" u="none" dirty="0" err="1" smtClean="0">
              <a:solidFill>
                <a:schemeClr val="bg1"/>
              </a:solidFill>
              <a:latin typeface="+mn-ea"/>
              <a:ea typeface="+mn-ea"/>
            </a:rPr>
            <a:t>智能</a:t>
          </a:r>
          <a:r>
            <a:rPr lang="zh-CN" altLang="en-US" sz="1600" u="none" dirty="0" smtClean="0">
              <a:solidFill>
                <a:schemeClr val="bg1"/>
              </a:solidFill>
              <a:latin typeface="+mn-ea"/>
              <a:ea typeface="+mn-ea"/>
            </a:rPr>
            <a:t>电网技术标准</a:t>
          </a:r>
          <a:endParaRPr lang="zh-CN" altLang="en-US" sz="1600" dirty="0">
            <a:solidFill>
              <a:schemeClr val="bg1"/>
            </a:solidFill>
            <a:latin typeface="+mn-ea"/>
            <a:ea typeface="+mn-ea"/>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a:t>
          </a:r>
          <a:r>
            <a:rPr lang="zh-CN" altLang="en-US" sz="1400" u="none" dirty="0" smtClean="0">
              <a:solidFill>
                <a:schemeClr val="tx1"/>
              </a:solidFill>
            </a:rPr>
            <a:t>电网的概念</a:t>
          </a:r>
          <a:endParaRPr lang="zh-CN" altLang="en-US" sz="1400" u="none" dirty="0">
            <a:solidFill>
              <a:schemeClr val="tx1"/>
            </a:solidFill>
          </a:endParaRPr>
        </a:p>
      </dgm:t>
    </dgm:pt>
    <dgm:pt modelId="{C39CC968-0BF9-40F9-9F50-CB79325223BB}" type="sibTrans" cxnId="{2C7E0276-8840-4465-8DAD-478DA293BECB}">
      <dgm:prSet/>
      <dgm:spPr/>
      <dgm:t>
        <a:bodyPr/>
        <a:lstStyle/>
        <a:p>
          <a:endParaRPr lang="zh-CN" altLang="en-US" sz="1600"/>
        </a:p>
      </dgm:t>
    </dgm:pt>
    <dgm:pt modelId="{40134812-FDE4-4D83-BCC4-669066684F1D}" type="parTrans" cxnId="{2C7E0276-8840-4465-8DAD-478DA293BECB}">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ScaleX="8171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ScaleX="74917" custLinFactNeighborX="572" custLinFactNeighborY="12501">
        <dgm:presLayoutVars>
          <dgm:bulletEnabled val="1"/>
        </dgm:presLayoutVars>
      </dgm:prSet>
      <dgm:spPr/>
      <dgm:t>
        <a:bodyPr/>
        <a:lstStyle/>
        <a:p>
          <a:endParaRPr lang="zh-CN" altLang="en-US"/>
        </a:p>
      </dgm:t>
    </dgm:pt>
  </dgm:ptLst>
  <dgm:cxnLst>
    <dgm:cxn modelId="{95592D68-B473-450B-AB15-6D2E7C47FA3A}"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4228709C-3387-4A93-B01E-968BC44F0EB6}"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76D61B19-862E-4D87-A68D-FA238D0CD222}" type="presOf" srcId="{A62A7514-2DD7-41B7-80ED-F693EACC02A5}" destId="{4F72C2E5-C0F0-49B9-9693-6A68F13804F4}" srcOrd="0" destOrd="0" presId="urn:microsoft.com/office/officeart/2005/8/layout/hChevron3"/>
    <dgm:cxn modelId="{0EC0CB5A-26CB-4ED9-9F0E-96B53C2FF133}" type="presOf" srcId="{4AFE0152-52EB-4B95-B7AD-68475D9B1B55}" destId="{78707572-11B1-43F0-B56F-5E4AB636DFB3}" srcOrd="0" destOrd="0" presId="urn:microsoft.com/office/officeart/2005/8/layout/hChevron3"/>
    <dgm:cxn modelId="{EFB1916B-B08D-43B7-B5B5-E6F529D9BCB4}" type="presParOf" srcId="{4F72C2E5-C0F0-49B9-9693-6A68F13804F4}" destId="{78707572-11B1-43F0-B56F-5E4AB636DFB3}" srcOrd="0" destOrd="0" presId="urn:microsoft.com/office/officeart/2005/8/layout/hChevron3"/>
    <dgm:cxn modelId="{E0DAF056-B1C4-4A5E-B115-00C181B0697A}" type="presParOf" srcId="{4F72C2E5-C0F0-49B9-9693-6A68F13804F4}" destId="{DF1A3B44-7C86-47AC-889C-B1EF619618EA}" srcOrd="1" destOrd="0" presId="urn:microsoft.com/office/officeart/2005/8/layout/hChevron3"/>
    <dgm:cxn modelId="{E2435C76-3AAB-43CA-850A-023D23016178}" type="presParOf" srcId="{4F72C2E5-C0F0-49B9-9693-6A68F13804F4}" destId="{370B7215-43AF-46BF-A735-20A368491720}" srcOrd="2" destOrd="0" presId="urn:microsoft.com/office/officeart/2005/8/layout/hChevron3"/>
    <dgm:cxn modelId="{4C86A577-66FF-4DF9-B3C1-633EA9D57629}" type="presParOf" srcId="{4F72C2E5-C0F0-49B9-9693-6A68F13804F4}" destId="{E079EB35-79C3-4272-8F6A-95B4FB054A82}" srcOrd="3" destOrd="0" presId="urn:microsoft.com/office/officeart/2005/8/layout/hChevron3"/>
    <dgm:cxn modelId="{176C0D0F-C8A2-40D3-86A9-9EEDB8BDB207}"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E3DB4C5-6BD8-4ADF-B31D-0BA68E6CDD6D}" type="doc">
      <dgm:prSet loTypeId="urn:microsoft.com/office/officeart/2005/8/layout/arrow2" loCatId="process" qsTypeId="urn:microsoft.com/office/officeart/2005/8/quickstyle/3d5" qsCatId="3D" csTypeId="urn:microsoft.com/office/officeart/2005/8/colors/accent6_2" csCatId="accent6" phldr="1"/>
      <dgm:spPr/>
      <dgm:t>
        <a:bodyPr/>
        <a:lstStyle/>
        <a:p>
          <a:endParaRPr lang="zh-CN" altLang="en-US"/>
        </a:p>
      </dgm:t>
    </dgm:pt>
    <dgm:pt modelId="{25312390-EE81-4B66-AC5B-3F47CE7B9A6E}">
      <dgm:prSet/>
      <dgm:spPr/>
      <dgm:t>
        <a:bodyPr/>
        <a:lstStyle/>
        <a:p>
          <a:pPr rtl="0"/>
          <a:r>
            <a:rPr lang="zh-CN" dirty="0" smtClean="0"/>
            <a:t>电力系统运行的稳定性降低</a:t>
          </a:r>
          <a:r>
            <a:rPr lang="zh-CN" altLang="en-US" dirty="0" smtClean="0"/>
            <a:t>，电网利用率不高</a:t>
          </a:r>
          <a:endParaRPr lang="en-US" dirty="0"/>
        </a:p>
      </dgm:t>
    </dgm:pt>
    <dgm:pt modelId="{9F205C64-511E-4EBB-89BE-47AA07D10E7C}" type="parTrans" cxnId="{76D2DF44-5529-438A-A4C6-0CD2CC970094}">
      <dgm:prSet/>
      <dgm:spPr/>
      <dgm:t>
        <a:bodyPr/>
        <a:lstStyle/>
        <a:p>
          <a:endParaRPr lang="zh-CN" altLang="en-US"/>
        </a:p>
      </dgm:t>
    </dgm:pt>
    <dgm:pt modelId="{4E28002C-0693-469A-BC40-9F94B94C0142}" type="sibTrans" cxnId="{76D2DF44-5529-438A-A4C6-0CD2CC970094}">
      <dgm:prSet/>
      <dgm:spPr/>
      <dgm:t>
        <a:bodyPr/>
        <a:lstStyle/>
        <a:p>
          <a:endParaRPr lang="zh-CN" altLang="en-US"/>
        </a:p>
      </dgm:t>
    </dgm:pt>
    <dgm:pt modelId="{F10B1DB7-6EA5-4E8B-BB3B-C25D14821583}">
      <dgm:prSet/>
      <dgm:spPr/>
      <dgm:t>
        <a:bodyPr/>
        <a:lstStyle/>
        <a:p>
          <a:pPr rtl="0"/>
          <a:r>
            <a:rPr lang="zh-CN" dirty="0" smtClean="0"/>
            <a:t>高度信息化的需求</a:t>
          </a:r>
          <a:endParaRPr lang="en-US" dirty="0"/>
        </a:p>
      </dgm:t>
    </dgm:pt>
    <dgm:pt modelId="{5BE70F6E-0C64-4AD9-B6AB-307856BA382A}" type="parTrans" cxnId="{D1265F02-B74A-4556-9A4E-51A4532419B8}">
      <dgm:prSet/>
      <dgm:spPr/>
      <dgm:t>
        <a:bodyPr/>
        <a:lstStyle/>
        <a:p>
          <a:endParaRPr lang="zh-CN" altLang="en-US"/>
        </a:p>
      </dgm:t>
    </dgm:pt>
    <dgm:pt modelId="{9D3EE5AC-048D-40B3-857A-AA112CADA156}" type="sibTrans" cxnId="{D1265F02-B74A-4556-9A4E-51A4532419B8}">
      <dgm:prSet/>
      <dgm:spPr/>
      <dgm:t>
        <a:bodyPr/>
        <a:lstStyle/>
        <a:p>
          <a:endParaRPr lang="zh-CN" altLang="en-US"/>
        </a:p>
      </dgm:t>
    </dgm:pt>
    <dgm:pt modelId="{E60DD059-35AD-441A-B089-3E47604111A9}">
      <dgm:prSet/>
      <dgm:spPr/>
      <dgm:t>
        <a:bodyPr/>
        <a:lstStyle/>
        <a:p>
          <a:pPr rtl="0"/>
          <a:r>
            <a:rPr lang="zh-CN" dirty="0" smtClean="0"/>
            <a:t>自动化调度的需求</a:t>
          </a:r>
          <a:endParaRPr lang="en-US" dirty="0"/>
        </a:p>
      </dgm:t>
    </dgm:pt>
    <dgm:pt modelId="{03508C6F-9C50-40EA-84B8-8052B9644FC0}" type="parTrans" cxnId="{D9CBD658-E9BC-4136-9AEF-6D47B97BDE78}">
      <dgm:prSet/>
      <dgm:spPr/>
      <dgm:t>
        <a:bodyPr/>
        <a:lstStyle/>
        <a:p>
          <a:endParaRPr lang="zh-CN" altLang="en-US"/>
        </a:p>
      </dgm:t>
    </dgm:pt>
    <dgm:pt modelId="{87654D5E-99C0-45BB-A757-7580BC631BE9}" type="sibTrans" cxnId="{D9CBD658-E9BC-4136-9AEF-6D47B97BDE78}">
      <dgm:prSet/>
      <dgm:spPr/>
      <dgm:t>
        <a:bodyPr/>
        <a:lstStyle/>
        <a:p>
          <a:endParaRPr lang="zh-CN" altLang="en-US"/>
        </a:p>
      </dgm:t>
    </dgm:pt>
    <dgm:pt modelId="{CF384898-079A-4B5E-96D6-D10205DBF919}">
      <dgm:prSet/>
      <dgm:spPr/>
      <dgm:t>
        <a:bodyPr/>
        <a:lstStyle/>
        <a:p>
          <a:pPr rtl="0"/>
          <a:r>
            <a:rPr lang="zh-CN" dirty="0" smtClean="0"/>
            <a:t>环保与能源安全的需求</a:t>
          </a:r>
          <a:endParaRPr lang="en-US" dirty="0"/>
        </a:p>
      </dgm:t>
    </dgm:pt>
    <dgm:pt modelId="{64F938D8-32B5-4127-9650-A37953B869CE}" type="parTrans" cxnId="{71BFCBBD-FE8C-496A-93CB-579BE73E41EB}">
      <dgm:prSet/>
      <dgm:spPr/>
      <dgm:t>
        <a:bodyPr/>
        <a:lstStyle/>
        <a:p>
          <a:endParaRPr lang="zh-CN" altLang="en-US"/>
        </a:p>
      </dgm:t>
    </dgm:pt>
    <dgm:pt modelId="{B5BADAE7-F026-48FC-BDF6-44C632F25383}" type="sibTrans" cxnId="{71BFCBBD-FE8C-496A-93CB-579BE73E41EB}">
      <dgm:prSet/>
      <dgm:spPr/>
      <dgm:t>
        <a:bodyPr/>
        <a:lstStyle/>
        <a:p>
          <a:endParaRPr lang="zh-CN" altLang="en-US"/>
        </a:p>
      </dgm:t>
    </dgm:pt>
    <dgm:pt modelId="{D4E36337-2172-4642-B598-AD989E5A553D}">
      <dgm:prSet/>
      <dgm:spPr/>
      <dgm:t>
        <a:bodyPr/>
        <a:lstStyle/>
        <a:p>
          <a:pPr rtl="0"/>
          <a:r>
            <a:rPr lang="zh-CN" dirty="0" smtClean="0"/>
            <a:t>高质量及多元化的用电需求</a:t>
          </a:r>
          <a:endParaRPr lang="zh-CN" dirty="0"/>
        </a:p>
      </dgm:t>
    </dgm:pt>
    <dgm:pt modelId="{1608E57C-521F-4D03-8667-FE78A8107B48}" type="parTrans" cxnId="{2057E67C-A1DB-4012-A8A7-27D5819FDA5A}">
      <dgm:prSet/>
      <dgm:spPr/>
      <dgm:t>
        <a:bodyPr/>
        <a:lstStyle/>
        <a:p>
          <a:endParaRPr lang="zh-CN" altLang="en-US"/>
        </a:p>
      </dgm:t>
    </dgm:pt>
    <dgm:pt modelId="{D930CD5C-5393-46DF-BE3E-7DCC87E7AC81}" type="sibTrans" cxnId="{2057E67C-A1DB-4012-A8A7-27D5819FDA5A}">
      <dgm:prSet/>
      <dgm:spPr/>
      <dgm:t>
        <a:bodyPr/>
        <a:lstStyle/>
        <a:p>
          <a:endParaRPr lang="zh-CN" altLang="en-US"/>
        </a:p>
      </dgm:t>
    </dgm:pt>
    <dgm:pt modelId="{9A766F70-F929-4966-A7AB-9086760871E7}" type="pres">
      <dgm:prSet presAssocID="{3E3DB4C5-6BD8-4ADF-B31D-0BA68E6CDD6D}" presName="arrowDiagram" presStyleCnt="0">
        <dgm:presLayoutVars>
          <dgm:chMax val="5"/>
          <dgm:dir/>
          <dgm:resizeHandles val="exact"/>
        </dgm:presLayoutVars>
      </dgm:prSet>
      <dgm:spPr/>
      <dgm:t>
        <a:bodyPr/>
        <a:lstStyle/>
        <a:p>
          <a:endParaRPr lang="zh-CN" altLang="en-US"/>
        </a:p>
      </dgm:t>
    </dgm:pt>
    <dgm:pt modelId="{72104A97-9F51-4B8E-841F-B2458A6D6550}" type="pres">
      <dgm:prSet presAssocID="{3E3DB4C5-6BD8-4ADF-B31D-0BA68E6CDD6D}" presName="arrow" presStyleLbl="bgShp" presStyleIdx="0" presStyleCnt="1" custLinFactNeighborX="-7608" custLinFactNeighborY="-13044"/>
      <dgm:spPr/>
    </dgm:pt>
    <dgm:pt modelId="{32A0BE4E-8C73-4470-868F-C19C5BF23704}" type="pres">
      <dgm:prSet presAssocID="{3E3DB4C5-6BD8-4ADF-B31D-0BA68E6CDD6D}" presName="arrowDiagram5" presStyleCnt="0"/>
      <dgm:spPr/>
    </dgm:pt>
    <dgm:pt modelId="{769BF18F-58E1-43E4-9780-ED7B1FDDF5A9}" type="pres">
      <dgm:prSet presAssocID="{25312390-EE81-4B66-AC5B-3F47CE7B9A6E}" presName="bullet5a" presStyleLbl="node1" presStyleIdx="0" presStyleCnt="5"/>
      <dgm:spPr/>
    </dgm:pt>
    <dgm:pt modelId="{3BF32326-F957-4E49-BC45-FB6FBA7CE9D5}" type="pres">
      <dgm:prSet presAssocID="{25312390-EE81-4B66-AC5B-3F47CE7B9A6E}" presName="textBox5a" presStyleLbl="revTx" presStyleIdx="0" presStyleCnt="5">
        <dgm:presLayoutVars>
          <dgm:bulletEnabled val="1"/>
        </dgm:presLayoutVars>
      </dgm:prSet>
      <dgm:spPr/>
      <dgm:t>
        <a:bodyPr/>
        <a:lstStyle/>
        <a:p>
          <a:endParaRPr lang="zh-CN" altLang="en-US"/>
        </a:p>
      </dgm:t>
    </dgm:pt>
    <dgm:pt modelId="{B998FCBC-749E-4F23-B0D2-F1142A60591F}" type="pres">
      <dgm:prSet presAssocID="{F10B1DB7-6EA5-4E8B-BB3B-C25D14821583}" presName="bullet5b" presStyleLbl="node1" presStyleIdx="1" presStyleCnt="5"/>
      <dgm:spPr/>
    </dgm:pt>
    <dgm:pt modelId="{3DCC5236-BC41-4FF5-8A51-0156BE876EEC}" type="pres">
      <dgm:prSet presAssocID="{F10B1DB7-6EA5-4E8B-BB3B-C25D14821583}" presName="textBox5b" presStyleLbl="revTx" presStyleIdx="1" presStyleCnt="5">
        <dgm:presLayoutVars>
          <dgm:bulletEnabled val="1"/>
        </dgm:presLayoutVars>
      </dgm:prSet>
      <dgm:spPr/>
      <dgm:t>
        <a:bodyPr/>
        <a:lstStyle/>
        <a:p>
          <a:endParaRPr lang="zh-CN" altLang="en-US"/>
        </a:p>
      </dgm:t>
    </dgm:pt>
    <dgm:pt modelId="{ABB802F7-0DD3-427D-8EEA-09C20C470CB8}" type="pres">
      <dgm:prSet presAssocID="{E60DD059-35AD-441A-B089-3E47604111A9}" presName="bullet5c" presStyleLbl="node1" presStyleIdx="2" presStyleCnt="5"/>
      <dgm:spPr/>
    </dgm:pt>
    <dgm:pt modelId="{39DAB0B8-304E-46D4-91B8-0B13AF773777}" type="pres">
      <dgm:prSet presAssocID="{E60DD059-35AD-441A-B089-3E47604111A9}" presName="textBox5c" presStyleLbl="revTx" presStyleIdx="2" presStyleCnt="5">
        <dgm:presLayoutVars>
          <dgm:bulletEnabled val="1"/>
        </dgm:presLayoutVars>
      </dgm:prSet>
      <dgm:spPr/>
      <dgm:t>
        <a:bodyPr/>
        <a:lstStyle/>
        <a:p>
          <a:endParaRPr lang="zh-CN" altLang="en-US"/>
        </a:p>
      </dgm:t>
    </dgm:pt>
    <dgm:pt modelId="{0BD92DA9-EFF2-4993-95FA-70E20F16DD71}" type="pres">
      <dgm:prSet presAssocID="{CF384898-079A-4B5E-96D6-D10205DBF919}" presName="bullet5d" presStyleLbl="node1" presStyleIdx="3" presStyleCnt="5"/>
      <dgm:spPr/>
    </dgm:pt>
    <dgm:pt modelId="{E792F1C9-676F-49C7-B380-868F173CF1AD}" type="pres">
      <dgm:prSet presAssocID="{CF384898-079A-4B5E-96D6-D10205DBF919}" presName="textBox5d" presStyleLbl="revTx" presStyleIdx="3" presStyleCnt="5">
        <dgm:presLayoutVars>
          <dgm:bulletEnabled val="1"/>
        </dgm:presLayoutVars>
      </dgm:prSet>
      <dgm:spPr/>
      <dgm:t>
        <a:bodyPr/>
        <a:lstStyle/>
        <a:p>
          <a:endParaRPr lang="zh-CN" altLang="en-US"/>
        </a:p>
      </dgm:t>
    </dgm:pt>
    <dgm:pt modelId="{A3202D4D-5F92-49BC-A50A-87D6EF8C2245}" type="pres">
      <dgm:prSet presAssocID="{D4E36337-2172-4642-B598-AD989E5A553D}" presName="bullet5e" presStyleLbl="node1" presStyleIdx="4" presStyleCnt="5"/>
      <dgm:spPr/>
    </dgm:pt>
    <dgm:pt modelId="{3ACA2DF3-9D8E-4855-A8FE-5C6412973F62}" type="pres">
      <dgm:prSet presAssocID="{D4E36337-2172-4642-B598-AD989E5A553D}" presName="textBox5e" presStyleLbl="revTx" presStyleIdx="4" presStyleCnt="5">
        <dgm:presLayoutVars>
          <dgm:bulletEnabled val="1"/>
        </dgm:presLayoutVars>
      </dgm:prSet>
      <dgm:spPr/>
      <dgm:t>
        <a:bodyPr/>
        <a:lstStyle/>
        <a:p>
          <a:endParaRPr lang="zh-CN" altLang="en-US"/>
        </a:p>
      </dgm:t>
    </dgm:pt>
  </dgm:ptLst>
  <dgm:cxnLst>
    <dgm:cxn modelId="{2057E67C-A1DB-4012-A8A7-27D5819FDA5A}" srcId="{3E3DB4C5-6BD8-4ADF-B31D-0BA68E6CDD6D}" destId="{D4E36337-2172-4642-B598-AD989E5A553D}" srcOrd="4" destOrd="0" parTransId="{1608E57C-521F-4D03-8667-FE78A8107B48}" sibTransId="{D930CD5C-5393-46DF-BE3E-7DCC87E7AC81}"/>
    <dgm:cxn modelId="{B4D26B99-DF96-4F2E-9AEB-A7FF5CC68126}" type="presOf" srcId="{25312390-EE81-4B66-AC5B-3F47CE7B9A6E}" destId="{3BF32326-F957-4E49-BC45-FB6FBA7CE9D5}" srcOrd="0" destOrd="0" presId="urn:microsoft.com/office/officeart/2005/8/layout/arrow2"/>
    <dgm:cxn modelId="{71BFCBBD-FE8C-496A-93CB-579BE73E41EB}" srcId="{3E3DB4C5-6BD8-4ADF-B31D-0BA68E6CDD6D}" destId="{CF384898-079A-4B5E-96D6-D10205DBF919}" srcOrd="3" destOrd="0" parTransId="{64F938D8-32B5-4127-9650-A37953B869CE}" sibTransId="{B5BADAE7-F026-48FC-BDF6-44C632F25383}"/>
    <dgm:cxn modelId="{873CD29E-FCE8-4A15-B6B5-3488B21FFDBE}" type="presOf" srcId="{F10B1DB7-6EA5-4E8B-BB3B-C25D14821583}" destId="{3DCC5236-BC41-4FF5-8A51-0156BE876EEC}" srcOrd="0" destOrd="0" presId="urn:microsoft.com/office/officeart/2005/8/layout/arrow2"/>
    <dgm:cxn modelId="{16B19BE7-78D7-4B46-BD23-FB5B2A1DE6C8}" type="presOf" srcId="{CF384898-079A-4B5E-96D6-D10205DBF919}" destId="{E792F1C9-676F-49C7-B380-868F173CF1AD}" srcOrd="0" destOrd="0" presId="urn:microsoft.com/office/officeart/2005/8/layout/arrow2"/>
    <dgm:cxn modelId="{9CF69218-860F-4A4C-AA73-118B38A6192B}" type="presOf" srcId="{3E3DB4C5-6BD8-4ADF-B31D-0BA68E6CDD6D}" destId="{9A766F70-F929-4966-A7AB-9086760871E7}" srcOrd="0" destOrd="0" presId="urn:microsoft.com/office/officeart/2005/8/layout/arrow2"/>
    <dgm:cxn modelId="{280A2E6C-58F5-4DBB-B8C6-968CB7BF075E}" type="presOf" srcId="{E60DD059-35AD-441A-B089-3E47604111A9}" destId="{39DAB0B8-304E-46D4-91B8-0B13AF773777}" srcOrd="0" destOrd="0" presId="urn:microsoft.com/office/officeart/2005/8/layout/arrow2"/>
    <dgm:cxn modelId="{D1265F02-B74A-4556-9A4E-51A4532419B8}" srcId="{3E3DB4C5-6BD8-4ADF-B31D-0BA68E6CDD6D}" destId="{F10B1DB7-6EA5-4E8B-BB3B-C25D14821583}" srcOrd="1" destOrd="0" parTransId="{5BE70F6E-0C64-4AD9-B6AB-307856BA382A}" sibTransId="{9D3EE5AC-048D-40B3-857A-AA112CADA156}"/>
    <dgm:cxn modelId="{76D2DF44-5529-438A-A4C6-0CD2CC970094}" srcId="{3E3DB4C5-6BD8-4ADF-B31D-0BA68E6CDD6D}" destId="{25312390-EE81-4B66-AC5B-3F47CE7B9A6E}" srcOrd="0" destOrd="0" parTransId="{9F205C64-511E-4EBB-89BE-47AA07D10E7C}" sibTransId="{4E28002C-0693-469A-BC40-9F94B94C0142}"/>
    <dgm:cxn modelId="{04551C4B-3662-46B8-A164-C6A193A76C98}" type="presOf" srcId="{D4E36337-2172-4642-B598-AD989E5A553D}" destId="{3ACA2DF3-9D8E-4855-A8FE-5C6412973F62}" srcOrd="0" destOrd="0" presId="urn:microsoft.com/office/officeart/2005/8/layout/arrow2"/>
    <dgm:cxn modelId="{D9CBD658-E9BC-4136-9AEF-6D47B97BDE78}" srcId="{3E3DB4C5-6BD8-4ADF-B31D-0BA68E6CDD6D}" destId="{E60DD059-35AD-441A-B089-3E47604111A9}" srcOrd="2" destOrd="0" parTransId="{03508C6F-9C50-40EA-84B8-8052B9644FC0}" sibTransId="{87654D5E-99C0-45BB-A757-7580BC631BE9}"/>
    <dgm:cxn modelId="{053D0EE5-6A58-4C55-B0C5-2942E9273F82}" type="presParOf" srcId="{9A766F70-F929-4966-A7AB-9086760871E7}" destId="{72104A97-9F51-4B8E-841F-B2458A6D6550}" srcOrd="0" destOrd="0" presId="urn:microsoft.com/office/officeart/2005/8/layout/arrow2"/>
    <dgm:cxn modelId="{28B15470-C73A-4C40-BB3A-8BB1834B4A26}" type="presParOf" srcId="{9A766F70-F929-4966-A7AB-9086760871E7}" destId="{32A0BE4E-8C73-4470-868F-C19C5BF23704}" srcOrd="1" destOrd="0" presId="urn:microsoft.com/office/officeart/2005/8/layout/arrow2"/>
    <dgm:cxn modelId="{01A1D310-96FC-4686-87F1-B6853C47CDE5}" type="presParOf" srcId="{32A0BE4E-8C73-4470-868F-C19C5BF23704}" destId="{769BF18F-58E1-43E4-9780-ED7B1FDDF5A9}" srcOrd="0" destOrd="0" presId="urn:microsoft.com/office/officeart/2005/8/layout/arrow2"/>
    <dgm:cxn modelId="{0EB40F6F-4AAC-44A7-98E2-61BCB48CD5FE}" type="presParOf" srcId="{32A0BE4E-8C73-4470-868F-C19C5BF23704}" destId="{3BF32326-F957-4E49-BC45-FB6FBA7CE9D5}" srcOrd="1" destOrd="0" presId="urn:microsoft.com/office/officeart/2005/8/layout/arrow2"/>
    <dgm:cxn modelId="{9F3610C0-0E2B-4947-A5A2-F65B862A2978}" type="presParOf" srcId="{32A0BE4E-8C73-4470-868F-C19C5BF23704}" destId="{B998FCBC-749E-4F23-B0D2-F1142A60591F}" srcOrd="2" destOrd="0" presId="urn:microsoft.com/office/officeart/2005/8/layout/arrow2"/>
    <dgm:cxn modelId="{1F19ED22-DC43-4177-8C80-9E4BDED98E31}" type="presParOf" srcId="{32A0BE4E-8C73-4470-868F-C19C5BF23704}" destId="{3DCC5236-BC41-4FF5-8A51-0156BE876EEC}" srcOrd="3" destOrd="0" presId="urn:microsoft.com/office/officeart/2005/8/layout/arrow2"/>
    <dgm:cxn modelId="{EE91D6E8-6BF3-490F-BBC4-FB214BC611FF}" type="presParOf" srcId="{32A0BE4E-8C73-4470-868F-C19C5BF23704}" destId="{ABB802F7-0DD3-427D-8EEA-09C20C470CB8}" srcOrd="4" destOrd="0" presId="urn:microsoft.com/office/officeart/2005/8/layout/arrow2"/>
    <dgm:cxn modelId="{6640108B-D734-43F5-B3E3-8EA8DC9C2D0D}" type="presParOf" srcId="{32A0BE4E-8C73-4470-868F-C19C5BF23704}" destId="{39DAB0B8-304E-46D4-91B8-0B13AF773777}" srcOrd="5" destOrd="0" presId="urn:microsoft.com/office/officeart/2005/8/layout/arrow2"/>
    <dgm:cxn modelId="{BD3A0E17-9A78-4ECA-885C-9367E793AD82}" type="presParOf" srcId="{32A0BE4E-8C73-4470-868F-C19C5BF23704}" destId="{0BD92DA9-EFF2-4993-95FA-70E20F16DD71}" srcOrd="6" destOrd="0" presId="urn:microsoft.com/office/officeart/2005/8/layout/arrow2"/>
    <dgm:cxn modelId="{1A3C7265-AE1E-404C-B2DA-5D0BA9025721}" type="presParOf" srcId="{32A0BE4E-8C73-4470-868F-C19C5BF23704}" destId="{E792F1C9-676F-49C7-B380-868F173CF1AD}" srcOrd="7" destOrd="0" presId="urn:microsoft.com/office/officeart/2005/8/layout/arrow2"/>
    <dgm:cxn modelId="{6DF65857-7830-40C2-BFBB-85313456215D}" type="presParOf" srcId="{32A0BE4E-8C73-4470-868F-C19C5BF23704}" destId="{A3202D4D-5F92-49BC-A50A-87D6EF8C2245}" srcOrd="8" destOrd="0" presId="urn:microsoft.com/office/officeart/2005/8/layout/arrow2"/>
    <dgm:cxn modelId="{8BE4FDEF-AFF8-49AE-8074-3F487035BD98}" type="presParOf" srcId="{32A0BE4E-8C73-4470-868F-C19C5BF23704}" destId="{3ACA2DF3-9D8E-4855-A8FE-5C6412973F62}" srcOrd="9"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654C492-8174-49BF-8439-0227698594C4}" type="doc">
      <dgm:prSet loTypeId="urn:microsoft.com/office/officeart/2005/8/layout/hList1" loCatId="list" qsTypeId="urn:microsoft.com/office/officeart/2005/8/quickstyle/3d7" qsCatId="3D" csTypeId="urn:microsoft.com/office/officeart/2005/8/colors/accent6_4" csCatId="accent6" phldr="1"/>
      <dgm:spPr/>
      <dgm:t>
        <a:bodyPr/>
        <a:lstStyle/>
        <a:p>
          <a:endParaRPr lang="zh-CN" altLang="en-US"/>
        </a:p>
      </dgm:t>
    </dgm:pt>
    <dgm:pt modelId="{425839B7-C118-40A2-91F6-FBD727B43591}">
      <dgm:prSet phldrT="[文本]"/>
      <dgm:spPr/>
      <dgm:t>
        <a:bodyPr/>
        <a:lstStyle/>
        <a:p>
          <a:r>
            <a:rPr lang="zh-CN" altLang="en-US" dirty="0" smtClean="0"/>
            <a:t>美国</a:t>
          </a:r>
          <a:endParaRPr lang="zh-CN" altLang="en-US" dirty="0"/>
        </a:p>
      </dgm:t>
    </dgm:pt>
    <dgm:pt modelId="{94B9AE0F-B152-428F-90B2-C563243DC6C2}" type="parTrans" cxnId="{369DECF0-460F-4D75-959E-F30917CF1EF0}">
      <dgm:prSet/>
      <dgm:spPr/>
      <dgm:t>
        <a:bodyPr/>
        <a:lstStyle/>
        <a:p>
          <a:endParaRPr lang="zh-CN" altLang="en-US"/>
        </a:p>
      </dgm:t>
    </dgm:pt>
    <dgm:pt modelId="{34FE8C75-CC6F-4039-B326-14034E29203B}" type="sibTrans" cxnId="{369DECF0-460F-4D75-959E-F30917CF1EF0}">
      <dgm:prSet/>
      <dgm:spPr/>
      <dgm:t>
        <a:bodyPr/>
        <a:lstStyle/>
        <a:p>
          <a:endParaRPr lang="zh-CN" altLang="en-US"/>
        </a:p>
      </dgm:t>
    </dgm:pt>
    <dgm:pt modelId="{9724123C-CEBE-42B6-8A4C-CBC688EC7B42}">
      <dgm:prSet phldrT="[文本]"/>
      <dgm:spPr/>
      <dgm:t>
        <a:bodyPr/>
        <a:lstStyle/>
        <a:p>
          <a:r>
            <a:rPr lang="zh-CN" dirty="0" smtClean="0"/>
            <a:t>美国电力化建设开展较早，并认为技术已经成熟</a:t>
          </a:r>
          <a:endParaRPr lang="zh-CN" altLang="en-US" dirty="0"/>
        </a:p>
      </dgm:t>
    </dgm:pt>
    <dgm:pt modelId="{FDB608E6-B15F-48A0-912E-4970968E7E8F}" type="parTrans" cxnId="{97C5378D-43D5-4811-B48F-F8265EAE9CEB}">
      <dgm:prSet/>
      <dgm:spPr/>
      <dgm:t>
        <a:bodyPr/>
        <a:lstStyle/>
        <a:p>
          <a:endParaRPr lang="zh-CN" altLang="en-US"/>
        </a:p>
      </dgm:t>
    </dgm:pt>
    <dgm:pt modelId="{382948AA-82F3-4442-A68C-24D53AFD802B}" type="sibTrans" cxnId="{97C5378D-43D5-4811-B48F-F8265EAE9CEB}">
      <dgm:prSet/>
      <dgm:spPr/>
      <dgm:t>
        <a:bodyPr/>
        <a:lstStyle/>
        <a:p>
          <a:endParaRPr lang="zh-CN" altLang="en-US"/>
        </a:p>
      </dgm:t>
    </dgm:pt>
    <dgm:pt modelId="{E34710AD-B396-4D4B-A1DA-12713294A356}">
      <dgm:prSet phldrT="[文本]"/>
      <dgm:spPr/>
      <dgm:t>
        <a:bodyPr/>
        <a:lstStyle/>
        <a:p>
          <a:r>
            <a:rPr lang="zh-CN" dirty="0" smtClean="0"/>
            <a:t>因此其智能电网建设关注于加快电力网络基础架构的升级更新，最大限度地利用信息技术，提高系统自动化水平</a:t>
          </a:r>
          <a:endParaRPr lang="zh-CN" altLang="en-US" dirty="0"/>
        </a:p>
      </dgm:t>
    </dgm:pt>
    <dgm:pt modelId="{980CA394-6C13-4BA9-9EA3-B19C64A84035}" type="parTrans" cxnId="{3FB1D6C1-6647-4B7E-8939-C7816D9BB3F2}">
      <dgm:prSet/>
      <dgm:spPr/>
      <dgm:t>
        <a:bodyPr/>
        <a:lstStyle/>
        <a:p>
          <a:endParaRPr lang="zh-CN" altLang="en-US"/>
        </a:p>
      </dgm:t>
    </dgm:pt>
    <dgm:pt modelId="{7130561C-3173-4530-99E9-110452DB8B3C}" type="sibTrans" cxnId="{3FB1D6C1-6647-4B7E-8939-C7816D9BB3F2}">
      <dgm:prSet/>
      <dgm:spPr/>
      <dgm:t>
        <a:bodyPr/>
        <a:lstStyle/>
        <a:p>
          <a:endParaRPr lang="zh-CN" altLang="en-US"/>
        </a:p>
      </dgm:t>
    </dgm:pt>
    <dgm:pt modelId="{8AE024FB-EFA5-4328-9DDD-814EDFC78E21}">
      <dgm:prSet phldrT="[文本]"/>
      <dgm:spPr/>
      <dgm:t>
        <a:bodyPr/>
        <a:lstStyle/>
        <a:p>
          <a:r>
            <a:rPr lang="zh-CN" altLang="en-US" dirty="0" smtClean="0"/>
            <a:t>欧盟</a:t>
          </a:r>
          <a:endParaRPr lang="zh-CN" altLang="en-US" dirty="0"/>
        </a:p>
      </dgm:t>
    </dgm:pt>
    <dgm:pt modelId="{48F5F98E-FA07-4F98-A9FD-EA625D1866A8}" type="parTrans" cxnId="{BBD80F48-6A1B-4DE0-ADAF-ADDF37E0AF05}">
      <dgm:prSet/>
      <dgm:spPr/>
      <dgm:t>
        <a:bodyPr/>
        <a:lstStyle/>
        <a:p>
          <a:endParaRPr lang="zh-CN" altLang="en-US"/>
        </a:p>
      </dgm:t>
    </dgm:pt>
    <dgm:pt modelId="{5F326E61-1794-44FA-A54D-98C1CBA90304}" type="sibTrans" cxnId="{BBD80F48-6A1B-4DE0-ADAF-ADDF37E0AF05}">
      <dgm:prSet/>
      <dgm:spPr/>
      <dgm:t>
        <a:bodyPr/>
        <a:lstStyle/>
        <a:p>
          <a:endParaRPr lang="zh-CN" altLang="en-US"/>
        </a:p>
      </dgm:t>
    </dgm:pt>
    <dgm:pt modelId="{ADE657A1-DDFF-4430-881E-096C1F464DE2}">
      <dgm:prSet phldrT="[文本]"/>
      <dgm:spPr/>
      <dgm:t>
        <a:bodyPr/>
        <a:lstStyle/>
        <a:p>
          <a:r>
            <a:rPr lang="zh-CN" dirty="0" smtClean="0"/>
            <a:t>欧洲经济发展水平比较高，负荷发展趋于平缓，新增电网建设规模有限</a:t>
          </a:r>
          <a:r>
            <a:rPr lang="zh-CN" altLang="en-US" dirty="0" smtClean="0"/>
            <a:t>，</a:t>
          </a:r>
          <a:r>
            <a:rPr lang="zh-CN" dirty="0" smtClean="0"/>
            <a:t>主要面临大力节能减排，发展低碳经济以满足可持续发展和环保的目标</a:t>
          </a:r>
          <a:endParaRPr lang="zh-CN" altLang="en-US" dirty="0"/>
        </a:p>
      </dgm:t>
    </dgm:pt>
    <dgm:pt modelId="{BF341383-5A0F-4DAC-9FA6-702C8C394EA6}" type="parTrans" cxnId="{130A83DB-288C-40DC-B9D5-FB28DCC3C01B}">
      <dgm:prSet/>
      <dgm:spPr/>
      <dgm:t>
        <a:bodyPr/>
        <a:lstStyle/>
        <a:p>
          <a:endParaRPr lang="zh-CN" altLang="en-US"/>
        </a:p>
      </dgm:t>
    </dgm:pt>
    <dgm:pt modelId="{DEDCA3C2-DDBD-474E-AADB-CED044C755B7}" type="sibTrans" cxnId="{130A83DB-288C-40DC-B9D5-FB28DCC3C01B}">
      <dgm:prSet/>
      <dgm:spPr/>
      <dgm:t>
        <a:bodyPr/>
        <a:lstStyle/>
        <a:p>
          <a:endParaRPr lang="zh-CN" altLang="en-US"/>
        </a:p>
      </dgm:t>
    </dgm:pt>
    <dgm:pt modelId="{03EE5461-58F3-4226-A474-27EAAAE34D80}">
      <dgm:prSet phldrT="[文本]"/>
      <dgm:spPr/>
      <dgm:t>
        <a:bodyPr/>
        <a:lstStyle/>
        <a:p>
          <a:r>
            <a:rPr lang="zh-CN" altLang="en-US" dirty="0" smtClean="0"/>
            <a:t>中国</a:t>
          </a:r>
          <a:endParaRPr lang="zh-CN" altLang="en-US" dirty="0"/>
        </a:p>
      </dgm:t>
    </dgm:pt>
    <dgm:pt modelId="{F638869C-DD6C-4857-BF43-C67DAC3AEADC}" type="parTrans" cxnId="{F20B6C3F-CB0C-42A9-BE98-73DE61DECF8D}">
      <dgm:prSet/>
      <dgm:spPr/>
      <dgm:t>
        <a:bodyPr/>
        <a:lstStyle/>
        <a:p>
          <a:endParaRPr lang="zh-CN" altLang="en-US"/>
        </a:p>
      </dgm:t>
    </dgm:pt>
    <dgm:pt modelId="{A2EC3207-67C8-467F-A27C-BB6A19201C52}" type="sibTrans" cxnId="{F20B6C3F-CB0C-42A9-BE98-73DE61DECF8D}">
      <dgm:prSet/>
      <dgm:spPr/>
      <dgm:t>
        <a:bodyPr/>
        <a:lstStyle/>
        <a:p>
          <a:endParaRPr lang="zh-CN" altLang="en-US"/>
        </a:p>
      </dgm:t>
    </dgm:pt>
    <dgm:pt modelId="{DA251A4A-9D40-466A-B708-E2A409D7BFCB}">
      <dgm:prSet phldrT="[文本]"/>
      <dgm:spPr/>
      <dgm:t>
        <a:bodyPr/>
        <a:lstStyle/>
        <a:p>
          <a:r>
            <a:rPr lang="zh-CN" dirty="0" smtClean="0"/>
            <a:t>中国正处于经济建设高速发展时期，电力系统基础设施建设面临巨大压力；同时，地区能源分布和经济发展情况极不平衡</a:t>
          </a:r>
          <a:endParaRPr lang="zh-CN" altLang="en-US" dirty="0"/>
        </a:p>
      </dgm:t>
    </dgm:pt>
    <dgm:pt modelId="{6FA601B5-5EF1-4557-A3E4-7E9322D66569}" type="parTrans" cxnId="{A1958822-4D5C-4FE7-B148-2D0CBA0FD190}">
      <dgm:prSet/>
      <dgm:spPr/>
      <dgm:t>
        <a:bodyPr/>
        <a:lstStyle/>
        <a:p>
          <a:endParaRPr lang="zh-CN" altLang="en-US"/>
        </a:p>
      </dgm:t>
    </dgm:pt>
    <dgm:pt modelId="{E1C84AAB-26F4-4950-AE35-3E266881AB9A}" type="sibTrans" cxnId="{A1958822-4D5C-4FE7-B148-2D0CBA0FD190}">
      <dgm:prSet/>
      <dgm:spPr/>
      <dgm:t>
        <a:bodyPr/>
        <a:lstStyle/>
        <a:p>
          <a:endParaRPr lang="zh-CN" altLang="en-US"/>
        </a:p>
      </dgm:t>
    </dgm:pt>
    <dgm:pt modelId="{19E66B14-694F-44AB-A988-22756A424139}">
      <dgm:prSet phldrT="[文本]"/>
      <dgm:spPr/>
      <dgm:t>
        <a:bodyPr/>
        <a:lstStyle/>
        <a:p>
          <a:r>
            <a:rPr lang="zh-CN" dirty="0" smtClean="0"/>
            <a:t>在技术上要实现信息化、自动化、互动化</a:t>
          </a:r>
          <a:endParaRPr lang="zh-CN" altLang="en-US" dirty="0"/>
        </a:p>
      </dgm:t>
    </dgm:pt>
    <dgm:pt modelId="{D28DD83B-9729-4F83-8CE0-84F00E5D1411}" type="parTrans" cxnId="{DB470F28-A516-473F-B930-D1EAE5C4B768}">
      <dgm:prSet/>
      <dgm:spPr/>
      <dgm:t>
        <a:bodyPr/>
        <a:lstStyle/>
        <a:p>
          <a:endParaRPr lang="zh-CN" altLang="en-US"/>
        </a:p>
      </dgm:t>
    </dgm:pt>
    <dgm:pt modelId="{9DB3351F-063D-40A7-9AE5-727E7BFE9069}" type="sibTrans" cxnId="{DB470F28-A516-473F-B930-D1EAE5C4B768}">
      <dgm:prSet/>
      <dgm:spPr/>
      <dgm:t>
        <a:bodyPr/>
        <a:lstStyle/>
        <a:p>
          <a:endParaRPr lang="zh-CN" altLang="en-US"/>
        </a:p>
      </dgm:t>
    </dgm:pt>
    <dgm:pt modelId="{A7D6D603-8D17-4795-AC5A-AF65A0559D32}">
      <dgm:prSet phldrT="[文本]"/>
      <dgm:spPr/>
      <dgm:t>
        <a:bodyPr/>
        <a:lstStyle/>
        <a:p>
          <a:r>
            <a:rPr lang="zh-CN" dirty="0" smtClean="0"/>
            <a:t>更加关注可再生能源和分布式电源的接入、储能技术、电动汽车与电网协调运行技术以及电网与用户的双向互动技术，以便提高供电可靠性和电能质量、完善社会用户的增值服务。</a:t>
          </a:r>
          <a:endParaRPr lang="zh-CN" altLang="en-US" dirty="0"/>
        </a:p>
      </dgm:t>
    </dgm:pt>
    <dgm:pt modelId="{5185D2CB-192B-4FDA-907D-C31DBE541DB7}" type="parTrans" cxnId="{49233A27-1763-47BD-987D-6B3703DC7360}">
      <dgm:prSet/>
      <dgm:spPr/>
      <dgm:t>
        <a:bodyPr/>
        <a:lstStyle/>
        <a:p>
          <a:endParaRPr lang="zh-CN" altLang="en-US"/>
        </a:p>
      </dgm:t>
    </dgm:pt>
    <dgm:pt modelId="{B27145BC-D332-4DE4-8FC9-D2A1E7C5643C}" type="sibTrans" cxnId="{49233A27-1763-47BD-987D-6B3703DC7360}">
      <dgm:prSet/>
      <dgm:spPr/>
      <dgm:t>
        <a:bodyPr/>
        <a:lstStyle/>
        <a:p>
          <a:endParaRPr lang="zh-CN" altLang="en-US"/>
        </a:p>
      </dgm:t>
    </dgm:pt>
    <dgm:pt modelId="{3AE8D4B3-8EAD-4506-8FA9-2E7D4A31F19B}" type="pres">
      <dgm:prSet presAssocID="{6654C492-8174-49BF-8439-0227698594C4}" presName="Name0" presStyleCnt="0">
        <dgm:presLayoutVars>
          <dgm:dir/>
          <dgm:animLvl val="lvl"/>
          <dgm:resizeHandles val="exact"/>
        </dgm:presLayoutVars>
      </dgm:prSet>
      <dgm:spPr/>
      <dgm:t>
        <a:bodyPr/>
        <a:lstStyle/>
        <a:p>
          <a:endParaRPr lang="zh-CN" altLang="en-US"/>
        </a:p>
      </dgm:t>
    </dgm:pt>
    <dgm:pt modelId="{5604C359-2289-4EDD-A46E-7629AE198AE3}" type="pres">
      <dgm:prSet presAssocID="{425839B7-C118-40A2-91F6-FBD727B43591}" presName="composite" presStyleCnt="0"/>
      <dgm:spPr/>
    </dgm:pt>
    <dgm:pt modelId="{65CD3E71-2017-4A52-8484-45E282BEF3E9}" type="pres">
      <dgm:prSet presAssocID="{425839B7-C118-40A2-91F6-FBD727B43591}" presName="parTx" presStyleLbl="alignNode1" presStyleIdx="0" presStyleCnt="3">
        <dgm:presLayoutVars>
          <dgm:chMax val="0"/>
          <dgm:chPref val="0"/>
          <dgm:bulletEnabled val="1"/>
        </dgm:presLayoutVars>
      </dgm:prSet>
      <dgm:spPr/>
      <dgm:t>
        <a:bodyPr/>
        <a:lstStyle/>
        <a:p>
          <a:endParaRPr lang="zh-CN" altLang="en-US"/>
        </a:p>
      </dgm:t>
    </dgm:pt>
    <dgm:pt modelId="{922632D2-38D2-46C9-97B5-4EF9983B01FF}" type="pres">
      <dgm:prSet presAssocID="{425839B7-C118-40A2-91F6-FBD727B43591}" presName="desTx" presStyleLbl="alignAccFollowNode1" presStyleIdx="0" presStyleCnt="3">
        <dgm:presLayoutVars>
          <dgm:bulletEnabled val="1"/>
        </dgm:presLayoutVars>
      </dgm:prSet>
      <dgm:spPr/>
      <dgm:t>
        <a:bodyPr/>
        <a:lstStyle/>
        <a:p>
          <a:endParaRPr lang="zh-CN" altLang="en-US"/>
        </a:p>
      </dgm:t>
    </dgm:pt>
    <dgm:pt modelId="{338DE855-E65B-4299-A5C3-46A9D0907E6D}" type="pres">
      <dgm:prSet presAssocID="{34FE8C75-CC6F-4039-B326-14034E29203B}" presName="space" presStyleCnt="0"/>
      <dgm:spPr/>
    </dgm:pt>
    <dgm:pt modelId="{8715D89F-5FF8-4FD3-A7CF-96A5DC49D84D}" type="pres">
      <dgm:prSet presAssocID="{8AE024FB-EFA5-4328-9DDD-814EDFC78E21}" presName="composite" presStyleCnt="0"/>
      <dgm:spPr/>
    </dgm:pt>
    <dgm:pt modelId="{622DCDE8-A9B0-408B-90D1-0772CDE5346C}" type="pres">
      <dgm:prSet presAssocID="{8AE024FB-EFA5-4328-9DDD-814EDFC78E21}" presName="parTx" presStyleLbl="alignNode1" presStyleIdx="1" presStyleCnt="3">
        <dgm:presLayoutVars>
          <dgm:chMax val="0"/>
          <dgm:chPref val="0"/>
          <dgm:bulletEnabled val="1"/>
        </dgm:presLayoutVars>
      </dgm:prSet>
      <dgm:spPr/>
      <dgm:t>
        <a:bodyPr/>
        <a:lstStyle/>
        <a:p>
          <a:endParaRPr lang="zh-CN" altLang="en-US"/>
        </a:p>
      </dgm:t>
    </dgm:pt>
    <dgm:pt modelId="{3C7C7C74-F634-40E9-9D06-DB3958E035AD}" type="pres">
      <dgm:prSet presAssocID="{8AE024FB-EFA5-4328-9DDD-814EDFC78E21}" presName="desTx" presStyleLbl="alignAccFollowNode1" presStyleIdx="1" presStyleCnt="3">
        <dgm:presLayoutVars>
          <dgm:bulletEnabled val="1"/>
        </dgm:presLayoutVars>
      </dgm:prSet>
      <dgm:spPr/>
      <dgm:t>
        <a:bodyPr/>
        <a:lstStyle/>
        <a:p>
          <a:endParaRPr lang="zh-CN" altLang="en-US"/>
        </a:p>
      </dgm:t>
    </dgm:pt>
    <dgm:pt modelId="{733D622D-F86F-402B-962B-2F097CC61018}" type="pres">
      <dgm:prSet presAssocID="{5F326E61-1794-44FA-A54D-98C1CBA90304}" presName="space" presStyleCnt="0"/>
      <dgm:spPr/>
    </dgm:pt>
    <dgm:pt modelId="{1C939E30-9421-43A4-A9CA-69A85F5E11B5}" type="pres">
      <dgm:prSet presAssocID="{03EE5461-58F3-4226-A474-27EAAAE34D80}" presName="composite" presStyleCnt="0"/>
      <dgm:spPr/>
    </dgm:pt>
    <dgm:pt modelId="{93E8AC25-54A8-488C-A8FA-DE05172C692D}" type="pres">
      <dgm:prSet presAssocID="{03EE5461-58F3-4226-A474-27EAAAE34D80}" presName="parTx" presStyleLbl="alignNode1" presStyleIdx="2" presStyleCnt="3">
        <dgm:presLayoutVars>
          <dgm:chMax val="0"/>
          <dgm:chPref val="0"/>
          <dgm:bulletEnabled val="1"/>
        </dgm:presLayoutVars>
      </dgm:prSet>
      <dgm:spPr/>
      <dgm:t>
        <a:bodyPr/>
        <a:lstStyle/>
        <a:p>
          <a:endParaRPr lang="zh-CN" altLang="en-US"/>
        </a:p>
      </dgm:t>
    </dgm:pt>
    <dgm:pt modelId="{B6EE31FD-2324-4C47-ADA2-6FB881F8CC07}" type="pres">
      <dgm:prSet presAssocID="{03EE5461-58F3-4226-A474-27EAAAE34D80}" presName="desTx" presStyleLbl="alignAccFollowNode1" presStyleIdx="2" presStyleCnt="3">
        <dgm:presLayoutVars>
          <dgm:bulletEnabled val="1"/>
        </dgm:presLayoutVars>
      </dgm:prSet>
      <dgm:spPr/>
      <dgm:t>
        <a:bodyPr/>
        <a:lstStyle/>
        <a:p>
          <a:endParaRPr lang="zh-CN" altLang="en-US"/>
        </a:p>
      </dgm:t>
    </dgm:pt>
  </dgm:ptLst>
  <dgm:cxnLst>
    <dgm:cxn modelId="{130A83DB-288C-40DC-B9D5-FB28DCC3C01B}" srcId="{8AE024FB-EFA5-4328-9DDD-814EDFC78E21}" destId="{ADE657A1-DDFF-4430-881E-096C1F464DE2}" srcOrd="0" destOrd="0" parTransId="{BF341383-5A0F-4DAC-9FA6-702C8C394EA6}" sibTransId="{DEDCA3C2-DDBD-474E-AADB-CED044C755B7}"/>
    <dgm:cxn modelId="{F20B6C3F-CB0C-42A9-BE98-73DE61DECF8D}" srcId="{6654C492-8174-49BF-8439-0227698594C4}" destId="{03EE5461-58F3-4226-A474-27EAAAE34D80}" srcOrd="2" destOrd="0" parTransId="{F638869C-DD6C-4857-BF43-C67DAC3AEADC}" sibTransId="{A2EC3207-67C8-467F-A27C-BB6A19201C52}"/>
    <dgm:cxn modelId="{568D4926-1A8B-4855-BFD7-B54EA8001DF2}" type="presOf" srcId="{9724123C-CEBE-42B6-8A4C-CBC688EC7B42}" destId="{922632D2-38D2-46C9-97B5-4EF9983B01FF}" srcOrd="0" destOrd="0" presId="urn:microsoft.com/office/officeart/2005/8/layout/hList1"/>
    <dgm:cxn modelId="{3FB1D6C1-6647-4B7E-8939-C7816D9BB3F2}" srcId="{425839B7-C118-40A2-91F6-FBD727B43591}" destId="{E34710AD-B396-4D4B-A1DA-12713294A356}" srcOrd="1" destOrd="0" parTransId="{980CA394-6C13-4BA9-9EA3-B19C64A84035}" sibTransId="{7130561C-3173-4530-99E9-110452DB8B3C}"/>
    <dgm:cxn modelId="{BBD80F48-6A1B-4DE0-ADAF-ADDF37E0AF05}" srcId="{6654C492-8174-49BF-8439-0227698594C4}" destId="{8AE024FB-EFA5-4328-9DDD-814EDFC78E21}" srcOrd="1" destOrd="0" parTransId="{48F5F98E-FA07-4F98-A9FD-EA625D1866A8}" sibTransId="{5F326E61-1794-44FA-A54D-98C1CBA90304}"/>
    <dgm:cxn modelId="{836A349F-C880-4BD3-84C9-8A2C743DC7E0}" type="presOf" srcId="{03EE5461-58F3-4226-A474-27EAAAE34D80}" destId="{93E8AC25-54A8-488C-A8FA-DE05172C692D}" srcOrd="0" destOrd="0" presId="urn:microsoft.com/office/officeart/2005/8/layout/hList1"/>
    <dgm:cxn modelId="{A1958822-4D5C-4FE7-B148-2D0CBA0FD190}" srcId="{03EE5461-58F3-4226-A474-27EAAAE34D80}" destId="{DA251A4A-9D40-466A-B708-E2A409D7BFCB}" srcOrd="0" destOrd="0" parTransId="{6FA601B5-5EF1-4557-A3E4-7E9322D66569}" sibTransId="{E1C84AAB-26F4-4950-AE35-3E266881AB9A}"/>
    <dgm:cxn modelId="{CDFBD980-0CDF-4B8C-BDE6-30425E29CF9C}" type="presOf" srcId="{E34710AD-B396-4D4B-A1DA-12713294A356}" destId="{922632D2-38D2-46C9-97B5-4EF9983B01FF}" srcOrd="0" destOrd="1" presId="urn:microsoft.com/office/officeart/2005/8/layout/hList1"/>
    <dgm:cxn modelId="{75982D9F-B921-4A09-AF0C-A3D6715524BE}" type="presOf" srcId="{6654C492-8174-49BF-8439-0227698594C4}" destId="{3AE8D4B3-8EAD-4506-8FA9-2E7D4A31F19B}" srcOrd="0" destOrd="0" presId="urn:microsoft.com/office/officeart/2005/8/layout/hList1"/>
    <dgm:cxn modelId="{DB470F28-A516-473F-B930-D1EAE5C4B768}" srcId="{03EE5461-58F3-4226-A474-27EAAAE34D80}" destId="{19E66B14-694F-44AB-A988-22756A424139}" srcOrd="1" destOrd="0" parTransId="{D28DD83B-9729-4F83-8CE0-84F00E5D1411}" sibTransId="{9DB3351F-063D-40A7-9AE5-727E7BFE9069}"/>
    <dgm:cxn modelId="{97C5378D-43D5-4811-B48F-F8265EAE9CEB}" srcId="{425839B7-C118-40A2-91F6-FBD727B43591}" destId="{9724123C-CEBE-42B6-8A4C-CBC688EC7B42}" srcOrd="0" destOrd="0" parTransId="{FDB608E6-B15F-48A0-912E-4970968E7E8F}" sibTransId="{382948AA-82F3-4442-A68C-24D53AFD802B}"/>
    <dgm:cxn modelId="{82D854AF-343A-4CAF-982B-7D47C7D6169A}" type="presOf" srcId="{425839B7-C118-40A2-91F6-FBD727B43591}" destId="{65CD3E71-2017-4A52-8484-45E282BEF3E9}" srcOrd="0" destOrd="0" presId="urn:microsoft.com/office/officeart/2005/8/layout/hList1"/>
    <dgm:cxn modelId="{14DEC085-6184-4505-8B49-DA4F29EC848C}" type="presOf" srcId="{8AE024FB-EFA5-4328-9DDD-814EDFC78E21}" destId="{622DCDE8-A9B0-408B-90D1-0772CDE5346C}" srcOrd="0" destOrd="0" presId="urn:microsoft.com/office/officeart/2005/8/layout/hList1"/>
    <dgm:cxn modelId="{369DECF0-460F-4D75-959E-F30917CF1EF0}" srcId="{6654C492-8174-49BF-8439-0227698594C4}" destId="{425839B7-C118-40A2-91F6-FBD727B43591}" srcOrd="0" destOrd="0" parTransId="{94B9AE0F-B152-428F-90B2-C563243DC6C2}" sibTransId="{34FE8C75-CC6F-4039-B326-14034E29203B}"/>
    <dgm:cxn modelId="{1413BBA0-37FD-4705-8492-00D929D7136B}" type="presOf" srcId="{DA251A4A-9D40-466A-B708-E2A409D7BFCB}" destId="{B6EE31FD-2324-4C47-ADA2-6FB881F8CC07}" srcOrd="0" destOrd="0" presId="urn:microsoft.com/office/officeart/2005/8/layout/hList1"/>
    <dgm:cxn modelId="{8AC18A63-ED48-4C0E-AA58-2436F98826B9}" type="presOf" srcId="{19E66B14-694F-44AB-A988-22756A424139}" destId="{B6EE31FD-2324-4C47-ADA2-6FB881F8CC07}" srcOrd="0" destOrd="1" presId="urn:microsoft.com/office/officeart/2005/8/layout/hList1"/>
    <dgm:cxn modelId="{C88B3DEE-E75F-4EC5-A527-D14458D002C9}" type="presOf" srcId="{ADE657A1-DDFF-4430-881E-096C1F464DE2}" destId="{3C7C7C74-F634-40E9-9D06-DB3958E035AD}" srcOrd="0" destOrd="0" presId="urn:microsoft.com/office/officeart/2005/8/layout/hList1"/>
    <dgm:cxn modelId="{5F60585D-9ED1-4541-88E6-0F20A9A124BB}" type="presOf" srcId="{A7D6D603-8D17-4795-AC5A-AF65A0559D32}" destId="{3C7C7C74-F634-40E9-9D06-DB3958E035AD}" srcOrd="0" destOrd="1" presId="urn:microsoft.com/office/officeart/2005/8/layout/hList1"/>
    <dgm:cxn modelId="{49233A27-1763-47BD-987D-6B3703DC7360}" srcId="{8AE024FB-EFA5-4328-9DDD-814EDFC78E21}" destId="{A7D6D603-8D17-4795-AC5A-AF65A0559D32}" srcOrd="1" destOrd="0" parTransId="{5185D2CB-192B-4FDA-907D-C31DBE541DB7}" sibTransId="{B27145BC-D332-4DE4-8FC9-D2A1E7C5643C}"/>
    <dgm:cxn modelId="{117B8D47-508D-49DA-91DA-81AB35D6C5C9}" type="presParOf" srcId="{3AE8D4B3-8EAD-4506-8FA9-2E7D4A31F19B}" destId="{5604C359-2289-4EDD-A46E-7629AE198AE3}" srcOrd="0" destOrd="0" presId="urn:microsoft.com/office/officeart/2005/8/layout/hList1"/>
    <dgm:cxn modelId="{C3030CDB-85CF-45D1-8CBE-8086ADC7EB4E}" type="presParOf" srcId="{5604C359-2289-4EDD-A46E-7629AE198AE3}" destId="{65CD3E71-2017-4A52-8484-45E282BEF3E9}" srcOrd="0" destOrd="0" presId="urn:microsoft.com/office/officeart/2005/8/layout/hList1"/>
    <dgm:cxn modelId="{69214DC2-C4EE-45D9-BA8B-2501C1254A3D}" type="presParOf" srcId="{5604C359-2289-4EDD-A46E-7629AE198AE3}" destId="{922632D2-38D2-46C9-97B5-4EF9983B01FF}" srcOrd="1" destOrd="0" presId="urn:microsoft.com/office/officeart/2005/8/layout/hList1"/>
    <dgm:cxn modelId="{F70CF352-56DD-4C03-AA8A-DDBE2114844C}" type="presParOf" srcId="{3AE8D4B3-8EAD-4506-8FA9-2E7D4A31F19B}" destId="{338DE855-E65B-4299-A5C3-46A9D0907E6D}" srcOrd="1" destOrd="0" presId="urn:microsoft.com/office/officeart/2005/8/layout/hList1"/>
    <dgm:cxn modelId="{247DE38D-51D5-41D5-95AB-BDEAF3AF96AA}" type="presParOf" srcId="{3AE8D4B3-8EAD-4506-8FA9-2E7D4A31F19B}" destId="{8715D89F-5FF8-4FD3-A7CF-96A5DC49D84D}" srcOrd="2" destOrd="0" presId="urn:microsoft.com/office/officeart/2005/8/layout/hList1"/>
    <dgm:cxn modelId="{15EE87B5-4815-4726-9024-08A2635B9437}" type="presParOf" srcId="{8715D89F-5FF8-4FD3-A7CF-96A5DC49D84D}" destId="{622DCDE8-A9B0-408B-90D1-0772CDE5346C}" srcOrd="0" destOrd="0" presId="urn:microsoft.com/office/officeart/2005/8/layout/hList1"/>
    <dgm:cxn modelId="{D9DED45B-C493-492E-823F-071E9EAD597A}" type="presParOf" srcId="{8715D89F-5FF8-4FD3-A7CF-96A5DC49D84D}" destId="{3C7C7C74-F634-40E9-9D06-DB3958E035AD}" srcOrd="1" destOrd="0" presId="urn:microsoft.com/office/officeart/2005/8/layout/hList1"/>
    <dgm:cxn modelId="{0C642F1F-D1CD-46B9-A0B7-822A0DAB81B9}" type="presParOf" srcId="{3AE8D4B3-8EAD-4506-8FA9-2E7D4A31F19B}" destId="{733D622D-F86F-402B-962B-2F097CC61018}" srcOrd="3" destOrd="0" presId="urn:microsoft.com/office/officeart/2005/8/layout/hList1"/>
    <dgm:cxn modelId="{4349EDB4-BFF1-4786-AB55-27218103ACF2}" type="presParOf" srcId="{3AE8D4B3-8EAD-4506-8FA9-2E7D4A31F19B}" destId="{1C939E30-9421-43A4-A9CA-69A85F5E11B5}" srcOrd="4" destOrd="0" presId="urn:microsoft.com/office/officeart/2005/8/layout/hList1"/>
    <dgm:cxn modelId="{AFB84785-4DCA-45A8-BD01-C2BEE1681539}" type="presParOf" srcId="{1C939E30-9421-43A4-A9CA-69A85F5E11B5}" destId="{93E8AC25-54A8-488C-A8FA-DE05172C692D}" srcOrd="0" destOrd="0" presId="urn:microsoft.com/office/officeart/2005/8/layout/hList1"/>
    <dgm:cxn modelId="{372ECD26-E5B8-4B6F-BD92-2157EA2A6101}" type="presParOf" srcId="{1C939E30-9421-43A4-A9CA-69A85F5E11B5}" destId="{B6EE31FD-2324-4C47-ADA2-6FB881F8CC07}"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D5A6B3E-63F2-4C11-B8B8-9F24433C24BE}" type="doc">
      <dgm:prSet loTypeId="urn:microsoft.com/office/officeart/2005/8/layout/chart3" loCatId="relationship" qsTypeId="urn:microsoft.com/office/officeart/2005/8/quickstyle/simple1" qsCatId="simple" csTypeId="urn:microsoft.com/office/officeart/2005/8/colors/accent6_5" csCatId="accent6" phldr="1"/>
      <dgm:spPr/>
    </dgm:pt>
    <dgm:pt modelId="{EFE27985-0808-4169-8B81-09E28D683D99}">
      <dgm:prSet phldrT="[文本]"/>
      <dgm:spPr/>
      <dgm:t>
        <a:bodyPr/>
        <a:lstStyle/>
        <a:p>
          <a:r>
            <a:rPr lang="zh-CN" dirty="0" smtClean="0"/>
            <a:t>用户侧智能电网</a:t>
          </a:r>
          <a:endParaRPr lang="zh-CN" altLang="en-US" dirty="0"/>
        </a:p>
      </dgm:t>
    </dgm:pt>
    <dgm:pt modelId="{B6F78270-1D07-414E-BEBD-2E0D439AAD51}" type="parTrans" cxnId="{CE5876C6-A8EB-4B55-98C6-166EBA7CF95D}">
      <dgm:prSet/>
      <dgm:spPr/>
      <dgm:t>
        <a:bodyPr/>
        <a:lstStyle/>
        <a:p>
          <a:endParaRPr lang="zh-CN" altLang="en-US"/>
        </a:p>
      </dgm:t>
    </dgm:pt>
    <dgm:pt modelId="{829E31FB-A9CD-4710-9652-7FB4676DF8A6}" type="sibTrans" cxnId="{CE5876C6-A8EB-4B55-98C6-166EBA7CF95D}">
      <dgm:prSet/>
      <dgm:spPr/>
      <dgm:t>
        <a:bodyPr/>
        <a:lstStyle/>
        <a:p>
          <a:endParaRPr lang="zh-CN" altLang="en-US"/>
        </a:p>
      </dgm:t>
    </dgm:pt>
    <dgm:pt modelId="{1A2DBFAC-C22C-4E65-98E0-FDCCDAC06BE4}">
      <dgm:prSet phldrT="[文本]"/>
      <dgm:spPr/>
      <dgm:t>
        <a:bodyPr/>
        <a:lstStyle/>
        <a:p>
          <a:r>
            <a:rPr lang="zh-CN" dirty="0" smtClean="0"/>
            <a:t>配电网侧智能电网</a:t>
          </a:r>
          <a:endParaRPr lang="zh-CN" altLang="en-US" dirty="0"/>
        </a:p>
      </dgm:t>
    </dgm:pt>
    <dgm:pt modelId="{08D2C5AE-FF0E-43DF-8465-556187824532}" type="parTrans" cxnId="{501F8AC2-4C97-4428-8FBF-8040D0F94BC1}">
      <dgm:prSet/>
      <dgm:spPr/>
      <dgm:t>
        <a:bodyPr/>
        <a:lstStyle/>
        <a:p>
          <a:endParaRPr lang="zh-CN" altLang="en-US"/>
        </a:p>
      </dgm:t>
    </dgm:pt>
    <dgm:pt modelId="{074B0516-2B18-4736-87F1-94B592E860F2}" type="sibTrans" cxnId="{501F8AC2-4C97-4428-8FBF-8040D0F94BC1}">
      <dgm:prSet/>
      <dgm:spPr/>
      <dgm:t>
        <a:bodyPr/>
        <a:lstStyle/>
        <a:p>
          <a:endParaRPr lang="zh-CN" altLang="en-US"/>
        </a:p>
      </dgm:t>
    </dgm:pt>
    <dgm:pt modelId="{C49FF7A8-E637-4FD9-97B2-F34A64B96051}">
      <dgm:prSet phldrT="[文本]"/>
      <dgm:spPr/>
      <dgm:t>
        <a:bodyPr/>
        <a:lstStyle/>
        <a:p>
          <a:r>
            <a:rPr lang="zh-CN" dirty="0" smtClean="0"/>
            <a:t>输电侧智能电网</a:t>
          </a:r>
          <a:endParaRPr lang="zh-CN" altLang="en-US" dirty="0"/>
        </a:p>
      </dgm:t>
    </dgm:pt>
    <dgm:pt modelId="{07804672-B1E5-45ED-9AD7-677EDE0CDB60}" type="parTrans" cxnId="{C84DC6DE-DFFC-4892-9909-D299209C6F25}">
      <dgm:prSet/>
      <dgm:spPr/>
      <dgm:t>
        <a:bodyPr/>
        <a:lstStyle/>
        <a:p>
          <a:endParaRPr lang="zh-CN" altLang="en-US"/>
        </a:p>
      </dgm:t>
    </dgm:pt>
    <dgm:pt modelId="{D922A042-C654-4120-8DF5-ED3CCAC421A1}" type="sibTrans" cxnId="{C84DC6DE-DFFC-4892-9909-D299209C6F25}">
      <dgm:prSet/>
      <dgm:spPr/>
      <dgm:t>
        <a:bodyPr/>
        <a:lstStyle/>
        <a:p>
          <a:endParaRPr lang="zh-CN" altLang="en-US"/>
        </a:p>
      </dgm:t>
    </dgm:pt>
    <dgm:pt modelId="{D68416D0-CA35-4D79-945B-27CEE84D9F6A}" type="pres">
      <dgm:prSet presAssocID="{DD5A6B3E-63F2-4C11-B8B8-9F24433C24BE}" presName="compositeShape" presStyleCnt="0">
        <dgm:presLayoutVars>
          <dgm:chMax val="7"/>
          <dgm:dir/>
          <dgm:resizeHandles val="exact"/>
        </dgm:presLayoutVars>
      </dgm:prSet>
      <dgm:spPr/>
    </dgm:pt>
    <dgm:pt modelId="{D36D6E9E-50A3-47B0-A2A8-9F964363FA82}" type="pres">
      <dgm:prSet presAssocID="{DD5A6B3E-63F2-4C11-B8B8-9F24433C24BE}" presName="wedge1" presStyleLbl="node1" presStyleIdx="0" presStyleCnt="3"/>
      <dgm:spPr/>
      <dgm:t>
        <a:bodyPr/>
        <a:lstStyle/>
        <a:p>
          <a:endParaRPr lang="zh-CN" altLang="en-US"/>
        </a:p>
      </dgm:t>
    </dgm:pt>
    <dgm:pt modelId="{EF7AC64A-107B-4EA4-BA47-27B83FB63C48}" type="pres">
      <dgm:prSet presAssocID="{DD5A6B3E-63F2-4C11-B8B8-9F24433C24BE}" presName="wedge1Tx" presStyleLbl="node1" presStyleIdx="0" presStyleCnt="3">
        <dgm:presLayoutVars>
          <dgm:chMax val="0"/>
          <dgm:chPref val="0"/>
          <dgm:bulletEnabled val="1"/>
        </dgm:presLayoutVars>
      </dgm:prSet>
      <dgm:spPr/>
      <dgm:t>
        <a:bodyPr/>
        <a:lstStyle/>
        <a:p>
          <a:endParaRPr lang="zh-CN" altLang="en-US"/>
        </a:p>
      </dgm:t>
    </dgm:pt>
    <dgm:pt modelId="{FF09837B-341E-48F6-96A6-EEC9E2510330}" type="pres">
      <dgm:prSet presAssocID="{DD5A6B3E-63F2-4C11-B8B8-9F24433C24BE}" presName="wedge2" presStyleLbl="node1" presStyleIdx="1" presStyleCnt="3"/>
      <dgm:spPr/>
      <dgm:t>
        <a:bodyPr/>
        <a:lstStyle/>
        <a:p>
          <a:endParaRPr lang="zh-CN" altLang="en-US"/>
        </a:p>
      </dgm:t>
    </dgm:pt>
    <dgm:pt modelId="{7D1B0131-48FE-466F-80AC-F468F78073AA}" type="pres">
      <dgm:prSet presAssocID="{DD5A6B3E-63F2-4C11-B8B8-9F24433C24BE}" presName="wedge2Tx" presStyleLbl="node1" presStyleIdx="1" presStyleCnt="3">
        <dgm:presLayoutVars>
          <dgm:chMax val="0"/>
          <dgm:chPref val="0"/>
          <dgm:bulletEnabled val="1"/>
        </dgm:presLayoutVars>
      </dgm:prSet>
      <dgm:spPr/>
      <dgm:t>
        <a:bodyPr/>
        <a:lstStyle/>
        <a:p>
          <a:endParaRPr lang="zh-CN" altLang="en-US"/>
        </a:p>
      </dgm:t>
    </dgm:pt>
    <dgm:pt modelId="{A0543EED-4526-449D-9280-78B0E3AA147D}" type="pres">
      <dgm:prSet presAssocID="{DD5A6B3E-63F2-4C11-B8B8-9F24433C24BE}" presName="wedge3" presStyleLbl="node1" presStyleIdx="2" presStyleCnt="3"/>
      <dgm:spPr/>
      <dgm:t>
        <a:bodyPr/>
        <a:lstStyle/>
        <a:p>
          <a:endParaRPr lang="zh-CN" altLang="en-US"/>
        </a:p>
      </dgm:t>
    </dgm:pt>
    <dgm:pt modelId="{82C3F40C-5270-49F2-8B8C-97CE76331513}" type="pres">
      <dgm:prSet presAssocID="{DD5A6B3E-63F2-4C11-B8B8-9F24433C24BE}" presName="wedge3Tx" presStyleLbl="node1" presStyleIdx="2" presStyleCnt="3">
        <dgm:presLayoutVars>
          <dgm:chMax val="0"/>
          <dgm:chPref val="0"/>
          <dgm:bulletEnabled val="1"/>
        </dgm:presLayoutVars>
      </dgm:prSet>
      <dgm:spPr/>
      <dgm:t>
        <a:bodyPr/>
        <a:lstStyle/>
        <a:p>
          <a:endParaRPr lang="zh-CN" altLang="en-US"/>
        </a:p>
      </dgm:t>
    </dgm:pt>
  </dgm:ptLst>
  <dgm:cxnLst>
    <dgm:cxn modelId="{6C6B325A-F012-4526-A501-4B28FE782429}" type="presOf" srcId="{1A2DBFAC-C22C-4E65-98E0-FDCCDAC06BE4}" destId="{7D1B0131-48FE-466F-80AC-F468F78073AA}" srcOrd="1" destOrd="0" presId="urn:microsoft.com/office/officeart/2005/8/layout/chart3"/>
    <dgm:cxn modelId="{CE5876C6-A8EB-4B55-98C6-166EBA7CF95D}" srcId="{DD5A6B3E-63F2-4C11-B8B8-9F24433C24BE}" destId="{EFE27985-0808-4169-8B81-09E28D683D99}" srcOrd="0" destOrd="0" parTransId="{B6F78270-1D07-414E-BEBD-2E0D439AAD51}" sibTransId="{829E31FB-A9CD-4710-9652-7FB4676DF8A6}"/>
    <dgm:cxn modelId="{FFBEE4E2-2A32-4FE8-8626-77905414B06E}" type="presOf" srcId="{C49FF7A8-E637-4FD9-97B2-F34A64B96051}" destId="{82C3F40C-5270-49F2-8B8C-97CE76331513}" srcOrd="1" destOrd="0" presId="urn:microsoft.com/office/officeart/2005/8/layout/chart3"/>
    <dgm:cxn modelId="{82939556-CCBD-4424-943E-066C4896B452}" type="presOf" srcId="{EFE27985-0808-4169-8B81-09E28D683D99}" destId="{EF7AC64A-107B-4EA4-BA47-27B83FB63C48}" srcOrd="1" destOrd="0" presId="urn:microsoft.com/office/officeart/2005/8/layout/chart3"/>
    <dgm:cxn modelId="{55CE06D2-1FD2-403A-95F5-E4C5B4348D76}" type="presOf" srcId="{EFE27985-0808-4169-8B81-09E28D683D99}" destId="{D36D6E9E-50A3-47B0-A2A8-9F964363FA82}" srcOrd="0" destOrd="0" presId="urn:microsoft.com/office/officeart/2005/8/layout/chart3"/>
    <dgm:cxn modelId="{C84DC6DE-DFFC-4892-9909-D299209C6F25}" srcId="{DD5A6B3E-63F2-4C11-B8B8-9F24433C24BE}" destId="{C49FF7A8-E637-4FD9-97B2-F34A64B96051}" srcOrd="2" destOrd="0" parTransId="{07804672-B1E5-45ED-9AD7-677EDE0CDB60}" sibTransId="{D922A042-C654-4120-8DF5-ED3CCAC421A1}"/>
    <dgm:cxn modelId="{E0CB5C73-6C7F-4761-B45D-043280D92A26}" type="presOf" srcId="{DD5A6B3E-63F2-4C11-B8B8-9F24433C24BE}" destId="{D68416D0-CA35-4D79-945B-27CEE84D9F6A}" srcOrd="0" destOrd="0" presId="urn:microsoft.com/office/officeart/2005/8/layout/chart3"/>
    <dgm:cxn modelId="{501F8AC2-4C97-4428-8FBF-8040D0F94BC1}" srcId="{DD5A6B3E-63F2-4C11-B8B8-9F24433C24BE}" destId="{1A2DBFAC-C22C-4E65-98E0-FDCCDAC06BE4}" srcOrd="1" destOrd="0" parTransId="{08D2C5AE-FF0E-43DF-8465-556187824532}" sibTransId="{074B0516-2B18-4736-87F1-94B592E860F2}"/>
    <dgm:cxn modelId="{0211F9E8-307F-4409-8695-EC120944FD75}" type="presOf" srcId="{1A2DBFAC-C22C-4E65-98E0-FDCCDAC06BE4}" destId="{FF09837B-341E-48F6-96A6-EEC9E2510330}" srcOrd="0" destOrd="0" presId="urn:microsoft.com/office/officeart/2005/8/layout/chart3"/>
    <dgm:cxn modelId="{B0BF9BAA-82DE-4D61-95D1-B20ECB0C9EFF}" type="presOf" srcId="{C49FF7A8-E637-4FD9-97B2-F34A64B96051}" destId="{A0543EED-4526-449D-9280-78B0E3AA147D}" srcOrd="0" destOrd="0" presId="urn:microsoft.com/office/officeart/2005/8/layout/chart3"/>
    <dgm:cxn modelId="{3CADFFB0-E13D-4D93-8543-B13D22046DA5}" type="presParOf" srcId="{D68416D0-CA35-4D79-945B-27CEE84D9F6A}" destId="{D36D6E9E-50A3-47B0-A2A8-9F964363FA82}" srcOrd="0" destOrd="0" presId="urn:microsoft.com/office/officeart/2005/8/layout/chart3"/>
    <dgm:cxn modelId="{3204DBD9-38F3-43A0-BAE1-511866D3706D}" type="presParOf" srcId="{D68416D0-CA35-4D79-945B-27CEE84D9F6A}" destId="{EF7AC64A-107B-4EA4-BA47-27B83FB63C48}" srcOrd="1" destOrd="0" presId="urn:microsoft.com/office/officeart/2005/8/layout/chart3"/>
    <dgm:cxn modelId="{66DA33D2-BA0C-41C6-BB68-27CD206EBEA1}" type="presParOf" srcId="{D68416D0-CA35-4D79-945B-27CEE84D9F6A}" destId="{FF09837B-341E-48F6-96A6-EEC9E2510330}" srcOrd="2" destOrd="0" presId="urn:microsoft.com/office/officeart/2005/8/layout/chart3"/>
    <dgm:cxn modelId="{3A07CC04-E397-4ED1-BC40-DD52360866AE}" type="presParOf" srcId="{D68416D0-CA35-4D79-945B-27CEE84D9F6A}" destId="{7D1B0131-48FE-466F-80AC-F468F78073AA}" srcOrd="3" destOrd="0" presId="urn:microsoft.com/office/officeart/2005/8/layout/chart3"/>
    <dgm:cxn modelId="{341F6EE3-92CB-4CD9-9DA9-7C5987F12734}" type="presParOf" srcId="{D68416D0-CA35-4D79-945B-27CEE84D9F6A}" destId="{A0543EED-4526-449D-9280-78B0E3AA147D}" srcOrd="4" destOrd="0" presId="urn:microsoft.com/office/officeart/2005/8/layout/chart3"/>
    <dgm:cxn modelId="{4A822D65-210E-468E-AE53-35E40CC345EF}" type="presParOf" srcId="{D68416D0-CA35-4D79-945B-27CEE84D9F6A}" destId="{82C3F40C-5270-49F2-8B8C-97CE76331513}" srcOrd="5" destOrd="0" presId="urn:microsoft.com/office/officeart/2005/8/layout/char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D5A6B3E-63F2-4C11-B8B8-9F24433C24BE}" type="doc">
      <dgm:prSet loTypeId="urn:microsoft.com/office/officeart/2005/8/layout/chart3" loCatId="relationship" qsTypeId="urn:microsoft.com/office/officeart/2005/8/quickstyle/simple1" qsCatId="simple" csTypeId="urn:microsoft.com/office/officeart/2005/8/colors/accent6_5" csCatId="accent6" phldr="1"/>
      <dgm:spPr/>
    </dgm:pt>
    <dgm:pt modelId="{EFE27985-0808-4169-8B81-09E28D683D99}">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dirty="0" smtClean="0"/>
            <a:t>配电网侧智能电网</a:t>
          </a:r>
          <a:endParaRPr lang="zh-CN" altLang="en-US" dirty="0" smtClean="0"/>
        </a:p>
        <a:p>
          <a:endParaRPr lang="zh-CN" altLang="en-US" dirty="0"/>
        </a:p>
      </dgm:t>
    </dgm:pt>
    <dgm:pt modelId="{B6F78270-1D07-414E-BEBD-2E0D439AAD51}" type="parTrans" cxnId="{CE5876C6-A8EB-4B55-98C6-166EBA7CF95D}">
      <dgm:prSet/>
      <dgm:spPr/>
      <dgm:t>
        <a:bodyPr/>
        <a:lstStyle/>
        <a:p>
          <a:endParaRPr lang="zh-CN" altLang="en-US"/>
        </a:p>
      </dgm:t>
    </dgm:pt>
    <dgm:pt modelId="{829E31FB-A9CD-4710-9652-7FB4676DF8A6}" type="sibTrans" cxnId="{CE5876C6-A8EB-4B55-98C6-166EBA7CF95D}">
      <dgm:prSet/>
      <dgm:spPr/>
      <dgm:t>
        <a:bodyPr/>
        <a:lstStyle/>
        <a:p>
          <a:endParaRPr lang="zh-CN" altLang="en-US"/>
        </a:p>
      </dgm:t>
    </dgm:pt>
    <dgm:pt modelId="{1A2DBFAC-C22C-4E65-98E0-FDCCDAC06BE4}">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dirty="0" smtClean="0"/>
            <a:t>输电侧智能电网</a:t>
          </a:r>
          <a:endParaRPr lang="zh-CN" altLang="en-US" dirty="0" smtClean="0"/>
        </a:p>
      </dgm:t>
    </dgm:pt>
    <dgm:pt modelId="{08D2C5AE-FF0E-43DF-8465-556187824532}" type="parTrans" cxnId="{501F8AC2-4C97-4428-8FBF-8040D0F94BC1}">
      <dgm:prSet/>
      <dgm:spPr/>
      <dgm:t>
        <a:bodyPr/>
        <a:lstStyle/>
        <a:p>
          <a:endParaRPr lang="zh-CN" altLang="en-US"/>
        </a:p>
      </dgm:t>
    </dgm:pt>
    <dgm:pt modelId="{074B0516-2B18-4736-87F1-94B592E860F2}" type="sibTrans" cxnId="{501F8AC2-4C97-4428-8FBF-8040D0F94BC1}">
      <dgm:prSet/>
      <dgm:spPr/>
      <dgm:t>
        <a:bodyPr/>
        <a:lstStyle/>
        <a:p>
          <a:endParaRPr lang="zh-CN" altLang="en-US"/>
        </a:p>
      </dgm:t>
    </dgm:pt>
    <dgm:pt modelId="{C49FF7A8-E637-4FD9-97B2-F34A64B96051}">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dirty="0" smtClean="0"/>
            <a:t>用户侧智能电网</a:t>
          </a:r>
          <a:endParaRPr lang="zh-CN" altLang="en-US" dirty="0" smtClean="0"/>
        </a:p>
        <a:p>
          <a:endParaRPr lang="zh-CN" altLang="en-US" dirty="0"/>
        </a:p>
      </dgm:t>
    </dgm:pt>
    <dgm:pt modelId="{07804672-B1E5-45ED-9AD7-677EDE0CDB60}" type="parTrans" cxnId="{C84DC6DE-DFFC-4892-9909-D299209C6F25}">
      <dgm:prSet/>
      <dgm:spPr/>
      <dgm:t>
        <a:bodyPr/>
        <a:lstStyle/>
        <a:p>
          <a:endParaRPr lang="zh-CN" altLang="en-US"/>
        </a:p>
      </dgm:t>
    </dgm:pt>
    <dgm:pt modelId="{D922A042-C654-4120-8DF5-ED3CCAC421A1}" type="sibTrans" cxnId="{C84DC6DE-DFFC-4892-9909-D299209C6F25}">
      <dgm:prSet/>
      <dgm:spPr/>
      <dgm:t>
        <a:bodyPr/>
        <a:lstStyle/>
        <a:p>
          <a:endParaRPr lang="zh-CN" altLang="en-US"/>
        </a:p>
      </dgm:t>
    </dgm:pt>
    <dgm:pt modelId="{D68416D0-CA35-4D79-945B-27CEE84D9F6A}" type="pres">
      <dgm:prSet presAssocID="{DD5A6B3E-63F2-4C11-B8B8-9F24433C24BE}" presName="compositeShape" presStyleCnt="0">
        <dgm:presLayoutVars>
          <dgm:chMax val="7"/>
          <dgm:dir/>
          <dgm:resizeHandles val="exact"/>
        </dgm:presLayoutVars>
      </dgm:prSet>
      <dgm:spPr/>
    </dgm:pt>
    <dgm:pt modelId="{D36D6E9E-50A3-47B0-A2A8-9F964363FA82}" type="pres">
      <dgm:prSet presAssocID="{DD5A6B3E-63F2-4C11-B8B8-9F24433C24BE}" presName="wedge1" presStyleLbl="node1" presStyleIdx="0" presStyleCnt="3"/>
      <dgm:spPr/>
      <dgm:t>
        <a:bodyPr/>
        <a:lstStyle/>
        <a:p>
          <a:endParaRPr lang="zh-CN" altLang="en-US"/>
        </a:p>
      </dgm:t>
    </dgm:pt>
    <dgm:pt modelId="{EF7AC64A-107B-4EA4-BA47-27B83FB63C48}" type="pres">
      <dgm:prSet presAssocID="{DD5A6B3E-63F2-4C11-B8B8-9F24433C24BE}" presName="wedge1Tx" presStyleLbl="node1" presStyleIdx="0" presStyleCnt="3">
        <dgm:presLayoutVars>
          <dgm:chMax val="0"/>
          <dgm:chPref val="0"/>
          <dgm:bulletEnabled val="1"/>
        </dgm:presLayoutVars>
      </dgm:prSet>
      <dgm:spPr/>
      <dgm:t>
        <a:bodyPr/>
        <a:lstStyle/>
        <a:p>
          <a:endParaRPr lang="zh-CN" altLang="en-US"/>
        </a:p>
      </dgm:t>
    </dgm:pt>
    <dgm:pt modelId="{FF09837B-341E-48F6-96A6-EEC9E2510330}" type="pres">
      <dgm:prSet presAssocID="{DD5A6B3E-63F2-4C11-B8B8-9F24433C24BE}" presName="wedge2" presStyleLbl="node1" presStyleIdx="1" presStyleCnt="3"/>
      <dgm:spPr/>
      <dgm:t>
        <a:bodyPr/>
        <a:lstStyle/>
        <a:p>
          <a:endParaRPr lang="zh-CN" altLang="en-US"/>
        </a:p>
      </dgm:t>
    </dgm:pt>
    <dgm:pt modelId="{7D1B0131-48FE-466F-80AC-F468F78073AA}" type="pres">
      <dgm:prSet presAssocID="{DD5A6B3E-63F2-4C11-B8B8-9F24433C24BE}" presName="wedge2Tx" presStyleLbl="node1" presStyleIdx="1" presStyleCnt="3">
        <dgm:presLayoutVars>
          <dgm:chMax val="0"/>
          <dgm:chPref val="0"/>
          <dgm:bulletEnabled val="1"/>
        </dgm:presLayoutVars>
      </dgm:prSet>
      <dgm:spPr/>
      <dgm:t>
        <a:bodyPr/>
        <a:lstStyle/>
        <a:p>
          <a:endParaRPr lang="zh-CN" altLang="en-US"/>
        </a:p>
      </dgm:t>
    </dgm:pt>
    <dgm:pt modelId="{A0543EED-4526-449D-9280-78B0E3AA147D}" type="pres">
      <dgm:prSet presAssocID="{DD5A6B3E-63F2-4C11-B8B8-9F24433C24BE}" presName="wedge3" presStyleLbl="node1" presStyleIdx="2" presStyleCnt="3"/>
      <dgm:spPr/>
      <dgm:t>
        <a:bodyPr/>
        <a:lstStyle/>
        <a:p>
          <a:endParaRPr lang="zh-CN" altLang="en-US"/>
        </a:p>
      </dgm:t>
    </dgm:pt>
    <dgm:pt modelId="{82C3F40C-5270-49F2-8B8C-97CE76331513}" type="pres">
      <dgm:prSet presAssocID="{DD5A6B3E-63F2-4C11-B8B8-9F24433C24BE}" presName="wedge3Tx" presStyleLbl="node1" presStyleIdx="2" presStyleCnt="3">
        <dgm:presLayoutVars>
          <dgm:chMax val="0"/>
          <dgm:chPref val="0"/>
          <dgm:bulletEnabled val="1"/>
        </dgm:presLayoutVars>
      </dgm:prSet>
      <dgm:spPr/>
      <dgm:t>
        <a:bodyPr/>
        <a:lstStyle/>
        <a:p>
          <a:endParaRPr lang="zh-CN" altLang="en-US"/>
        </a:p>
      </dgm:t>
    </dgm:pt>
  </dgm:ptLst>
  <dgm:cxnLst>
    <dgm:cxn modelId="{64B40598-B1E9-441E-A48E-0A85A4424420}" type="presOf" srcId="{1A2DBFAC-C22C-4E65-98E0-FDCCDAC06BE4}" destId="{FF09837B-341E-48F6-96A6-EEC9E2510330}" srcOrd="0" destOrd="0" presId="urn:microsoft.com/office/officeart/2005/8/layout/chart3"/>
    <dgm:cxn modelId="{5E387622-E448-46FC-BD64-EDA59CA14238}" type="presOf" srcId="{C49FF7A8-E637-4FD9-97B2-F34A64B96051}" destId="{A0543EED-4526-449D-9280-78B0E3AA147D}" srcOrd="0" destOrd="0" presId="urn:microsoft.com/office/officeart/2005/8/layout/chart3"/>
    <dgm:cxn modelId="{33F77875-6C5D-4C2A-82F6-AEE6DD2FAE62}" type="presOf" srcId="{EFE27985-0808-4169-8B81-09E28D683D99}" destId="{EF7AC64A-107B-4EA4-BA47-27B83FB63C48}" srcOrd="1" destOrd="0" presId="urn:microsoft.com/office/officeart/2005/8/layout/chart3"/>
    <dgm:cxn modelId="{CE5876C6-A8EB-4B55-98C6-166EBA7CF95D}" srcId="{DD5A6B3E-63F2-4C11-B8B8-9F24433C24BE}" destId="{EFE27985-0808-4169-8B81-09E28D683D99}" srcOrd="0" destOrd="0" parTransId="{B6F78270-1D07-414E-BEBD-2E0D439AAD51}" sibTransId="{829E31FB-A9CD-4710-9652-7FB4676DF8A6}"/>
    <dgm:cxn modelId="{C84DC6DE-DFFC-4892-9909-D299209C6F25}" srcId="{DD5A6B3E-63F2-4C11-B8B8-9F24433C24BE}" destId="{C49FF7A8-E637-4FD9-97B2-F34A64B96051}" srcOrd="2" destOrd="0" parTransId="{07804672-B1E5-45ED-9AD7-677EDE0CDB60}" sibTransId="{D922A042-C654-4120-8DF5-ED3CCAC421A1}"/>
    <dgm:cxn modelId="{D4334FD7-915C-4C68-AEA3-5B911BCF08B4}" type="presOf" srcId="{C49FF7A8-E637-4FD9-97B2-F34A64B96051}" destId="{82C3F40C-5270-49F2-8B8C-97CE76331513}" srcOrd="1" destOrd="0" presId="urn:microsoft.com/office/officeart/2005/8/layout/chart3"/>
    <dgm:cxn modelId="{501F8AC2-4C97-4428-8FBF-8040D0F94BC1}" srcId="{DD5A6B3E-63F2-4C11-B8B8-9F24433C24BE}" destId="{1A2DBFAC-C22C-4E65-98E0-FDCCDAC06BE4}" srcOrd="1" destOrd="0" parTransId="{08D2C5AE-FF0E-43DF-8465-556187824532}" sibTransId="{074B0516-2B18-4736-87F1-94B592E860F2}"/>
    <dgm:cxn modelId="{A0E792ED-6066-4253-9F64-41E105A2FE86}" type="presOf" srcId="{1A2DBFAC-C22C-4E65-98E0-FDCCDAC06BE4}" destId="{7D1B0131-48FE-466F-80AC-F468F78073AA}" srcOrd="1" destOrd="0" presId="urn:microsoft.com/office/officeart/2005/8/layout/chart3"/>
    <dgm:cxn modelId="{C11E184A-9D5F-46B5-9CC8-342BB019B1F6}" type="presOf" srcId="{DD5A6B3E-63F2-4C11-B8B8-9F24433C24BE}" destId="{D68416D0-CA35-4D79-945B-27CEE84D9F6A}" srcOrd="0" destOrd="0" presId="urn:microsoft.com/office/officeart/2005/8/layout/chart3"/>
    <dgm:cxn modelId="{BD67E69B-D412-4FF9-8724-55A73867F96E}" type="presOf" srcId="{EFE27985-0808-4169-8B81-09E28D683D99}" destId="{D36D6E9E-50A3-47B0-A2A8-9F964363FA82}" srcOrd="0" destOrd="0" presId="urn:microsoft.com/office/officeart/2005/8/layout/chart3"/>
    <dgm:cxn modelId="{69D16C70-165C-462E-82D6-1D46B758DC91}" type="presParOf" srcId="{D68416D0-CA35-4D79-945B-27CEE84D9F6A}" destId="{D36D6E9E-50A3-47B0-A2A8-9F964363FA82}" srcOrd="0" destOrd="0" presId="urn:microsoft.com/office/officeart/2005/8/layout/chart3"/>
    <dgm:cxn modelId="{C9606C12-49C9-4550-A615-3A0719DEFD2E}" type="presParOf" srcId="{D68416D0-CA35-4D79-945B-27CEE84D9F6A}" destId="{EF7AC64A-107B-4EA4-BA47-27B83FB63C48}" srcOrd="1" destOrd="0" presId="urn:microsoft.com/office/officeart/2005/8/layout/chart3"/>
    <dgm:cxn modelId="{5639A976-A6B5-4841-A3AD-152B1EC48E2B}" type="presParOf" srcId="{D68416D0-CA35-4D79-945B-27CEE84D9F6A}" destId="{FF09837B-341E-48F6-96A6-EEC9E2510330}" srcOrd="2" destOrd="0" presId="urn:microsoft.com/office/officeart/2005/8/layout/chart3"/>
    <dgm:cxn modelId="{4B1CCA84-6507-47A8-9C29-C218765A6FDD}" type="presParOf" srcId="{D68416D0-CA35-4D79-945B-27CEE84D9F6A}" destId="{7D1B0131-48FE-466F-80AC-F468F78073AA}" srcOrd="3" destOrd="0" presId="urn:microsoft.com/office/officeart/2005/8/layout/chart3"/>
    <dgm:cxn modelId="{EB395A64-4BF1-49F9-ADA5-7B9DCA6C8450}" type="presParOf" srcId="{D68416D0-CA35-4D79-945B-27CEE84D9F6A}" destId="{A0543EED-4526-449D-9280-78B0E3AA147D}" srcOrd="4" destOrd="0" presId="urn:microsoft.com/office/officeart/2005/8/layout/chart3"/>
    <dgm:cxn modelId="{FC9070BF-338D-4723-AB36-B5ED49EF8A63}" type="presParOf" srcId="{D68416D0-CA35-4D79-945B-27CEE84D9F6A}" destId="{82C3F40C-5270-49F2-8B8C-97CE76331513}" srcOrd="5" destOrd="0" presId="urn:microsoft.com/office/officeart/2005/8/layout/char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D5A6B3E-63F2-4C11-B8B8-9F24433C24BE}" type="doc">
      <dgm:prSet loTypeId="urn:microsoft.com/office/officeart/2005/8/layout/chart3" loCatId="relationship" qsTypeId="urn:microsoft.com/office/officeart/2005/8/quickstyle/simple1" qsCatId="simple" csTypeId="urn:microsoft.com/office/officeart/2005/8/colors/accent6_5" csCatId="accent6" phldr="1"/>
      <dgm:spPr/>
    </dgm:pt>
    <dgm:pt modelId="{EFE27985-0808-4169-8B81-09E28D683D99}">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dirty="0" smtClean="0"/>
            <a:t>输电侧智能电网</a:t>
          </a:r>
          <a:endParaRPr lang="zh-CN" altLang="en-US" dirty="0" smtClean="0"/>
        </a:p>
        <a:p>
          <a:endParaRPr lang="zh-CN" altLang="en-US" dirty="0"/>
        </a:p>
      </dgm:t>
    </dgm:pt>
    <dgm:pt modelId="{B6F78270-1D07-414E-BEBD-2E0D439AAD51}" type="parTrans" cxnId="{CE5876C6-A8EB-4B55-98C6-166EBA7CF95D}">
      <dgm:prSet/>
      <dgm:spPr/>
      <dgm:t>
        <a:bodyPr/>
        <a:lstStyle/>
        <a:p>
          <a:endParaRPr lang="zh-CN" altLang="en-US"/>
        </a:p>
      </dgm:t>
    </dgm:pt>
    <dgm:pt modelId="{829E31FB-A9CD-4710-9652-7FB4676DF8A6}" type="sibTrans" cxnId="{CE5876C6-A8EB-4B55-98C6-166EBA7CF95D}">
      <dgm:prSet/>
      <dgm:spPr/>
      <dgm:t>
        <a:bodyPr/>
        <a:lstStyle/>
        <a:p>
          <a:endParaRPr lang="zh-CN" altLang="en-US"/>
        </a:p>
      </dgm:t>
    </dgm:pt>
    <dgm:pt modelId="{1A2DBFAC-C22C-4E65-98E0-FDCCDAC06BE4}">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dirty="0" smtClean="0"/>
            <a:t>配电网侧智能电网</a:t>
          </a:r>
          <a:endParaRPr lang="zh-CN" altLang="en-US" dirty="0" smtClean="0"/>
        </a:p>
      </dgm:t>
    </dgm:pt>
    <dgm:pt modelId="{08D2C5AE-FF0E-43DF-8465-556187824532}" type="parTrans" cxnId="{501F8AC2-4C97-4428-8FBF-8040D0F94BC1}">
      <dgm:prSet/>
      <dgm:spPr/>
      <dgm:t>
        <a:bodyPr/>
        <a:lstStyle/>
        <a:p>
          <a:endParaRPr lang="zh-CN" altLang="en-US"/>
        </a:p>
      </dgm:t>
    </dgm:pt>
    <dgm:pt modelId="{074B0516-2B18-4736-87F1-94B592E860F2}" type="sibTrans" cxnId="{501F8AC2-4C97-4428-8FBF-8040D0F94BC1}">
      <dgm:prSet/>
      <dgm:spPr/>
      <dgm:t>
        <a:bodyPr/>
        <a:lstStyle/>
        <a:p>
          <a:endParaRPr lang="zh-CN" altLang="en-US"/>
        </a:p>
      </dgm:t>
    </dgm:pt>
    <dgm:pt modelId="{C49FF7A8-E637-4FD9-97B2-F34A64B96051}">
      <dgm:prSet phldrT="[文本]"/>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dirty="0" smtClean="0"/>
            <a:t>用户侧智能电网</a:t>
          </a:r>
          <a:endParaRPr lang="zh-CN" altLang="en-US" dirty="0" smtClean="0"/>
        </a:p>
        <a:p>
          <a:endParaRPr lang="zh-CN" altLang="en-US" dirty="0"/>
        </a:p>
      </dgm:t>
    </dgm:pt>
    <dgm:pt modelId="{07804672-B1E5-45ED-9AD7-677EDE0CDB60}" type="parTrans" cxnId="{C84DC6DE-DFFC-4892-9909-D299209C6F25}">
      <dgm:prSet/>
      <dgm:spPr/>
      <dgm:t>
        <a:bodyPr/>
        <a:lstStyle/>
        <a:p>
          <a:endParaRPr lang="zh-CN" altLang="en-US"/>
        </a:p>
      </dgm:t>
    </dgm:pt>
    <dgm:pt modelId="{D922A042-C654-4120-8DF5-ED3CCAC421A1}" type="sibTrans" cxnId="{C84DC6DE-DFFC-4892-9909-D299209C6F25}">
      <dgm:prSet/>
      <dgm:spPr/>
      <dgm:t>
        <a:bodyPr/>
        <a:lstStyle/>
        <a:p>
          <a:endParaRPr lang="zh-CN" altLang="en-US"/>
        </a:p>
      </dgm:t>
    </dgm:pt>
    <dgm:pt modelId="{D68416D0-CA35-4D79-945B-27CEE84D9F6A}" type="pres">
      <dgm:prSet presAssocID="{DD5A6B3E-63F2-4C11-B8B8-9F24433C24BE}" presName="compositeShape" presStyleCnt="0">
        <dgm:presLayoutVars>
          <dgm:chMax val="7"/>
          <dgm:dir/>
          <dgm:resizeHandles val="exact"/>
        </dgm:presLayoutVars>
      </dgm:prSet>
      <dgm:spPr/>
    </dgm:pt>
    <dgm:pt modelId="{D36D6E9E-50A3-47B0-A2A8-9F964363FA82}" type="pres">
      <dgm:prSet presAssocID="{DD5A6B3E-63F2-4C11-B8B8-9F24433C24BE}" presName="wedge1" presStyleLbl="node1" presStyleIdx="0" presStyleCnt="3"/>
      <dgm:spPr/>
      <dgm:t>
        <a:bodyPr/>
        <a:lstStyle/>
        <a:p>
          <a:endParaRPr lang="zh-CN" altLang="en-US"/>
        </a:p>
      </dgm:t>
    </dgm:pt>
    <dgm:pt modelId="{EF7AC64A-107B-4EA4-BA47-27B83FB63C48}" type="pres">
      <dgm:prSet presAssocID="{DD5A6B3E-63F2-4C11-B8B8-9F24433C24BE}" presName="wedge1Tx" presStyleLbl="node1" presStyleIdx="0" presStyleCnt="3">
        <dgm:presLayoutVars>
          <dgm:chMax val="0"/>
          <dgm:chPref val="0"/>
          <dgm:bulletEnabled val="1"/>
        </dgm:presLayoutVars>
      </dgm:prSet>
      <dgm:spPr/>
      <dgm:t>
        <a:bodyPr/>
        <a:lstStyle/>
        <a:p>
          <a:endParaRPr lang="zh-CN" altLang="en-US"/>
        </a:p>
      </dgm:t>
    </dgm:pt>
    <dgm:pt modelId="{FF09837B-341E-48F6-96A6-EEC9E2510330}" type="pres">
      <dgm:prSet presAssocID="{DD5A6B3E-63F2-4C11-B8B8-9F24433C24BE}" presName="wedge2" presStyleLbl="node1" presStyleIdx="1" presStyleCnt="3"/>
      <dgm:spPr/>
      <dgm:t>
        <a:bodyPr/>
        <a:lstStyle/>
        <a:p>
          <a:endParaRPr lang="zh-CN" altLang="en-US"/>
        </a:p>
      </dgm:t>
    </dgm:pt>
    <dgm:pt modelId="{7D1B0131-48FE-466F-80AC-F468F78073AA}" type="pres">
      <dgm:prSet presAssocID="{DD5A6B3E-63F2-4C11-B8B8-9F24433C24BE}" presName="wedge2Tx" presStyleLbl="node1" presStyleIdx="1" presStyleCnt="3">
        <dgm:presLayoutVars>
          <dgm:chMax val="0"/>
          <dgm:chPref val="0"/>
          <dgm:bulletEnabled val="1"/>
        </dgm:presLayoutVars>
      </dgm:prSet>
      <dgm:spPr/>
      <dgm:t>
        <a:bodyPr/>
        <a:lstStyle/>
        <a:p>
          <a:endParaRPr lang="zh-CN" altLang="en-US"/>
        </a:p>
      </dgm:t>
    </dgm:pt>
    <dgm:pt modelId="{A0543EED-4526-449D-9280-78B0E3AA147D}" type="pres">
      <dgm:prSet presAssocID="{DD5A6B3E-63F2-4C11-B8B8-9F24433C24BE}" presName="wedge3" presStyleLbl="node1" presStyleIdx="2" presStyleCnt="3"/>
      <dgm:spPr/>
      <dgm:t>
        <a:bodyPr/>
        <a:lstStyle/>
        <a:p>
          <a:endParaRPr lang="zh-CN" altLang="en-US"/>
        </a:p>
      </dgm:t>
    </dgm:pt>
    <dgm:pt modelId="{82C3F40C-5270-49F2-8B8C-97CE76331513}" type="pres">
      <dgm:prSet presAssocID="{DD5A6B3E-63F2-4C11-B8B8-9F24433C24BE}" presName="wedge3Tx" presStyleLbl="node1" presStyleIdx="2" presStyleCnt="3">
        <dgm:presLayoutVars>
          <dgm:chMax val="0"/>
          <dgm:chPref val="0"/>
          <dgm:bulletEnabled val="1"/>
        </dgm:presLayoutVars>
      </dgm:prSet>
      <dgm:spPr/>
      <dgm:t>
        <a:bodyPr/>
        <a:lstStyle/>
        <a:p>
          <a:endParaRPr lang="zh-CN" altLang="en-US"/>
        </a:p>
      </dgm:t>
    </dgm:pt>
  </dgm:ptLst>
  <dgm:cxnLst>
    <dgm:cxn modelId="{5508FE19-4FB6-415C-B055-E7273C4D2702}" type="presOf" srcId="{EFE27985-0808-4169-8B81-09E28D683D99}" destId="{EF7AC64A-107B-4EA4-BA47-27B83FB63C48}" srcOrd="1" destOrd="0" presId="urn:microsoft.com/office/officeart/2005/8/layout/chart3"/>
    <dgm:cxn modelId="{CE5876C6-A8EB-4B55-98C6-166EBA7CF95D}" srcId="{DD5A6B3E-63F2-4C11-B8B8-9F24433C24BE}" destId="{EFE27985-0808-4169-8B81-09E28D683D99}" srcOrd="0" destOrd="0" parTransId="{B6F78270-1D07-414E-BEBD-2E0D439AAD51}" sibTransId="{829E31FB-A9CD-4710-9652-7FB4676DF8A6}"/>
    <dgm:cxn modelId="{D1EF29FF-D253-47F9-99D6-1304E71DD575}" type="presOf" srcId="{C49FF7A8-E637-4FD9-97B2-F34A64B96051}" destId="{82C3F40C-5270-49F2-8B8C-97CE76331513}" srcOrd="1" destOrd="0" presId="urn:microsoft.com/office/officeart/2005/8/layout/chart3"/>
    <dgm:cxn modelId="{C84DC6DE-DFFC-4892-9909-D299209C6F25}" srcId="{DD5A6B3E-63F2-4C11-B8B8-9F24433C24BE}" destId="{C49FF7A8-E637-4FD9-97B2-F34A64B96051}" srcOrd="2" destOrd="0" parTransId="{07804672-B1E5-45ED-9AD7-677EDE0CDB60}" sibTransId="{D922A042-C654-4120-8DF5-ED3CCAC421A1}"/>
    <dgm:cxn modelId="{501F8AC2-4C97-4428-8FBF-8040D0F94BC1}" srcId="{DD5A6B3E-63F2-4C11-B8B8-9F24433C24BE}" destId="{1A2DBFAC-C22C-4E65-98E0-FDCCDAC06BE4}" srcOrd="1" destOrd="0" parTransId="{08D2C5AE-FF0E-43DF-8465-556187824532}" sibTransId="{074B0516-2B18-4736-87F1-94B592E860F2}"/>
    <dgm:cxn modelId="{9CD793BA-7A0A-4317-9064-62EBC0255112}" type="presOf" srcId="{C49FF7A8-E637-4FD9-97B2-F34A64B96051}" destId="{A0543EED-4526-449D-9280-78B0E3AA147D}" srcOrd="0" destOrd="0" presId="urn:microsoft.com/office/officeart/2005/8/layout/chart3"/>
    <dgm:cxn modelId="{D8F27742-9D8A-45DC-BF44-1DF6D6BAED1D}" type="presOf" srcId="{1A2DBFAC-C22C-4E65-98E0-FDCCDAC06BE4}" destId="{FF09837B-341E-48F6-96A6-EEC9E2510330}" srcOrd="0" destOrd="0" presId="urn:microsoft.com/office/officeart/2005/8/layout/chart3"/>
    <dgm:cxn modelId="{01F15B7D-F061-41B7-9BE9-ED45AAF861A3}" type="presOf" srcId="{1A2DBFAC-C22C-4E65-98E0-FDCCDAC06BE4}" destId="{7D1B0131-48FE-466F-80AC-F468F78073AA}" srcOrd="1" destOrd="0" presId="urn:microsoft.com/office/officeart/2005/8/layout/chart3"/>
    <dgm:cxn modelId="{8558AFDB-E0E7-4DFA-9BFC-7FD2161CBDB4}" type="presOf" srcId="{EFE27985-0808-4169-8B81-09E28D683D99}" destId="{D36D6E9E-50A3-47B0-A2A8-9F964363FA82}" srcOrd="0" destOrd="0" presId="urn:microsoft.com/office/officeart/2005/8/layout/chart3"/>
    <dgm:cxn modelId="{F323061C-D781-4F36-9512-9F751BE4FC79}" type="presOf" srcId="{DD5A6B3E-63F2-4C11-B8B8-9F24433C24BE}" destId="{D68416D0-CA35-4D79-945B-27CEE84D9F6A}" srcOrd="0" destOrd="0" presId="urn:microsoft.com/office/officeart/2005/8/layout/chart3"/>
    <dgm:cxn modelId="{5731449F-1C62-474B-9B07-A39475BBF138}" type="presParOf" srcId="{D68416D0-CA35-4D79-945B-27CEE84D9F6A}" destId="{D36D6E9E-50A3-47B0-A2A8-9F964363FA82}" srcOrd="0" destOrd="0" presId="urn:microsoft.com/office/officeart/2005/8/layout/chart3"/>
    <dgm:cxn modelId="{1A4FE3EE-4B04-4E74-9122-07E207A1A184}" type="presParOf" srcId="{D68416D0-CA35-4D79-945B-27CEE84D9F6A}" destId="{EF7AC64A-107B-4EA4-BA47-27B83FB63C48}" srcOrd="1" destOrd="0" presId="urn:microsoft.com/office/officeart/2005/8/layout/chart3"/>
    <dgm:cxn modelId="{7F525649-113B-4644-B426-D91D1CC3277A}" type="presParOf" srcId="{D68416D0-CA35-4D79-945B-27CEE84D9F6A}" destId="{FF09837B-341E-48F6-96A6-EEC9E2510330}" srcOrd="2" destOrd="0" presId="urn:microsoft.com/office/officeart/2005/8/layout/chart3"/>
    <dgm:cxn modelId="{0D1906A2-26EC-4FFE-989F-1AD9BC533A0F}" type="presParOf" srcId="{D68416D0-CA35-4D79-945B-27CEE84D9F6A}" destId="{7D1B0131-48FE-466F-80AC-F468F78073AA}" srcOrd="3" destOrd="0" presId="urn:microsoft.com/office/officeart/2005/8/layout/chart3"/>
    <dgm:cxn modelId="{AE2E7423-F108-4359-82C1-0BF59A24663F}" type="presParOf" srcId="{D68416D0-CA35-4D79-945B-27CEE84D9F6A}" destId="{A0543EED-4526-449D-9280-78B0E3AA147D}" srcOrd="4" destOrd="0" presId="urn:microsoft.com/office/officeart/2005/8/layout/chart3"/>
    <dgm:cxn modelId="{FC103CE2-BB8D-4A0C-90DD-4AA74B8FF038}" type="presParOf" srcId="{D68416D0-CA35-4D79-945B-27CEE84D9F6A}" destId="{82C3F40C-5270-49F2-8B8C-97CE76331513}" srcOrd="5" destOrd="0" presId="urn:microsoft.com/office/officeart/2005/8/layout/char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6978209-EDE6-48E1-BF09-A24AC70077C6}" type="doc">
      <dgm:prSet loTypeId="urn:microsoft.com/office/officeart/2005/8/layout/vProcess5" loCatId="process" qsTypeId="urn:microsoft.com/office/officeart/2005/8/quickstyle/3d7" qsCatId="3D" csTypeId="urn:microsoft.com/office/officeart/2005/8/colors/accent6_5" csCatId="accent6" phldr="1"/>
      <dgm:spPr/>
      <dgm:t>
        <a:bodyPr/>
        <a:lstStyle/>
        <a:p>
          <a:endParaRPr lang="zh-CN" altLang="en-US"/>
        </a:p>
      </dgm:t>
    </dgm:pt>
    <dgm:pt modelId="{9ED8BDE3-F1BF-40CC-84DC-B66E9327104E}">
      <dgm:prSet phldrT="[文本]" custT="1"/>
      <dgm:spPr/>
      <dgm:t>
        <a:bodyPr/>
        <a:lstStyle/>
        <a:p>
          <a:r>
            <a:rPr lang="zh-CN" altLang="en-US" sz="1800" b="1" dirty="0" smtClean="0"/>
            <a:t>智能电网概念的来源</a:t>
          </a:r>
          <a:endParaRPr lang="zh-CN" altLang="en-US" sz="1800" dirty="0"/>
        </a:p>
      </dgm:t>
    </dgm:pt>
    <dgm:pt modelId="{346BF43C-4E5E-41A8-BFAA-BC4488AE9868}" type="parTrans" cxnId="{7BCEF2FB-6A12-4B53-B152-4C81F0A57EF6}">
      <dgm:prSet/>
      <dgm:spPr/>
      <dgm:t>
        <a:bodyPr/>
        <a:lstStyle/>
        <a:p>
          <a:endParaRPr lang="zh-CN" altLang="en-US"/>
        </a:p>
      </dgm:t>
    </dgm:pt>
    <dgm:pt modelId="{132FBB20-A9B9-4044-9FDC-B3553738CB49}" type="sibTrans" cxnId="{7BCEF2FB-6A12-4B53-B152-4C81F0A57EF6}">
      <dgm:prSet/>
      <dgm:spPr/>
      <dgm:t>
        <a:bodyPr/>
        <a:lstStyle/>
        <a:p>
          <a:endParaRPr lang="zh-CN" altLang="en-US"/>
        </a:p>
      </dgm:t>
    </dgm:pt>
    <dgm:pt modelId="{7B13D223-B981-4F51-BF32-D5C4F7D27DAF}">
      <dgm:prSet phldrT="[文本]" custT="1"/>
      <dgm:spPr/>
      <dgm:t>
        <a:bodyPr/>
        <a:lstStyle/>
        <a:p>
          <a:r>
            <a:rPr lang="en-US" altLang="zh-CN" sz="1400" dirty="0" smtClean="0"/>
            <a:t>1998</a:t>
          </a:r>
          <a:r>
            <a:rPr lang="zh-CN" altLang="en-US" sz="1400" dirty="0" smtClean="0"/>
            <a:t>年</a:t>
          </a:r>
          <a:r>
            <a:rPr lang="en-US" altLang="zh-CN" sz="1400" dirty="0" smtClean="0"/>
            <a:t>EPRI</a:t>
          </a:r>
          <a:r>
            <a:rPr lang="zh-CN" sz="1400" dirty="0" smtClean="0"/>
            <a:t>试图为电网开发一个中央神经系统，提高调度员对电网事故的预判能力</a:t>
          </a:r>
          <a:endParaRPr lang="zh-CN" altLang="en-US" sz="1400" dirty="0"/>
        </a:p>
      </dgm:t>
    </dgm:pt>
    <dgm:pt modelId="{77A7574C-5E86-4B6A-B457-E9AB62DB8B2A}" type="parTrans" cxnId="{FE0B4DE7-BA80-4C57-A313-6F22C0684583}">
      <dgm:prSet/>
      <dgm:spPr/>
      <dgm:t>
        <a:bodyPr/>
        <a:lstStyle/>
        <a:p>
          <a:endParaRPr lang="zh-CN" altLang="en-US"/>
        </a:p>
      </dgm:t>
    </dgm:pt>
    <dgm:pt modelId="{5C571043-C618-47A6-BD90-3228345B4F6E}" type="sibTrans" cxnId="{FE0B4DE7-BA80-4C57-A313-6F22C0684583}">
      <dgm:prSet/>
      <dgm:spPr/>
      <dgm:t>
        <a:bodyPr/>
        <a:lstStyle/>
        <a:p>
          <a:endParaRPr lang="zh-CN" altLang="en-US"/>
        </a:p>
      </dgm:t>
    </dgm:pt>
    <dgm:pt modelId="{154A4348-CFB0-42BD-9F5B-5E85E38F15C4}">
      <dgm:prSet phldrT="[文本]" custT="1"/>
      <dgm:spPr/>
      <dgm:t>
        <a:bodyPr/>
        <a:lstStyle/>
        <a:p>
          <a:r>
            <a:rPr lang="zh-CN" altLang="en-US" sz="1800" b="1" dirty="0" smtClean="0"/>
            <a:t>智能电网的雏形</a:t>
          </a:r>
          <a:endParaRPr lang="zh-CN" altLang="en-US" sz="1800" dirty="0"/>
        </a:p>
      </dgm:t>
    </dgm:pt>
    <dgm:pt modelId="{C3B29FA7-9ED6-4772-AB7B-77B29C490E16}" type="parTrans" cxnId="{3BBDCC9E-16B7-491F-B1A8-18BED6F7E507}">
      <dgm:prSet/>
      <dgm:spPr/>
      <dgm:t>
        <a:bodyPr/>
        <a:lstStyle/>
        <a:p>
          <a:endParaRPr lang="zh-CN" altLang="en-US"/>
        </a:p>
      </dgm:t>
    </dgm:pt>
    <dgm:pt modelId="{5253CC97-C779-4D32-A0C2-AF8D81CD6AB6}" type="sibTrans" cxnId="{3BBDCC9E-16B7-491F-B1A8-18BED6F7E507}">
      <dgm:prSet/>
      <dgm:spPr/>
      <dgm:t>
        <a:bodyPr/>
        <a:lstStyle/>
        <a:p>
          <a:endParaRPr lang="zh-CN" altLang="en-US"/>
        </a:p>
      </dgm:t>
    </dgm:pt>
    <dgm:pt modelId="{9057EF12-31BA-4A9B-B05C-EB29D0A3D24D}">
      <dgm:prSet phldrT="[文本]" custT="1"/>
      <dgm:spPr/>
      <dgm:t>
        <a:bodyPr/>
        <a:lstStyle/>
        <a:p>
          <a:r>
            <a:rPr lang="zh-CN" sz="1400" dirty="0" smtClean="0"/>
            <a:t>《</a:t>
          </a:r>
          <a:r>
            <a:rPr lang="en-US" sz="1400" dirty="0" smtClean="0"/>
            <a:t>Grid 2030</a:t>
          </a:r>
          <a:r>
            <a:rPr lang="zh-CN" sz="1400" dirty="0" smtClean="0"/>
            <a:t>》</a:t>
          </a:r>
          <a:endParaRPr lang="zh-CN" altLang="en-US" sz="1400" dirty="0"/>
        </a:p>
      </dgm:t>
    </dgm:pt>
    <dgm:pt modelId="{5654D7EE-7AE7-45EE-81C1-3D68ADC19401}" type="parTrans" cxnId="{343DBA16-ECDA-4B5B-93BE-E11B88D8236B}">
      <dgm:prSet/>
      <dgm:spPr/>
      <dgm:t>
        <a:bodyPr/>
        <a:lstStyle/>
        <a:p>
          <a:endParaRPr lang="zh-CN" altLang="en-US"/>
        </a:p>
      </dgm:t>
    </dgm:pt>
    <dgm:pt modelId="{54C2F78D-435A-4088-BE5B-13D3D90F09C1}" type="sibTrans" cxnId="{343DBA16-ECDA-4B5B-93BE-E11B88D8236B}">
      <dgm:prSet/>
      <dgm:spPr/>
      <dgm:t>
        <a:bodyPr/>
        <a:lstStyle/>
        <a:p>
          <a:endParaRPr lang="zh-CN" altLang="en-US"/>
        </a:p>
      </dgm:t>
    </dgm:pt>
    <dgm:pt modelId="{275B0142-F785-46F9-951D-094AE7D16A47}">
      <dgm:prSet phldrT="[文本]" custT="1"/>
      <dgm:spPr/>
      <dgm:t>
        <a:bodyPr/>
        <a:lstStyle/>
        <a:p>
          <a:r>
            <a:rPr lang="zh-CN" altLang="en-US" sz="1800" dirty="0" smtClean="0"/>
            <a:t>智能电网发展</a:t>
          </a:r>
          <a:endParaRPr lang="zh-CN" altLang="en-US" sz="1800" dirty="0"/>
        </a:p>
      </dgm:t>
    </dgm:pt>
    <dgm:pt modelId="{0BA91757-BBF4-4621-B107-F04DCC248D74}" type="parTrans" cxnId="{8CA5CFDE-9C74-4F31-93F1-B16D52AF536C}">
      <dgm:prSet/>
      <dgm:spPr/>
      <dgm:t>
        <a:bodyPr/>
        <a:lstStyle/>
        <a:p>
          <a:endParaRPr lang="zh-CN" altLang="en-US"/>
        </a:p>
      </dgm:t>
    </dgm:pt>
    <dgm:pt modelId="{6BA1C638-BD70-4C1F-A195-B406E4E2D5BD}" type="sibTrans" cxnId="{8CA5CFDE-9C74-4F31-93F1-B16D52AF536C}">
      <dgm:prSet/>
      <dgm:spPr/>
      <dgm:t>
        <a:bodyPr/>
        <a:lstStyle/>
        <a:p>
          <a:endParaRPr lang="zh-CN" altLang="en-US"/>
        </a:p>
      </dgm:t>
    </dgm:pt>
    <dgm:pt modelId="{F8B7D7F6-F932-4195-9C97-48988D355ADC}">
      <dgm:prSet phldrT="[文本]" custT="1"/>
      <dgm:spPr/>
      <dgm:t>
        <a:bodyPr/>
        <a:lstStyle/>
        <a:p>
          <a:r>
            <a:rPr lang="zh-CN" sz="1400" dirty="0" smtClean="0"/>
            <a:t>《</a:t>
          </a:r>
          <a:r>
            <a:rPr lang="en-US" sz="1400" dirty="0" smtClean="0"/>
            <a:t>2010-2014 </a:t>
          </a:r>
          <a:r>
            <a:rPr lang="zh-CN" sz="1400" dirty="0" smtClean="0"/>
            <a:t>年智能电网研发跨年度项目规划》</a:t>
          </a:r>
          <a:endParaRPr lang="zh-CN" altLang="en-US" sz="1400" dirty="0"/>
        </a:p>
      </dgm:t>
    </dgm:pt>
    <dgm:pt modelId="{B2FD6174-D057-4447-AE46-75DD67B0DCCF}" type="parTrans" cxnId="{DCA05B27-F793-4480-B47D-90A3D809059B}">
      <dgm:prSet/>
      <dgm:spPr/>
      <dgm:t>
        <a:bodyPr/>
        <a:lstStyle/>
        <a:p>
          <a:endParaRPr lang="zh-CN" altLang="en-US"/>
        </a:p>
      </dgm:t>
    </dgm:pt>
    <dgm:pt modelId="{F2F5C826-F281-4B1D-BE70-1395DDC1D2EC}" type="sibTrans" cxnId="{DCA05B27-F793-4480-B47D-90A3D809059B}">
      <dgm:prSet/>
      <dgm:spPr/>
      <dgm:t>
        <a:bodyPr/>
        <a:lstStyle/>
        <a:p>
          <a:endParaRPr lang="zh-CN" altLang="en-US"/>
        </a:p>
      </dgm:t>
    </dgm:pt>
    <dgm:pt modelId="{262B36EC-B311-4DA5-9C6C-7775F6201008}">
      <dgm:prSet phldrT="[文本]" custT="1"/>
      <dgm:spPr/>
      <dgm:t>
        <a:bodyPr/>
        <a:lstStyle/>
        <a:p>
          <a:r>
            <a:rPr lang="en-US" sz="1400" dirty="0" smtClean="0"/>
            <a:t>2002</a:t>
          </a:r>
          <a:r>
            <a:rPr lang="zh-CN" sz="1400" dirty="0" smtClean="0"/>
            <a:t>年</a:t>
          </a:r>
          <a:r>
            <a:rPr lang="en-US" sz="1400" dirty="0" smtClean="0"/>
            <a:t>EPR</a:t>
          </a:r>
          <a:r>
            <a:rPr lang="zh-CN" altLang="zh-CN" sz="1400" dirty="0" smtClean="0"/>
            <a:t>项目</a:t>
          </a:r>
          <a:r>
            <a:rPr lang="zh-CN" sz="1400" dirty="0" smtClean="0"/>
            <a:t>提出</a:t>
          </a:r>
          <a:r>
            <a:rPr lang="en-US" sz="1400" dirty="0" smtClean="0"/>
            <a:t>“</a:t>
          </a:r>
          <a:r>
            <a:rPr lang="en-US" sz="1400" dirty="0" err="1" smtClean="0"/>
            <a:t>Intelligrid</a:t>
          </a:r>
          <a:r>
            <a:rPr lang="en-US" sz="1400" dirty="0" smtClean="0"/>
            <a:t>”</a:t>
          </a:r>
          <a:r>
            <a:rPr lang="zh-CN" sz="1400" dirty="0" smtClean="0"/>
            <a:t> 研究，致力于智能电网整体的信息通信架构开发，配电侧的业务创新和技术研发</a:t>
          </a:r>
          <a:endParaRPr lang="zh-CN" altLang="en-US" sz="1400" dirty="0"/>
        </a:p>
      </dgm:t>
    </dgm:pt>
    <dgm:pt modelId="{70532E79-9967-4617-AD6E-815F75D24B78}" type="parTrans" cxnId="{9252A8AB-7EF6-4202-AB82-F279C2BACFF8}">
      <dgm:prSet/>
      <dgm:spPr/>
      <dgm:t>
        <a:bodyPr/>
        <a:lstStyle/>
        <a:p>
          <a:endParaRPr lang="zh-CN" altLang="en-US"/>
        </a:p>
      </dgm:t>
    </dgm:pt>
    <dgm:pt modelId="{F51EA214-83BB-44C6-85AB-BEFBE5C209DA}" type="sibTrans" cxnId="{9252A8AB-7EF6-4202-AB82-F279C2BACFF8}">
      <dgm:prSet/>
      <dgm:spPr/>
      <dgm:t>
        <a:bodyPr/>
        <a:lstStyle/>
        <a:p>
          <a:endParaRPr lang="zh-CN" altLang="en-US"/>
        </a:p>
      </dgm:t>
    </dgm:pt>
    <dgm:pt modelId="{3D013697-3638-486E-A34C-4FEC7313B769}">
      <dgm:prSet phldrT="[文本]" custT="1"/>
      <dgm:spPr/>
      <dgm:t>
        <a:bodyPr/>
        <a:lstStyle/>
        <a:p>
          <a:r>
            <a:rPr lang="en-US" sz="1400" dirty="0" smtClean="0"/>
            <a:t>2004</a:t>
          </a:r>
          <a:r>
            <a:rPr lang="zh-CN" sz="1400" dirty="0" smtClean="0"/>
            <a:t>年智能电网框架</a:t>
          </a:r>
          <a:endParaRPr lang="zh-CN" altLang="en-US" sz="1400" dirty="0"/>
        </a:p>
      </dgm:t>
    </dgm:pt>
    <dgm:pt modelId="{BF070BB4-00D8-4222-8B1F-9F385C3C60B9}" type="parTrans" cxnId="{609A2BAF-7243-40E5-8C62-B0EB0CC5A330}">
      <dgm:prSet/>
      <dgm:spPr/>
      <dgm:t>
        <a:bodyPr/>
        <a:lstStyle/>
        <a:p>
          <a:endParaRPr lang="zh-CN" altLang="en-US"/>
        </a:p>
      </dgm:t>
    </dgm:pt>
    <dgm:pt modelId="{C5C69AED-3EA1-49AF-BA80-B79BBDB1DD96}" type="sibTrans" cxnId="{609A2BAF-7243-40E5-8C62-B0EB0CC5A330}">
      <dgm:prSet/>
      <dgm:spPr/>
      <dgm:t>
        <a:bodyPr/>
        <a:lstStyle/>
        <a:p>
          <a:endParaRPr lang="zh-CN" altLang="en-US"/>
        </a:p>
      </dgm:t>
    </dgm:pt>
    <dgm:pt modelId="{D26EDDF7-86AD-4364-8A3A-2CB73A632C50}" type="pres">
      <dgm:prSet presAssocID="{06978209-EDE6-48E1-BF09-A24AC70077C6}" presName="outerComposite" presStyleCnt="0">
        <dgm:presLayoutVars>
          <dgm:chMax val="5"/>
          <dgm:dir/>
          <dgm:resizeHandles val="exact"/>
        </dgm:presLayoutVars>
      </dgm:prSet>
      <dgm:spPr/>
      <dgm:t>
        <a:bodyPr/>
        <a:lstStyle/>
        <a:p>
          <a:endParaRPr lang="zh-CN" altLang="en-US"/>
        </a:p>
      </dgm:t>
    </dgm:pt>
    <dgm:pt modelId="{B66E7DB2-C06B-4E68-8784-275A2154F939}" type="pres">
      <dgm:prSet presAssocID="{06978209-EDE6-48E1-BF09-A24AC70077C6}" presName="dummyMaxCanvas" presStyleCnt="0">
        <dgm:presLayoutVars/>
      </dgm:prSet>
      <dgm:spPr/>
      <dgm:t>
        <a:bodyPr/>
        <a:lstStyle/>
        <a:p>
          <a:endParaRPr lang="zh-CN" altLang="en-US"/>
        </a:p>
      </dgm:t>
    </dgm:pt>
    <dgm:pt modelId="{08ABEF77-9989-4BA7-B1FB-C7DCF2DCB83E}" type="pres">
      <dgm:prSet presAssocID="{06978209-EDE6-48E1-BF09-A24AC70077C6}" presName="ThreeNodes_1" presStyleLbl="node1" presStyleIdx="0" presStyleCnt="3" custScaleX="97156" custScaleY="129167" custLinFactNeighborY="18750">
        <dgm:presLayoutVars>
          <dgm:bulletEnabled val="1"/>
        </dgm:presLayoutVars>
      </dgm:prSet>
      <dgm:spPr/>
      <dgm:t>
        <a:bodyPr/>
        <a:lstStyle/>
        <a:p>
          <a:endParaRPr lang="zh-CN" altLang="en-US"/>
        </a:p>
      </dgm:t>
    </dgm:pt>
    <dgm:pt modelId="{462A50F2-7E61-4E46-9531-96C0DA65B38B}" type="pres">
      <dgm:prSet presAssocID="{06978209-EDE6-48E1-BF09-A24AC70077C6}" presName="ThreeNodes_2" presStyleLbl="node1" presStyleIdx="1" presStyleCnt="3" custScaleX="34030" custScaleY="64516" custLinFactNeighborX="26252" custLinFactNeighborY="17742">
        <dgm:presLayoutVars>
          <dgm:bulletEnabled val="1"/>
        </dgm:presLayoutVars>
      </dgm:prSet>
      <dgm:spPr/>
      <dgm:t>
        <a:bodyPr/>
        <a:lstStyle/>
        <a:p>
          <a:endParaRPr lang="zh-CN" altLang="en-US"/>
        </a:p>
      </dgm:t>
    </dgm:pt>
    <dgm:pt modelId="{CAC50F5A-492A-448A-A359-343025AEDF45}" type="pres">
      <dgm:prSet presAssocID="{06978209-EDE6-48E1-BF09-A24AC70077C6}" presName="ThreeNodes_3" presStyleLbl="node1" presStyleIdx="2" presStyleCnt="3" custScaleX="68887" custScaleY="67742" custLinFactNeighborX="19300" custLinFactNeighborY="-2150">
        <dgm:presLayoutVars>
          <dgm:bulletEnabled val="1"/>
        </dgm:presLayoutVars>
      </dgm:prSet>
      <dgm:spPr/>
      <dgm:t>
        <a:bodyPr/>
        <a:lstStyle/>
        <a:p>
          <a:endParaRPr lang="zh-CN" altLang="en-US"/>
        </a:p>
      </dgm:t>
    </dgm:pt>
    <dgm:pt modelId="{1C7F05BC-5899-4974-B1D2-40D322700823}" type="pres">
      <dgm:prSet presAssocID="{06978209-EDE6-48E1-BF09-A24AC70077C6}" presName="ThreeConn_1-2" presStyleLbl="fgAccFollowNode1" presStyleIdx="0" presStyleCnt="2" custLinFactNeighborY="20513">
        <dgm:presLayoutVars>
          <dgm:bulletEnabled val="1"/>
        </dgm:presLayoutVars>
      </dgm:prSet>
      <dgm:spPr/>
      <dgm:t>
        <a:bodyPr/>
        <a:lstStyle/>
        <a:p>
          <a:endParaRPr lang="zh-CN" altLang="en-US"/>
        </a:p>
      </dgm:t>
    </dgm:pt>
    <dgm:pt modelId="{BF066AEF-83E6-4297-8366-0705D460A0B3}" type="pres">
      <dgm:prSet presAssocID="{06978209-EDE6-48E1-BF09-A24AC70077C6}" presName="ThreeConn_2-3" presStyleLbl="fgAccFollowNode1" presStyleIdx="1" presStyleCnt="2">
        <dgm:presLayoutVars>
          <dgm:bulletEnabled val="1"/>
        </dgm:presLayoutVars>
      </dgm:prSet>
      <dgm:spPr/>
      <dgm:t>
        <a:bodyPr/>
        <a:lstStyle/>
        <a:p>
          <a:endParaRPr lang="zh-CN" altLang="en-US"/>
        </a:p>
      </dgm:t>
    </dgm:pt>
    <dgm:pt modelId="{4641823C-EF99-48ED-94A9-43868680CE5D}" type="pres">
      <dgm:prSet presAssocID="{06978209-EDE6-48E1-BF09-A24AC70077C6}" presName="ThreeNodes_1_text" presStyleLbl="node1" presStyleIdx="2" presStyleCnt="3">
        <dgm:presLayoutVars>
          <dgm:bulletEnabled val="1"/>
        </dgm:presLayoutVars>
      </dgm:prSet>
      <dgm:spPr/>
      <dgm:t>
        <a:bodyPr/>
        <a:lstStyle/>
        <a:p>
          <a:endParaRPr lang="zh-CN" altLang="en-US"/>
        </a:p>
      </dgm:t>
    </dgm:pt>
    <dgm:pt modelId="{4D741104-8F83-4E31-BC28-77966ECCDD00}" type="pres">
      <dgm:prSet presAssocID="{06978209-EDE6-48E1-BF09-A24AC70077C6}" presName="ThreeNodes_2_text" presStyleLbl="node1" presStyleIdx="2" presStyleCnt="3">
        <dgm:presLayoutVars>
          <dgm:bulletEnabled val="1"/>
        </dgm:presLayoutVars>
      </dgm:prSet>
      <dgm:spPr/>
      <dgm:t>
        <a:bodyPr/>
        <a:lstStyle/>
        <a:p>
          <a:endParaRPr lang="zh-CN" altLang="en-US"/>
        </a:p>
      </dgm:t>
    </dgm:pt>
    <dgm:pt modelId="{981B1DCF-DDAF-40AA-9280-86D28215F22B}" type="pres">
      <dgm:prSet presAssocID="{06978209-EDE6-48E1-BF09-A24AC70077C6}" presName="ThreeNodes_3_text" presStyleLbl="node1" presStyleIdx="2" presStyleCnt="3">
        <dgm:presLayoutVars>
          <dgm:bulletEnabled val="1"/>
        </dgm:presLayoutVars>
      </dgm:prSet>
      <dgm:spPr/>
      <dgm:t>
        <a:bodyPr/>
        <a:lstStyle/>
        <a:p>
          <a:endParaRPr lang="zh-CN" altLang="en-US"/>
        </a:p>
      </dgm:t>
    </dgm:pt>
  </dgm:ptLst>
  <dgm:cxnLst>
    <dgm:cxn modelId="{609A2BAF-7243-40E5-8C62-B0EB0CC5A330}" srcId="{9ED8BDE3-F1BF-40CC-84DC-B66E9327104E}" destId="{3D013697-3638-486E-A34C-4FEC7313B769}" srcOrd="2" destOrd="0" parTransId="{BF070BB4-00D8-4222-8B1F-9F385C3C60B9}" sibTransId="{C5C69AED-3EA1-49AF-BA80-B79BBDB1DD96}"/>
    <dgm:cxn modelId="{867841FA-12E1-4683-8F32-2567DD768CD5}" type="presOf" srcId="{275B0142-F785-46F9-951D-094AE7D16A47}" destId="{981B1DCF-DDAF-40AA-9280-86D28215F22B}" srcOrd="1" destOrd="0" presId="urn:microsoft.com/office/officeart/2005/8/layout/vProcess5"/>
    <dgm:cxn modelId="{12451C6E-6CF0-498A-9443-1055DDC3C09B}" type="presOf" srcId="{154A4348-CFB0-42BD-9F5B-5E85E38F15C4}" destId="{462A50F2-7E61-4E46-9531-96C0DA65B38B}" srcOrd="0" destOrd="0" presId="urn:microsoft.com/office/officeart/2005/8/layout/vProcess5"/>
    <dgm:cxn modelId="{DCA05B27-F793-4480-B47D-90A3D809059B}" srcId="{275B0142-F785-46F9-951D-094AE7D16A47}" destId="{F8B7D7F6-F932-4195-9C97-48988D355ADC}" srcOrd="0" destOrd="0" parTransId="{B2FD6174-D057-4447-AE46-75DD67B0DCCF}" sibTransId="{F2F5C826-F281-4B1D-BE70-1395DDC1D2EC}"/>
    <dgm:cxn modelId="{4780BA2E-BE57-41DE-95DE-A0D69FA1DADB}" type="presOf" srcId="{9057EF12-31BA-4A9B-B05C-EB29D0A3D24D}" destId="{4D741104-8F83-4E31-BC28-77966ECCDD00}" srcOrd="1" destOrd="1" presId="urn:microsoft.com/office/officeart/2005/8/layout/vProcess5"/>
    <dgm:cxn modelId="{343DBA16-ECDA-4B5B-93BE-E11B88D8236B}" srcId="{154A4348-CFB0-42BD-9F5B-5E85E38F15C4}" destId="{9057EF12-31BA-4A9B-B05C-EB29D0A3D24D}" srcOrd="0" destOrd="0" parTransId="{5654D7EE-7AE7-45EE-81C1-3D68ADC19401}" sibTransId="{54C2F78D-435A-4088-BE5B-13D3D90F09C1}"/>
    <dgm:cxn modelId="{268DF8AF-1D53-4B6E-9F35-0296851B562F}" type="presOf" srcId="{262B36EC-B311-4DA5-9C6C-7775F6201008}" destId="{4641823C-EF99-48ED-94A9-43868680CE5D}" srcOrd="1" destOrd="2" presId="urn:microsoft.com/office/officeart/2005/8/layout/vProcess5"/>
    <dgm:cxn modelId="{1AEF0975-E7E8-462A-97AE-83B7802303A5}" type="presOf" srcId="{3D013697-3638-486E-A34C-4FEC7313B769}" destId="{08ABEF77-9989-4BA7-B1FB-C7DCF2DCB83E}" srcOrd="0" destOrd="3" presId="urn:microsoft.com/office/officeart/2005/8/layout/vProcess5"/>
    <dgm:cxn modelId="{9252A8AB-7EF6-4202-AB82-F279C2BACFF8}" srcId="{9ED8BDE3-F1BF-40CC-84DC-B66E9327104E}" destId="{262B36EC-B311-4DA5-9C6C-7775F6201008}" srcOrd="1" destOrd="0" parTransId="{70532E79-9967-4617-AD6E-815F75D24B78}" sibTransId="{F51EA214-83BB-44C6-85AB-BEFBE5C209DA}"/>
    <dgm:cxn modelId="{FE0B4DE7-BA80-4C57-A313-6F22C0684583}" srcId="{9ED8BDE3-F1BF-40CC-84DC-B66E9327104E}" destId="{7B13D223-B981-4F51-BF32-D5C4F7D27DAF}" srcOrd="0" destOrd="0" parTransId="{77A7574C-5E86-4B6A-B457-E9AB62DB8B2A}" sibTransId="{5C571043-C618-47A6-BD90-3228345B4F6E}"/>
    <dgm:cxn modelId="{8CA5CFDE-9C74-4F31-93F1-B16D52AF536C}" srcId="{06978209-EDE6-48E1-BF09-A24AC70077C6}" destId="{275B0142-F785-46F9-951D-094AE7D16A47}" srcOrd="2" destOrd="0" parTransId="{0BA91757-BBF4-4621-B107-F04DCC248D74}" sibTransId="{6BA1C638-BD70-4C1F-A195-B406E4E2D5BD}"/>
    <dgm:cxn modelId="{5171528F-B48F-4ECC-AD12-6125E37DC6BA}" type="presOf" srcId="{5253CC97-C779-4D32-A0C2-AF8D81CD6AB6}" destId="{BF066AEF-83E6-4297-8366-0705D460A0B3}" srcOrd="0" destOrd="0" presId="urn:microsoft.com/office/officeart/2005/8/layout/vProcess5"/>
    <dgm:cxn modelId="{3BBDCC9E-16B7-491F-B1A8-18BED6F7E507}" srcId="{06978209-EDE6-48E1-BF09-A24AC70077C6}" destId="{154A4348-CFB0-42BD-9F5B-5E85E38F15C4}" srcOrd="1" destOrd="0" parTransId="{C3B29FA7-9ED6-4772-AB7B-77B29C490E16}" sibTransId="{5253CC97-C779-4D32-A0C2-AF8D81CD6AB6}"/>
    <dgm:cxn modelId="{C007EE9A-79DB-4A97-9EAF-B3C9FD91B1BB}" type="presOf" srcId="{06978209-EDE6-48E1-BF09-A24AC70077C6}" destId="{D26EDDF7-86AD-4364-8A3A-2CB73A632C50}" srcOrd="0" destOrd="0" presId="urn:microsoft.com/office/officeart/2005/8/layout/vProcess5"/>
    <dgm:cxn modelId="{9B4E476C-CA8D-4F40-929E-FD595E166CD4}" type="presOf" srcId="{7B13D223-B981-4F51-BF32-D5C4F7D27DAF}" destId="{08ABEF77-9989-4BA7-B1FB-C7DCF2DCB83E}" srcOrd="0" destOrd="1" presId="urn:microsoft.com/office/officeart/2005/8/layout/vProcess5"/>
    <dgm:cxn modelId="{EC1D0FDA-FB89-478E-BA37-517978B218F2}" type="presOf" srcId="{9057EF12-31BA-4A9B-B05C-EB29D0A3D24D}" destId="{462A50F2-7E61-4E46-9531-96C0DA65B38B}" srcOrd="0" destOrd="1" presId="urn:microsoft.com/office/officeart/2005/8/layout/vProcess5"/>
    <dgm:cxn modelId="{12658EAD-7B46-4DBA-B978-F00EFDAE25F4}" type="presOf" srcId="{F8B7D7F6-F932-4195-9C97-48988D355ADC}" destId="{CAC50F5A-492A-448A-A359-343025AEDF45}" srcOrd="0" destOrd="1" presId="urn:microsoft.com/office/officeart/2005/8/layout/vProcess5"/>
    <dgm:cxn modelId="{1B17CFF2-2CA3-496E-B8B0-D23B75391F88}" type="presOf" srcId="{9ED8BDE3-F1BF-40CC-84DC-B66E9327104E}" destId="{4641823C-EF99-48ED-94A9-43868680CE5D}" srcOrd="1" destOrd="0" presId="urn:microsoft.com/office/officeart/2005/8/layout/vProcess5"/>
    <dgm:cxn modelId="{B427FA3D-D02F-4CFA-9548-5F68EC9E1842}" type="presOf" srcId="{275B0142-F785-46F9-951D-094AE7D16A47}" destId="{CAC50F5A-492A-448A-A359-343025AEDF45}" srcOrd="0" destOrd="0" presId="urn:microsoft.com/office/officeart/2005/8/layout/vProcess5"/>
    <dgm:cxn modelId="{7BCEF2FB-6A12-4B53-B152-4C81F0A57EF6}" srcId="{06978209-EDE6-48E1-BF09-A24AC70077C6}" destId="{9ED8BDE3-F1BF-40CC-84DC-B66E9327104E}" srcOrd="0" destOrd="0" parTransId="{346BF43C-4E5E-41A8-BFAA-BC4488AE9868}" sibTransId="{132FBB20-A9B9-4044-9FDC-B3553738CB49}"/>
    <dgm:cxn modelId="{C9CE4719-E3D9-4CD5-BA87-8DC3BED4FFAD}" type="presOf" srcId="{F8B7D7F6-F932-4195-9C97-48988D355ADC}" destId="{981B1DCF-DDAF-40AA-9280-86D28215F22B}" srcOrd="1" destOrd="1" presId="urn:microsoft.com/office/officeart/2005/8/layout/vProcess5"/>
    <dgm:cxn modelId="{6A2501A9-3437-4D58-A901-1DBE35D0C6EA}" type="presOf" srcId="{262B36EC-B311-4DA5-9C6C-7775F6201008}" destId="{08ABEF77-9989-4BA7-B1FB-C7DCF2DCB83E}" srcOrd="0" destOrd="2" presId="urn:microsoft.com/office/officeart/2005/8/layout/vProcess5"/>
    <dgm:cxn modelId="{8C133B64-68A9-4F03-8AF3-779949962932}" type="presOf" srcId="{3D013697-3638-486E-A34C-4FEC7313B769}" destId="{4641823C-EF99-48ED-94A9-43868680CE5D}" srcOrd="1" destOrd="3" presId="urn:microsoft.com/office/officeart/2005/8/layout/vProcess5"/>
    <dgm:cxn modelId="{703AF1EE-F7C5-420A-84FC-CDFAFE9C3488}" type="presOf" srcId="{9ED8BDE3-F1BF-40CC-84DC-B66E9327104E}" destId="{08ABEF77-9989-4BA7-B1FB-C7DCF2DCB83E}" srcOrd="0" destOrd="0" presId="urn:microsoft.com/office/officeart/2005/8/layout/vProcess5"/>
    <dgm:cxn modelId="{2DE4E568-4245-406B-8F6C-F8D088EE129C}" type="presOf" srcId="{7B13D223-B981-4F51-BF32-D5C4F7D27DAF}" destId="{4641823C-EF99-48ED-94A9-43868680CE5D}" srcOrd="1" destOrd="1" presId="urn:microsoft.com/office/officeart/2005/8/layout/vProcess5"/>
    <dgm:cxn modelId="{382DFD34-7B75-41AB-99A4-E6F8841E5B68}" type="presOf" srcId="{154A4348-CFB0-42BD-9F5B-5E85E38F15C4}" destId="{4D741104-8F83-4E31-BC28-77966ECCDD00}" srcOrd="1" destOrd="0" presId="urn:microsoft.com/office/officeart/2005/8/layout/vProcess5"/>
    <dgm:cxn modelId="{2275665E-8CF9-40EC-BDE0-956C64F32F32}" type="presOf" srcId="{132FBB20-A9B9-4044-9FDC-B3553738CB49}" destId="{1C7F05BC-5899-4974-B1D2-40D322700823}" srcOrd="0" destOrd="0" presId="urn:microsoft.com/office/officeart/2005/8/layout/vProcess5"/>
    <dgm:cxn modelId="{BAD271F1-E1A0-4D54-9232-FB797949DB73}" type="presParOf" srcId="{D26EDDF7-86AD-4364-8A3A-2CB73A632C50}" destId="{B66E7DB2-C06B-4E68-8784-275A2154F939}" srcOrd="0" destOrd="0" presId="urn:microsoft.com/office/officeart/2005/8/layout/vProcess5"/>
    <dgm:cxn modelId="{AC171A2B-77D4-4D50-B5B2-186FAC3898D3}" type="presParOf" srcId="{D26EDDF7-86AD-4364-8A3A-2CB73A632C50}" destId="{08ABEF77-9989-4BA7-B1FB-C7DCF2DCB83E}" srcOrd="1" destOrd="0" presId="urn:microsoft.com/office/officeart/2005/8/layout/vProcess5"/>
    <dgm:cxn modelId="{8CFC394E-43D9-4F87-8FF1-DFCF4DC83B1F}" type="presParOf" srcId="{D26EDDF7-86AD-4364-8A3A-2CB73A632C50}" destId="{462A50F2-7E61-4E46-9531-96C0DA65B38B}" srcOrd="2" destOrd="0" presId="urn:microsoft.com/office/officeart/2005/8/layout/vProcess5"/>
    <dgm:cxn modelId="{A26D3441-5215-4AFE-8CDA-8570EC40613B}" type="presParOf" srcId="{D26EDDF7-86AD-4364-8A3A-2CB73A632C50}" destId="{CAC50F5A-492A-448A-A359-343025AEDF45}" srcOrd="3" destOrd="0" presId="urn:microsoft.com/office/officeart/2005/8/layout/vProcess5"/>
    <dgm:cxn modelId="{AB4A9454-2F62-416C-9BE4-DD52E1A17130}" type="presParOf" srcId="{D26EDDF7-86AD-4364-8A3A-2CB73A632C50}" destId="{1C7F05BC-5899-4974-B1D2-40D322700823}" srcOrd="4" destOrd="0" presId="urn:microsoft.com/office/officeart/2005/8/layout/vProcess5"/>
    <dgm:cxn modelId="{CE9702D7-65D5-4711-941C-79EA3AF35E5B}" type="presParOf" srcId="{D26EDDF7-86AD-4364-8A3A-2CB73A632C50}" destId="{BF066AEF-83E6-4297-8366-0705D460A0B3}" srcOrd="5" destOrd="0" presId="urn:microsoft.com/office/officeart/2005/8/layout/vProcess5"/>
    <dgm:cxn modelId="{BDC5E389-8A8A-4AA8-A94A-41754C6A718D}" type="presParOf" srcId="{D26EDDF7-86AD-4364-8A3A-2CB73A632C50}" destId="{4641823C-EF99-48ED-94A9-43868680CE5D}" srcOrd="6" destOrd="0" presId="urn:microsoft.com/office/officeart/2005/8/layout/vProcess5"/>
    <dgm:cxn modelId="{59B595B8-1DE7-4D3C-8822-AF32ED7E2799}" type="presParOf" srcId="{D26EDDF7-86AD-4364-8A3A-2CB73A632C50}" destId="{4D741104-8F83-4E31-BC28-77966ECCDD00}" srcOrd="7" destOrd="0" presId="urn:microsoft.com/office/officeart/2005/8/layout/vProcess5"/>
    <dgm:cxn modelId="{F0671F27-6FF1-4EB8-A525-67E58F7E3E30}" type="presParOf" srcId="{D26EDDF7-86AD-4364-8A3A-2CB73A632C50}" destId="{981B1DCF-DDAF-40AA-9280-86D28215F22B}" srcOrd="8"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626950" cy="357189"/>
        </a:xfrm>
        <a:prstGeom prst="homePlat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zh-CN" sz="1600" kern="1200" dirty="0" smtClean="0">
              <a:solidFill>
                <a:schemeClr val="bg1"/>
              </a:solidFill>
              <a:latin typeface="+mn-lt"/>
              <a:ea typeface="+mn-ea"/>
              <a:cs typeface="+mn-cs"/>
            </a:rPr>
            <a:t>智能</a:t>
          </a:r>
          <a:r>
            <a:rPr lang="zh-CN" altLang="en-US" sz="1600" kern="1200" dirty="0" smtClean="0">
              <a:solidFill>
                <a:schemeClr val="bg1"/>
              </a:solidFill>
              <a:latin typeface="+mn-lt"/>
              <a:ea typeface="+mn-ea"/>
              <a:cs typeface="+mn-cs"/>
            </a:rPr>
            <a:t>电网</a:t>
          </a:r>
          <a:r>
            <a:rPr lang="zh-CN" sz="1600" kern="1200" dirty="0" smtClean="0">
              <a:solidFill>
                <a:schemeClr val="bg1"/>
              </a:solidFill>
              <a:latin typeface="+mn-lt"/>
              <a:ea typeface="+mn-ea"/>
              <a:cs typeface="+mn-cs"/>
            </a:rPr>
            <a:t>的概念</a:t>
          </a:r>
          <a:endParaRPr lang="zh-CN" altLang="en-US" sz="1600" u="none" kern="1200" dirty="0">
            <a:solidFill>
              <a:schemeClr val="bg1"/>
            </a:solidFill>
          </a:endParaRPr>
        </a:p>
      </dsp:txBody>
      <dsp:txXfrm>
        <a:off x="0" y="0"/>
        <a:ext cx="2626950" cy="357189"/>
      </dsp:txXfrm>
    </dsp:sp>
    <dsp:sp modelId="{370B7215-43AF-46BF-A735-20A368491720}">
      <dsp:nvSpPr>
        <dsp:cNvPr id="0" name=""/>
        <dsp:cNvSpPr/>
      </dsp:nvSpPr>
      <dsp:spPr>
        <a:xfrm>
          <a:off x="1921504" y="0"/>
          <a:ext cx="3292010"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ctr" defTabSz="622300">
            <a:lnSpc>
              <a:spcPct val="90000"/>
            </a:lnSpc>
            <a:spcBef>
              <a:spcPct val="0"/>
            </a:spcBef>
            <a:spcAft>
              <a:spcPct val="35000"/>
            </a:spcAft>
          </a:pPr>
          <a:r>
            <a:rPr lang="zh-CN" altLang="en-US" sz="1400" kern="1200" dirty="0" smtClean="0">
              <a:solidFill>
                <a:schemeClr val="tx1"/>
              </a:solidFill>
              <a:latin typeface="+mn-lt"/>
              <a:ea typeface="+mn-ea"/>
              <a:cs typeface="+mn-cs"/>
            </a:rPr>
            <a:t>基于物联网的</a:t>
          </a:r>
          <a:r>
            <a:rPr lang="zh-CN" sz="1400" kern="1200" dirty="0" smtClean="0">
              <a:solidFill>
                <a:schemeClr val="tx1"/>
              </a:solidFill>
              <a:latin typeface="+mn-lt"/>
              <a:ea typeface="+mn-ea"/>
              <a:cs typeface="+mn-cs"/>
            </a:rPr>
            <a:t>智能</a:t>
          </a:r>
          <a:r>
            <a:rPr lang="zh-CN" altLang="en-US" sz="1400" kern="1200" dirty="0" smtClean="0">
              <a:solidFill>
                <a:schemeClr val="tx1"/>
              </a:solidFill>
              <a:latin typeface="+mn-lt"/>
              <a:ea typeface="+mn-ea"/>
              <a:cs typeface="+mn-cs"/>
            </a:rPr>
            <a:t>电网技术</a:t>
          </a:r>
          <a:endParaRPr lang="zh-CN" altLang="en-US" sz="1400" kern="1200" dirty="0">
            <a:solidFill>
              <a:schemeClr val="tx1"/>
            </a:solidFill>
          </a:endParaRPr>
        </a:p>
      </dsp:txBody>
      <dsp:txXfrm>
        <a:off x="1921504" y="0"/>
        <a:ext cx="3292010" cy="357189"/>
      </dsp:txXfrm>
    </dsp:sp>
    <dsp:sp modelId="{A587EFE1-A3DE-4730-996C-C43C76C9687D}">
      <dsp:nvSpPr>
        <dsp:cNvPr id="0" name=""/>
        <dsp:cNvSpPr/>
      </dsp:nvSpPr>
      <dsp:spPr>
        <a:xfrm>
          <a:off x="4724116" y="0"/>
          <a:ext cx="2991187"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lvl="0" algn="ctr" defTabSz="622300">
            <a:lnSpc>
              <a:spcPct val="90000"/>
            </a:lnSpc>
            <a:spcBef>
              <a:spcPct val="0"/>
            </a:spcBef>
            <a:spcAft>
              <a:spcPct val="35000"/>
            </a:spcAft>
          </a:pPr>
          <a:r>
            <a:rPr lang="zh-CN" altLang="en-US" sz="1400" kern="1200" dirty="0" smtClean="0">
              <a:solidFill>
                <a:schemeClr val="tx1"/>
              </a:solidFill>
              <a:latin typeface="+mn-lt"/>
              <a:ea typeface="+mn-ea"/>
              <a:cs typeface="+mn-cs"/>
            </a:rPr>
            <a:t>智能电网技术标准</a:t>
          </a:r>
          <a:endParaRPr lang="zh-CN" altLang="en-US" sz="1400" kern="1200" dirty="0">
            <a:solidFill>
              <a:schemeClr val="tx1"/>
            </a:solidFill>
          </a:endParaRPr>
        </a:p>
      </dsp:txBody>
      <dsp:txXfrm>
        <a:off x="4724116" y="0"/>
        <a:ext cx="2991187" cy="357189"/>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E70A435-7014-49EF-A697-CF542C767AA8}">
      <dsp:nvSpPr>
        <dsp:cNvPr id="0" name=""/>
        <dsp:cNvSpPr/>
      </dsp:nvSpPr>
      <dsp:spPr>
        <a:xfrm>
          <a:off x="108363" y="379480"/>
          <a:ext cx="1670605" cy="2505599"/>
        </a:xfrm>
        <a:prstGeom prst="roundRect">
          <a:avLst>
            <a:gd name="adj" fmla="val 10000"/>
          </a:avLst>
        </a:prstGeom>
        <a:solidFill>
          <a:schemeClr val="accent6">
            <a:shade val="50000"/>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zh-CN" altLang="en-US" sz="1800" b="1" kern="1200" dirty="0" smtClean="0"/>
            <a:t>智能电网技术平台</a:t>
          </a:r>
          <a:endParaRPr lang="zh-CN" altLang="en-US" sz="1800" kern="1200" dirty="0"/>
        </a:p>
      </dsp:txBody>
      <dsp:txXfrm>
        <a:off x="108363" y="379480"/>
        <a:ext cx="1670605" cy="668242"/>
      </dsp:txXfrm>
    </dsp:sp>
    <dsp:sp modelId="{3124E4BC-1ECE-4072-99B7-2EBE335931C3}">
      <dsp:nvSpPr>
        <dsp:cNvPr id="0" name=""/>
        <dsp:cNvSpPr/>
      </dsp:nvSpPr>
      <dsp:spPr>
        <a:xfrm>
          <a:off x="288027" y="1476172"/>
          <a:ext cx="2571446" cy="1123344"/>
        </a:xfrm>
        <a:prstGeom prst="roundRect">
          <a:avLst>
            <a:gd name="adj" fmla="val 10000"/>
          </a:avLst>
        </a:prstGeom>
        <a:solidFill>
          <a:schemeClr val="lt1">
            <a:alpha val="90000"/>
            <a:hueOff val="0"/>
            <a:satOff val="0"/>
            <a:lumOff val="0"/>
            <a:alphaOff val="0"/>
          </a:schemeClr>
        </a:solidFill>
        <a:ln w="9525" cap="flat" cmpd="sng" algn="ctr">
          <a:solidFill>
            <a:schemeClr val="accent6">
              <a:shade val="50000"/>
              <a:hueOff val="0"/>
              <a:satOff val="0"/>
              <a:lumOff val="0"/>
              <a:alphaOff val="0"/>
            </a:schemeClr>
          </a:solidFill>
          <a:prstDash val="solid"/>
        </a:ln>
        <a:effectLst>
          <a:outerShdw blurRad="40000" dist="23000" dir="5400000" rotWithShape="0">
            <a:srgbClr val="000000">
              <a:alpha val="35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zh-CN" sz="1200" kern="1200" dirty="0" smtClean="0"/>
            <a:t>《欧洲未来电网愿景与战略》</a:t>
          </a:r>
          <a:endParaRPr lang="zh-CN" altLang="en-US" sz="1200" kern="1200" dirty="0"/>
        </a:p>
        <a:p>
          <a:pPr marL="114300" lvl="1" indent="-114300" algn="l" defTabSz="533400">
            <a:lnSpc>
              <a:spcPct val="90000"/>
            </a:lnSpc>
            <a:spcBef>
              <a:spcPct val="0"/>
            </a:spcBef>
            <a:spcAft>
              <a:spcPct val="15000"/>
            </a:spcAft>
            <a:buChar char="••"/>
          </a:pPr>
          <a:r>
            <a:rPr lang="zh-CN" sz="1200" kern="1200" dirty="0" smtClean="0"/>
            <a:t>《欧洲未来电网战略研究议程》</a:t>
          </a:r>
          <a:endParaRPr lang="zh-CN" altLang="en-US" sz="1200" kern="1200" dirty="0"/>
        </a:p>
        <a:p>
          <a:pPr marL="114300" lvl="1" indent="-114300" algn="l" defTabSz="533400">
            <a:lnSpc>
              <a:spcPct val="90000"/>
            </a:lnSpc>
            <a:spcBef>
              <a:spcPct val="0"/>
            </a:spcBef>
            <a:spcAft>
              <a:spcPct val="15000"/>
            </a:spcAft>
            <a:buChar char="••"/>
          </a:pPr>
          <a:r>
            <a:rPr lang="zh-CN" sz="1200" kern="1200" dirty="0" smtClean="0"/>
            <a:t>《欧洲未来电网战略部署方案》</a:t>
          </a:r>
          <a:endParaRPr lang="zh-CN" altLang="en-US" sz="1200" kern="1200" dirty="0"/>
        </a:p>
      </dsp:txBody>
      <dsp:txXfrm>
        <a:off x="288027" y="1476172"/>
        <a:ext cx="2571446" cy="1123344"/>
      </dsp:txXfrm>
    </dsp:sp>
    <dsp:sp modelId="{A273834F-B878-43F7-BA51-C1AB1704C549}">
      <dsp:nvSpPr>
        <dsp:cNvPr id="0" name=""/>
        <dsp:cNvSpPr/>
      </dsp:nvSpPr>
      <dsp:spPr>
        <a:xfrm rot="43789">
          <a:off x="2144800" y="525876"/>
          <a:ext cx="775692" cy="415932"/>
        </a:xfrm>
        <a:prstGeom prst="rightArrow">
          <a:avLst>
            <a:gd name="adj1" fmla="val 60000"/>
            <a:gd name="adj2" fmla="val 50000"/>
          </a:avLst>
        </a:prstGeom>
        <a:solidFill>
          <a:schemeClr val="accent6">
            <a:shade val="90000"/>
            <a:hueOff val="0"/>
            <a:satOff val="0"/>
            <a:lumOff val="0"/>
            <a:alphaOff val="0"/>
          </a:schemeClr>
        </a:solidFill>
        <a:ln w="9525" cap="flat" cmpd="sng" algn="ctr">
          <a:solidFill>
            <a:schemeClr val="accent6">
              <a:shade val="90000"/>
              <a:hueOff val="0"/>
              <a:satOff val="0"/>
              <a:lumOff val="0"/>
              <a:alphaOff val="0"/>
            </a:schemeClr>
          </a:solidFill>
          <a:prstDash val="solid"/>
        </a:ln>
        <a:effectLst>
          <a:outerShdw blurRad="40000" dist="23000" dir="5400000" rotWithShape="0">
            <a:srgbClr val="000000">
              <a:alpha val="35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rot="43789">
        <a:off x="2144800" y="525876"/>
        <a:ext cx="775692" cy="415932"/>
      </dsp:txXfrm>
    </dsp:sp>
    <dsp:sp modelId="{E405D238-74FE-42DF-8ACE-2BAC5EEC0248}">
      <dsp:nvSpPr>
        <dsp:cNvPr id="0" name=""/>
        <dsp:cNvSpPr/>
      </dsp:nvSpPr>
      <dsp:spPr>
        <a:xfrm>
          <a:off x="3242421" y="419403"/>
          <a:ext cx="1670605" cy="2505599"/>
        </a:xfrm>
        <a:prstGeom prst="roundRect">
          <a:avLst>
            <a:gd name="adj" fmla="val 10000"/>
          </a:avLst>
        </a:prstGeom>
        <a:solidFill>
          <a:schemeClr val="accent6">
            <a:shade val="50000"/>
            <a:hueOff val="0"/>
            <a:satOff val="-24950"/>
            <a:lumOff val="33101"/>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zh-CN" altLang="en-US" sz="1800" b="1" kern="1200" dirty="0" smtClean="0"/>
            <a:t>智能</a:t>
          </a:r>
          <a:r>
            <a:rPr lang="zh-CN" altLang="en-US" sz="1800" b="1" kern="1200" dirty="0" smtClean="0"/>
            <a:t>电网技术路线图</a:t>
          </a:r>
          <a:endParaRPr lang="zh-CN" altLang="en-US" sz="1800" kern="1200" dirty="0"/>
        </a:p>
      </dsp:txBody>
      <dsp:txXfrm>
        <a:off x="3242421" y="419403"/>
        <a:ext cx="1670605" cy="668242"/>
      </dsp:txXfrm>
    </dsp:sp>
    <dsp:sp modelId="{B2BD745A-1CD8-4A7C-91D7-0D6308EE349A}">
      <dsp:nvSpPr>
        <dsp:cNvPr id="0" name=""/>
        <dsp:cNvSpPr/>
      </dsp:nvSpPr>
      <dsp:spPr>
        <a:xfrm>
          <a:off x="3312368" y="1494354"/>
          <a:ext cx="2237008" cy="1133934"/>
        </a:xfrm>
        <a:prstGeom prst="roundRect">
          <a:avLst>
            <a:gd name="adj" fmla="val 10000"/>
          </a:avLst>
        </a:prstGeom>
        <a:solidFill>
          <a:schemeClr val="lt1">
            <a:alpha val="90000"/>
            <a:hueOff val="0"/>
            <a:satOff val="0"/>
            <a:lumOff val="0"/>
            <a:alphaOff val="0"/>
          </a:schemeClr>
        </a:solidFill>
        <a:ln w="9525" cap="flat" cmpd="sng" algn="ctr">
          <a:solidFill>
            <a:schemeClr val="accent6">
              <a:shade val="50000"/>
              <a:hueOff val="0"/>
              <a:satOff val="-24950"/>
              <a:lumOff val="33101"/>
              <a:alphaOff val="0"/>
            </a:schemeClr>
          </a:solidFill>
          <a:prstDash val="solid"/>
        </a:ln>
        <a:effectLst>
          <a:outerShdw blurRad="40000" dist="23000" dir="5400000" rotWithShape="0">
            <a:srgbClr val="000000">
              <a:alpha val="35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zh-CN" sz="1200" kern="1200" dirty="0" smtClean="0"/>
            <a:t>从电网的技术、规划架构、需求侧参与和市场设计四个方面，提出了</a:t>
          </a:r>
          <a:r>
            <a:rPr lang="en-US" sz="1200" kern="1200" dirty="0" smtClean="0"/>
            <a:t>2010</a:t>
          </a:r>
          <a:r>
            <a:rPr lang="zh-CN" sz="1200" kern="1200" dirty="0" smtClean="0"/>
            <a:t>至</a:t>
          </a:r>
          <a:r>
            <a:rPr lang="en-US" sz="1200" kern="1200" dirty="0" smtClean="0"/>
            <a:t>2020</a:t>
          </a:r>
          <a:r>
            <a:rPr lang="zh-CN" sz="1200" kern="1200" dirty="0" smtClean="0"/>
            <a:t>年智能电网技术发展路线</a:t>
          </a:r>
          <a:endParaRPr lang="zh-CN" altLang="en-US" sz="1200" kern="1200" dirty="0"/>
        </a:p>
      </dsp:txBody>
      <dsp:txXfrm>
        <a:off x="3312368" y="1494354"/>
        <a:ext cx="2237008" cy="1133934"/>
      </dsp:txXfrm>
    </dsp:sp>
    <dsp:sp modelId="{2CEB16C4-4703-4CEA-8EE1-817394C61E5A}">
      <dsp:nvSpPr>
        <dsp:cNvPr id="0" name=""/>
        <dsp:cNvSpPr/>
      </dsp:nvSpPr>
      <dsp:spPr>
        <a:xfrm rot="13055">
          <a:off x="5237082" y="551265"/>
          <a:ext cx="687008" cy="415932"/>
        </a:xfrm>
        <a:prstGeom prst="rightArrow">
          <a:avLst>
            <a:gd name="adj1" fmla="val 60000"/>
            <a:gd name="adj2" fmla="val 50000"/>
          </a:avLst>
        </a:prstGeom>
        <a:solidFill>
          <a:schemeClr val="accent6">
            <a:shade val="90000"/>
            <a:hueOff val="0"/>
            <a:satOff val="-35432"/>
            <a:lumOff val="43770"/>
            <a:alphaOff val="0"/>
          </a:schemeClr>
        </a:solidFill>
        <a:ln w="9525" cap="flat" cmpd="sng" algn="ctr">
          <a:solidFill>
            <a:schemeClr val="accent6">
              <a:shade val="90000"/>
              <a:hueOff val="0"/>
              <a:satOff val="-35432"/>
              <a:lumOff val="43770"/>
              <a:alphaOff val="0"/>
            </a:schemeClr>
          </a:solidFill>
          <a:prstDash val="solid"/>
        </a:ln>
        <a:effectLst>
          <a:outerShdw blurRad="40000" dist="23000" dir="5400000" rotWithShape="0">
            <a:srgbClr val="000000">
              <a:alpha val="35000"/>
            </a:srgbClr>
          </a:outerShdw>
        </a:effectLst>
        <a:sp3d z="-25400" prstMaterial="plastic">
          <a:bevelT w="25400" h="25400"/>
          <a:bevelB w="25400" h="25400"/>
        </a:sp3d>
      </dsp:spPr>
      <dsp:style>
        <a:lnRef idx="1">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zh-CN" altLang="en-US" sz="1800" kern="1200"/>
        </a:p>
      </dsp:txBody>
      <dsp:txXfrm rot="13055">
        <a:off x="5237082" y="551265"/>
        <a:ext cx="687008" cy="415932"/>
      </dsp:txXfrm>
    </dsp:sp>
    <dsp:sp modelId="{344EEF9A-CF5D-48BB-B4ED-FD46DAEBFE14}">
      <dsp:nvSpPr>
        <dsp:cNvPr id="0" name=""/>
        <dsp:cNvSpPr/>
      </dsp:nvSpPr>
      <dsp:spPr>
        <a:xfrm>
          <a:off x="6209259" y="430670"/>
          <a:ext cx="1670605" cy="2505599"/>
        </a:xfrm>
        <a:prstGeom prst="roundRect">
          <a:avLst>
            <a:gd name="adj" fmla="val 10000"/>
          </a:avLst>
        </a:prstGeom>
        <a:solidFill>
          <a:schemeClr val="accent6">
            <a:shade val="50000"/>
            <a:hueOff val="0"/>
            <a:satOff val="-24950"/>
            <a:lumOff val="33101"/>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28016" tIns="128016" rIns="128016" bIns="68580" numCol="1" spcCol="1270" anchor="t" anchorCtr="0">
          <a:noAutofit/>
        </a:bodyPr>
        <a:lstStyle/>
        <a:p>
          <a:pPr lvl="0" algn="l" defTabSz="800100">
            <a:lnSpc>
              <a:spcPct val="90000"/>
            </a:lnSpc>
            <a:spcBef>
              <a:spcPct val="0"/>
            </a:spcBef>
            <a:spcAft>
              <a:spcPct val="35000"/>
            </a:spcAft>
          </a:pPr>
          <a:r>
            <a:rPr lang="zh-CN" altLang="en-US" sz="1800" b="1" kern="1200" dirty="0" smtClean="0"/>
            <a:t>欧洲</a:t>
          </a:r>
          <a:r>
            <a:rPr lang="zh-CN" altLang="en-US" sz="1800" b="1" kern="1200" dirty="0" smtClean="0"/>
            <a:t>“超级智能电网”计划</a:t>
          </a:r>
          <a:endParaRPr lang="zh-CN" altLang="en-US" sz="1800" kern="1200" dirty="0"/>
        </a:p>
      </dsp:txBody>
      <dsp:txXfrm>
        <a:off x="6209259" y="430670"/>
        <a:ext cx="1670605" cy="668242"/>
      </dsp:txXfrm>
    </dsp:sp>
    <dsp:sp modelId="{EF5C051D-D7A8-40D4-BD38-8CB68E09807F}">
      <dsp:nvSpPr>
        <dsp:cNvPr id="0" name=""/>
        <dsp:cNvSpPr/>
      </dsp:nvSpPr>
      <dsp:spPr>
        <a:xfrm>
          <a:off x="6336708" y="1539413"/>
          <a:ext cx="1932156" cy="1088866"/>
        </a:xfrm>
        <a:prstGeom prst="roundRect">
          <a:avLst>
            <a:gd name="adj" fmla="val 10000"/>
          </a:avLst>
        </a:prstGeom>
        <a:solidFill>
          <a:schemeClr val="lt1">
            <a:alpha val="90000"/>
            <a:hueOff val="0"/>
            <a:satOff val="0"/>
            <a:lumOff val="0"/>
            <a:alphaOff val="0"/>
          </a:schemeClr>
        </a:solidFill>
        <a:ln w="9525" cap="flat" cmpd="sng" algn="ctr">
          <a:solidFill>
            <a:schemeClr val="accent6">
              <a:shade val="50000"/>
              <a:hueOff val="0"/>
              <a:satOff val="-24950"/>
              <a:lumOff val="33101"/>
              <a:alphaOff val="0"/>
            </a:schemeClr>
          </a:solidFill>
          <a:prstDash val="solid"/>
        </a:ln>
        <a:effectLst>
          <a:outerShdw blurRad="40000" dist="23000" dir="5400000" rotWithShape="0">
            <a:srgbClr val="000000">
              <a:alpha val="35000"/>
            </a:srgbClr>
          </a:outerShdw>
        </a:effectLst>
        <a:sp3d z="50080" prstMaterial="plastic">
          <a:bevelT w="25400" h="25400"/>
          <a:bevelB w="25400" h="25400"/>
        </a:sp3d>
      </dsp:spPr>
      <dsp:style>
        <a:lnRef idx="1">
          <a:scrgbClr r="0" g="0" b="0"/>
        </a:lnRef>
        <a:fillRef idx="1">
          <a:scrgbClr r="0" g="0" b="0"/>
        </a:fillRef>
        <a:effectRef idx="2">
          <a:scrgbClr r="0" g="0" b="0"/>
        </a:effectRef>
        <a:fontRef idx="minor"/>
      </dsp:style>
      <dsp:txBody>
        <a:bodyPr spcFirstLastPara="0" vert="horz" wrap="square" lIns="85344" tIns="85344" rIns="85344" bIns="85344" numCol="1" spcCol="1270" anchor="t" anchorCtr="0">
          <a:noAutofit/>
        </a:bodyPr>
        <a:lstStyle/>
        <a:p>
          <a:pPr marL="114300" lvl="1" indent="-114300" algn="l" defTabSz="533400">
            <a:lnSpc>
              <a:spcPct val="90000"/>
            </a:lnSpc>
            <a:spcBef>
              <a:spcPct val="0"/>
            </a:spcBef>
            <a:spcAft>
              <a:spcPct val="15000"/>
            </a:spcAft>
            <a:buChar char="••"/>
          </a:pPr>
          <a:r>
            <a:rPr lang="zh-CN" sz="1200" kern="1200" dirty="0" smtClean="0"/>
            <a:t>充分利用潜力巨大的北非沙漠太阳能和风能等可再生能源发展，满足欧洲能源需要，完善未来的欧洲能源系统</a:t>
          </a:r>
          <a:endParaRPr lang="zh-CN" altLang="en-US" sz="1200" kern="1200" dirty="0"/>
        </a:p>
      </dsp:txBody>
      <dsp:txXfrm>
        <a:off x="6336708" y="1539413"/>
        <a:ext cx="1932156" cy="1088866"/>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C046C2F-1CFB-4AF8-A8E0-3EA9C57D29ED}">
      <dsp:nvSpPr>
        <dsp:cNvPr id="0" name=""/>
        <dsp:cNvSpPr/>
      </dsp:nvSpPr>
      <dsp:spPr>
        <a:xfrm rot="16200000">
          <a:off x="32110" y="-31116"/>
          <a:ext cx="2520280" cy="2582513"/>
        </a:xfrm>
        <a:prstGeom prst="flowChartManualOperation">
          <a:avLst/>
        </a:prstGeom>
        <a:solidFill>
          <a:schemeClr val="accent6">
            <a:alpha val="9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7950" tIns="0" rIns="108769" bIns="0" numCol="1" spcCol="1270" anchor="t" anchorCtr="0">
          <a:noAutofit/>
        </a:bodyPr>
        <a:lstStyle/>
        <a:p>
          <a:pPr lvl="0" algn="l" defTabSz="755650">
            <a:lnSpc>
              <a:spcPct val="90000"/>
            </a:lnSpc>
            <a:spcBef>
              <a:spcPct val="0"/>
            </a:spcBef>
            <a:spcAft>
              <a:spcPct val="35000"/>
            </a:spcAft>
          </a:pPr>
          <a:r>
            <a:rPr lang="en-US" altLang="zh-CN" sz="1700" kern="1200" dirty="0" smtClean="0"/>
            <a:t>2008</a:t>
          </a:r>
          <a:r>
            <a:rPr lang="zh-CN" altLang="zh-CN" sz="1700" kern="1200" dirty="0" smtClean="0"/>
            <a:t>年</a:t>
          </a:r>
          <a:r>
            <a:rPr lang="en-US" altLang="zh-CN" sz="1700" kern="1200" dirty="0" smtClean="0"/>
            <a:t>8</a:t>
          </a:r>
          <a:r>
            <a:rPr lang="zh-CN" altLang="zh-CN" sz="1700" kern="1200" dirty="0" smtClean="0"/>
            <a:t>月</a:t>
          </a:r>
          <a:endParaRPr lang="zh-CN" altLang="en-US" sz="1700" kern="1200" dirty="0"/>
        </a:p>
        <a:p>
          <a:pPr marL="114300" lvl="1" indent="-114300" algn="l" defTabSz="577850">
            <a:lnSpc>
              <a:spcPct val="90000"/>
            </a:lnSpc>
            <a:spcBef>
              <a:spcPct val="0"/>
            </a:spcBef>
            <a:spcAft>
              <a:spcPct val="15000"/>
            </a:spcAft>
            <a:buChar char="••"/>
          </a:pPr>
          <a:r>
            <a:rPr lang="zh-CN" altLang="zh-CN" sz="1300" kern="1200" dirty="0" smtClean="0"/>
            <a:t>韩国提出了低碳、绿色增长国家愿景，</a:t>
          </a:r>
          <a:r>
            <a:rPr lang="en-US" altLang="zh-CN" sz="1300" kern="1200" dirty="0" smtClean="0"/>
            <a:t>2009</a:t>
          </a:r>
          <a:r>
            <a:rPr lang="zh-CN" altLang="zh-CN" sz="1300" kern="1200" dirty="0" smtClean="0"/>
            <a:t>年</a:t>
          </a:r>
          <a:r>
            <a:rPr lang="en-US" altLang="zh-CN" sz="1300" kern="1200" dirty="0" smtClean="0"/>
            <a:t>2</a:t>
          </a:r>
          <a:r>
            <a:rPr lang="zh-CN" altLang="zh-CN" sz="1300" kern="1200" dirty="0" smtClean="0"/>
            <a:t>月出台了“绿色增长国家战略”，将发展智能电网作为实现经济低碳、绿色增长的核心与关键</a:t>
          </a:r>
          <a:endParaRPr lang="zh-CN" altLang="en-US" sz="1300" kern="1200" dirty="0"/>
        </a:p>
      </dsp:txBody>
      <dsp:txXfrm rot="16200000">
        <a:off x="32110" y="-31116"/>
        <a:ext cx="2520280" cy="2582513"/>
      </dsp:txXfrm>
    </dsp:sp>
    <dsp:sp modelId="{EA6DE520-D6C6-4AAD-8F84-A0BBD1B97990}">
      <dsp:nvSpPr>
        <dsp:cNvPr id="0" name=""/>
        <dsp:cNvSpPr/>
      </dsp:nvSpPr>
      <dsp:spPr>
        <a:xfrm rot="16200000">
          <a:off x="2808312" y="-31116"/>
          <a:ext cx="2520280" cy="2582513"/>
        </a:xfrm>
        <a:prstGeom prst="flowChartManualOperation">
          <a:avLst/>
        </a:prstGeom>
        <a:solidFill>
          <a:schemeClr val="accent6">
            <a:alpha val="90000"/>
            <a:hueOff val="0"/>
            <a:satOff val="0"/>
            <a:lumOff val="0"/>
            <a:alphaOff val="-2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7950" tIns="0" rIns="108769" bIns="0" numCol="1" spcCol="1270" anchor="t" anchorCtr="0">
          <a:noAutofit/>
        </a:bodyPr>
        <a:lstStyle/>
        <a:p>
          <a:pPr lvl="0" algn="l" defTabSz="755650">
            <a:lnSpc>
              <a:spcPct val="90000"/>
            </a:lnSpc>
            <a:spcBef>
              <a:spcPct val="0"/>
            </a:spcBef>
            <a:spcAft>
              <a:spcPct val="35000"/>
            </a:spcAft>
          </a:pPr>
          <a:r>
            <a:rPr lang="en-US" altLang="zh-CN" sz="1700" kern="1200" dirty="0" smtClean="0"/>
            <a:t>2009</a:t>
          </a:r>
          <a:r>
            <a:rPr lang="zh-CN" altLang="zh-CN" sz="1700" kern="1200" dirty="0" smtClean="0"/>
            <a:t>年</a:t>
          </a:r>
          <a:r>
            <a:rPr lang="en-US" altLang="zh-CN" sz="1700" kern="1200" dirty="0" smtClean="0"/>
            <a:t>6</a:t>
          </a:r>
          <a:r>
            <a:rPr lang="zh-CN" altLang="zh-CN" sz="1700" kern="1200" dirty="0" smtClean="0"/>
            <a:t>月</a:t>
          </a:r>
          <a:endParaRPr lang="zh-CN" altLang="en-US" sz="1700" kern="1200" dirty="0"/>
        </a:p>
        <a:p>
          <a:pPr marL="114300" lvl="1" indent="-114300" algn="l" defTabSz="577850">
            <a:lnSpc>
              <a:spcPct val="90000"/>
            </a:lnSpc>
            <a:spcBef>
              <a:spcPct val="0"/>
            </a:spcBef>
            <a:spcAft>
              <a:spcPct val="15000"/>
            </a:spcAft>
            <a:buChar char="••"/>
          </a:pPr>
          <a:r>
            <a:rPr lang="zh-CN" altLang="zh-CN" sz="1300" kern="1200" dirty="0" smtClean="0"/>
            <a:t>韩国政府确定在济州岛建设智能电网示范工程</a:t>
          </a:r>
          <a:endParaRPr lang="zh-CN" altLang="en-US" sz="1300" kern="1200" dirty="0"/>
        </a:p>
      </dsp:txBody>
      <dsp:txXfrm rot="16200000">
        <a:off x="2808312" y="-31116"/>
        <a:ext cx="2520280" cy="2582513"/>
      </dsp:txXfrm>
    </dsp:sp>
    <dsp:sp modelId="{7429A658-C4C5-441F-8358-25A16A8CD539}">
      <dsp:nvSpPr>
        <dsp:cNvPr id="0" name=""/>
        <dsp:cNvSpPr/>
      </dsp:nvSpPr>
      <dsp:spPr>
        <a:xfrm rot="16200000">
          <a:off x="5584513" y="-31116"/>
          <a:ext cx="2520280" cy="2582513"/>
        </a:xfrm>
        <a:prstGeom prst="flowChartManualOperation">
          <a:avLst/>
        </a:prstGeom>
        <a:solidFill>
          <a:schemeClr val="accent6">
            <a:alpha val="90000"/>
            <a:hueOff val="0"/>
            <a:satOff val="0"/>
            <a:lumOff val="0"/>
            <a:alphaOff val="-4000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7950" tIns="0" rIns="108769" bIns="0" numCol="1" spcCol="1270" anchor="t" anchorCtr="0">
          <a:noAutofit/>
        </a:bodyPr>
        <a:lstStyle/>
        <a:p>
          <a:pPr lvl="0" algn="l" defTabSz="755650">
            <a:lnSpc>
              <a:spcPct val="90000"/>
            </a:lnSpc>
            <a:spcBef>
              <a:spcPct val="0"/>
            </a:spcBef>
            <a:spcAft>
              <a:spcPct val="35000"/>
            </a:spcAft>
          </a:pPr>
          <a:r>
            <a:rPr lang="en-US" altLang="zh-CN" sz="1700" kern="1200" dirty="0" smtClean="0"/>
            <a:t>2010</a:t>
          </a:r>
          <a:r>
            <a:rPr lang="zh-CN" altLang="zh-CN" sz="1700" kern="1200" dirty="0" smtClean="0"/>
            <a:t>年</a:t>
          </a:r>
          <a:r>
            <a:rPr lang="en-US" altLang="zh-CN" sz="1700" kern="1200" dirty="0" smtClean="0"/>
            <a:t>1</a:t>
          </a:r>
          <a:r>
            <a:rPr lang="zh-CN" altLang="zh-CN" sz="1700" kern="1200" dirty="0" smtClean="0"/>
            <a:t>月</a:t>
          </a:r>
          <a:endParaRPr lang="zh-CN" altLang="en-US" sz="1700" kern="1200" dirty="0"/>
        </a:p>
        <a:p>
          <a:pPr marL="114300" lvl="1" indent="-114300" algn="l" defTabSz="577850">
            <a:lnSpc>
              <a:spcPct val="90000"/>
            </a:lnSpc>
            <a:spcBef>
              <a:spcPct val="0"/>
            </a:spcBef>
            <a:spcAft>
              <a:spcPct val="15000"/>
            </a:spcAft>
            <a:buChar char="••"/>
          </a:pPr>
          <a:r>
            <a:rPr lang="zh-CN" altLang="zh-CN" sz="1300" kern="1200" dirty="0" smtClean="0"/>
            <a:t>韩国知识经济部发布了“韩国智能电网发展路线</a:t>
          </a:r>
          <a:r>
            <a:rPr lang="en-US" altLang="zh-CN" sz="1300" kern="1200" dirty="0" smtClean="0"/>
            <a:t>2030</a:t>
          </a:r>
          <a:r>
            <a:rPr lang="zh-CN" altLang="zh-CN" sz="1300" kern="1200" dirty="0" smtClean="0"/>
            <a:t>”，提出韩国智能电网的三个阶段建设路线</a:t>
          </a:r>
          <a:endParaRPr lang="zh-CN" altLang="en-US" sz="1300" kern="1200" dirty="0"/>
        </a:p>
      </dsp:txBody>
      <dsp:txXfrm rot="16200000">
        <a:off x="5584513" y="-31116"/>
        <a:ext cx="2520280" cy="2582513"/>
      </dsp:txXfrm>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BF01572-E7AD-47EE-B3E9-03D59D7D8BDF}">
      <dsp:nvSpPr>
        <dsp:cNvPr id="0" name=""/>
        <dsp:cNvSpPr/>
      </dsp:nvSpPr>
      <dsp:spPr>
        <a:xfrm rot="5400000">
          <a:off x="2751105" y="-879445"/>
          <a:ext cx="3939499" cy="6688078"/>
        </a:xfrm>
        <a:prstGeom prst="round2SameRect">
          <a:avLst/>
        </a:prstGeom>
        <a:solidFill>
          <a:schemeClr val="accent6">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150000"/>
            </a:lnSpc>
            <a:spcBef>
              <a:spcPct val="0"/>
            </a:spcBef>
            <a:spcAft>
              <a:spcPct val="15000"/>
            </a:spcAft>
            <a:buChar char="••"/>
          </a:pPr>
          <a:r>
            <a:rPr lang="zh-CN" sz="2000" kern="1200" dirty="0" smtClean="0"/>
            <a:t>日本政府于</a:t>
          </a:r>
          <a:r>
            <a:rPr lang="en-US" sz="2000" kern="1200" dirty="0" smtClean="0"/>
            <a:t> 2009 </a:t>
          </a:r>
          <a:r>
            <a:rPr lang="zh-CN" sz="2000" kern="1200" dirty="0" smtClean="0"/>
            <a:t>年</a:t>
          </a:r>
          <a:r>
            <a:rPr lang="en-US" sz="2000" kern="1200" dirty="0" smtClean="0"/>
            <a:t>3 </a:t>
          </a:r>
          <a:r>
            <a:rPr lang="zh-CN" sz="2000" kern="1200" dirty="0" smtClean="0"/>
            <a:t>月公布了包括推动普及可再生资源、次世代汽车等政策在内的政府发展战略原案</a:t>
          </a:r>
          <a:endParaRPr lang="en-US" sz="2000" kern="1200" dirty="0"/>
        </a:p>
        <a:p>
          <a:pPr marL="228600" lvl="1" indent="-228600" algn="l" defTabSz="889000" rtl="0">
            <a:lnSpc>
              <a:spcPct val="150000"/>
            </a:lnSpc>
            <a:spcBef>
              <a:spcPct val="0"/>
            </a:spcBef>
            <a:spcAft>
              <a:spcPct val="15000"/>
            </a:spcAft>
            <a:buChar char="••"/>
          </a:pPr>
          <a:r>
            <a:rPr lang="zh-CN" sz="2000" kern="1200" dirty="0" smtClean="0"/>
            <a:t>日本政府通过深入比较与美国电力工业特征的不同，结合自身国情，决定构建以对应新能源为主的智能电网，主要围绕大规模开发太阳能等新能源，确保电网系统稳定，构建智能电网</a:t>
          </a:r>
          <a:endParaRPr lang="en-US" sz="2000" kern="1200" dirty="0"/>
        </a:p>
        <a:p>
          <a:pPr marL="228600" lvl="1" indent="-228600" algn="l" defTabSz="889000" rtl="0">
            <a:lnSpc>
              <a:spcPct val="150000"/>
            </a:lnSpc>
            <a:spcBef>
              <a:spcPct val="0"/>
            </a:spcBef>
            <a:spcAft>
              <a:spcPct val="15000"/>
            </a:spcAft>
            <a:buChar char="••"/>
          </a:pPr>
          <a:r>
            <a:rPr lang="en-US" sz="2000" kern="1200" dirty="0" smtClean="0"/>
            <a:t>2010</a:t>
          </a:r>
          <a:r>
            <a:rPr lang="zh-CN" sz="2000" kern="1200" dirty="0" smtClean="0"/>
            <a:t>年开始在孤岛进行大规模的构建智能电网试验</a:t>
          </a:r>
          <a:endParaRPr lang="en-US" sz="2000" kern="1200" dirty="0"/>
        </a:p>
        <a:p>
          <a:pPr marL="228600" lvl="1" indent="-228600" algn="l" defTabSz="977900" rtl="0">
            <a:lnSpc>
              <a:spcPct val="150000"/>
            </a:lnSpc>
            <a:spcBef>
              <a:spcPct val="0"/>
            </a:spcBef>
            <a:spcAft>
              <a:spcPct val="15000"/>
            </a:spcAft>
            <a:buChar char="••"/>
          </a:pPr>
          <a:endParaRPr lang="zh-CN" altLang="en-US" sz="2200" kern="1200" dirty="0"/>
        </a:p>
      </dsp:txBody>
      <dsp:txXfrm rot="5400000">
        <a:off x="2751105" y="-879445"/>
        <a:ext cx="3939499" cy="6688078"/>
      </dsp:txXfrm>
    </dsp:sp>
    <dsp:sp modelId="{36CF8212-1D04-4DD9-8EDC-C630EED2FDDF}">
      <dsp:nvSpPr>
        <dsp:cNvPr id="0" name=""/>
        <dsp:cNvSpPr/>
      </dsp:nvSpPr>
      <dsp:spPr>
        <a:xfrm>
          <a:off x="360041" y="1617650"/>
          <a:ext cx="1016775" cy="1693886"/>
        </a:xfrm>
        <a:prstGeom prst="roundRect">
          <a:avLst/>
        </a:prstGeom>
        <a:solidFill>
          <a:schemeClr val="accent6">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sz="2800" kern="1200" dirty="0" smtClean="0"/>
            <a:t>日本</a:t>
          </a:r>
          <a:endParaRPr lang="en-US" sz="2800" kern="1200" dirty="0"/>
        </a:p>
      </dsp:txBody>
      <dsp:txXfrm>
        <a:off x="360041" y="1617650"/>
        <a:ext cx="1016775" cy="1693886"/>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B6E4D2D-DCCB-4973-A10C-7EC55EB36713}">
      <dsp:nvSpPr>
        <dsp:cNvPr id="0" name=""/>
        <dsp:cNvSpPr/>
      </dsp:nvSpPr>
      <dsp:spPr>
        <a:xfrm>
          <a:off x="0" y="432046"/>
          <a:ext cx="8820472" cy="4088700"/>
        </a:xfrm>
        <a:prstGeom prst="rect">
          <a:avLst/>
        </a:prstGeom>
        <a:solidFill>
          <a:schemeClr val="lt1">
            <a:alpha val="90000"/>
            <a:hueOff val="0"/>
            <a:satOff val="0"/>
            <a:lumOff val="0"/>
            <a:alphaOff val="0"/>
          </a:schemeClr>
        </a:solidFill>
        <a:ln w="9525" cap="flat" cmpd="sng" algn="ctr">
          <a:solidFill>
            <a:schemeClr val="accent6">
              <a:hueOff val="0"/>
              <a:satOff val="0"/>
              <a:lumOff val="0"/>
              <a:alphaOff val="0"/>
            </a:schemeClr>
          </a:solidFill>
          <a:prstDash val="solid"/>
        </a:ln>
        <a:effectLst/>
        <a:sp3d z="-60000" extrusionH="63500" prstMaterial="matte"/>
      </dsp:spPr>
      <dsp:style>
        <a:lnRef idx="1">
          <a:scrgbClr r="0" g="0" b="0"/>
        </a:lnRef>
        <a:fillRef idx="1">
          <a:scrgbClr r="0" g="0" b="0"/>
        </a:fillRef>
        <a:effectRef idx="0">
          <a:scrgbClr r="0" g="0" b="0"/>
        </a:effectRef>
        <a:fontRef idx="minor"/>
      </dsp:style>
      <dsp:txBody>
        <a:bodyPr spcFirstLastPara="0" vert="horz" wrap="square" lIns="684567" tIns="458216" rIns="684567" bIns="156464" numCol="1" spcCol="1270" anchor="t" anchorCtr="0">
          <a:noAutofit/>
        </a:bodyPr>
        <a:lstStyle/>
        <a:p>
          <a:pPr marL="228600" lvl="1" indent="-228600" algn="l" defTabSz="977900" rtl="0">
            <a:lnSpc>
              <a:spcPct val="90000"/>
            </a:lnSpc>
            <a:spcBef>
              <a:spcPct val="0"/>
            </a:spcBef>
            <a:spcAft>
              <a:spcPct val="15000"/>
            </a:spcAft>
            <a:buChar char="••"/>
          </a:pPr>
          <a:r>
            <a:rPr lang="zh-CN" sz="2200" kern="1200" dirty="0" smtClean="0"/>
            <a:t>以特高压电网为骨干网架、各级电网协调发展的坚强电网为基础，</a:t>
          </a:r>
          <a:endParaRPr lang="en-US" sz="2200" kern="1200" dirty="0"/>
        </a:p>
        <a:p>
          <a:pPr marL="228600" lvl="1" indent="-228600" algn="l" defTabSz="977900" rtl="0">
            <a:lnSpc>
              <a:spcPct val="90000"/>
            </a:lnSpc>
            <a:spcBef>
              <a:spcPct val="0"/>
            </a:spcBef>
            <a:spcAft>
              <a:spcPct val="15000"/>
            </a:spcAft>
            <a:buChar char="••"/>
          </a:pPr>
          <a:r>
            <a:rPr lang="zh-CN" sz="2200" kern="1200" dirty="0" smtClean="0"/>
            <a:t>利用先进的通信、信息和控制等技术，构建以信息化、自动化、数字化、互动化为特征的国际领先、自主创新、中国特色的坚强智能电网；</a:t>
          </a:r>
          <a:endParaRPr lang="en-US" sz="2200" kern="1200" dirty="0"/>
        </a:p>
        <a:p>
          <a:pPr marL="228600" lvl="1" indent="-228600" algn="l" defTabSz="977900" rtl="0">
            <a:lnSpc>
              <a:spcPct val="90000"/>
            </a:lnSpc>
            <a:spcBef>
              <a:spcPct val="0"/>
            </a:spcBef>
            <a:spcAft>
              <a:spcPct val="15000"/>
            </a:spcAft>
            <a:buChar char="••"/>
          </a:pPr>
          <a:r>
            <a:rPr lang="zh-CN" sz="2200" kern="1200" dirty="0" smtClean="0"/>
            <a:t>通过电力流、信息流、业务流的高度一体化融合，实现多元化电源和不同特征电力用户的灵活接入和方便使用，</a:t>
          </a:r>
          <a:endParaRPr lang="en-US" sz="2200" kern="1200" dirty="0"/>
        </a:p>
        <a:p>
          <a:pPr marL="228600" lvl="1" indent="-228600" algn="l" defTabSz="977900" rtl="0">
            <a:lnSpc>
              <a:spcPct val="90000"/>
            </a:lnSpc>
            <a:spcBef>
              <a:spcPct val="0"/>
            </a:spcBef>
            <a:spcAft>
              <a:spcPct val="15000"/>
            </a:spcAft>
            <a:buChar char="••"/>
          </a:pPr>
          <a:r>
            <a:rPr lang="zh-CN" sz="2200" kern="1200" dirty="0" smtClean="0"/>
            <a:t>极大提高电网的资源优化配置能力，大幅提升电网的服务能力，带动电力行业及其它产业的技术升级，满足我国经济社会全面、协调、可持续发展要求。</a:t>
          </a:r>
          <a:endParaRPr lang="en-US" sz="2200" kern="1200" dirty="0"/>
        </a:p>
      </dsp:txBody>
      <dsp:txXfrm>
        <a:off x="0" y="432046"/>
        <a:ext cx="8820472" cy="4088700"/>
      </dsp:txXfrm>
    </dsp:sp>
    <dsp:sp modelId="{1674D713-5771-491D-971F-46C5646CF2D9}">
      <dsp:nvSpPr>
        <dsp:cNvPr id="0" name=""/>
        <dsp:cNvSpPr/>
      </dsp:nvSpPr>
      <dsp:spPr>
        <a:xfrm>
          <a:off x="441023" y="97545"/>
          <a:ext cx="6174330" cy="649440"/>
        </a:xfrm>
        <a:prstGeom prst="roundRect">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33375" tIns="0" rIns="233375" bIns="0" numCol="1" spcCol="1270" anchor="ctr" anchorCtr="0">
          <a:noAutofit/>
        </a:bodyPr>
        <a:lstStyle/>
        <a:p>
          <a:pPr lvl="0" algn="l" defTabSz="977900" rtl="0">
            <a:lnSpc>
              <a:spcPct val="90000"/>
            </a:lnSpc>
            <a:spcBef>
              <a:spcPct val="0"/>
            </a:spcBef>
            <a:spcAft>
              <a:spcPct val="35000"/>
            </a:spcAft>
          </a:pPr>
          <a:r>
            <a:rPr lang="zh-CN" sz="2200" kern="1200" dirty="0" smtClean="0"/>
            <a:t>中国国家电网公司</a:t>
          </a:r>
          <a:endParaRPr lang="en-US" sz="2200" kern="1200" dirty="0"/>
        </a:p>
      </dsp:txBody>
      <dsp:txXfrm>
        <a:off x="441023" y="97545"/>
        <a:ext cx="6174330" cy="649440"/>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DA1391D-28ED-4DAE-AC8D-01BE8B54445C}">
      <dsp:nvSpPr>
        <dsp:cNvPr id="0" name=""/>
        <dsp:cNvSpPr/>
      </dsp:nvSpPr>
      <dsp:spPr>
        <a:xfrm>
          <a:off x="0" y="224741"/>
          <a:ext cx="8229600" cy="679184"/>
        </a:xfrm>
        <a:prstGeom prst="roundRect">
          <a:avLst/>
        </a:prstGeom>
        <a:solidFill>
          <a:schemeClr val="accent6">
            <a:shade val="50000"/>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lvl="0" algn="l" defTabSz="1200150" rtl="0">
            <a:lnSpc>
              <a:spcPct val="90000"/>
            </a:lnSpc>
            <a:spcBef>
              <a:spcPct val="0"/>
            </a:spcBef>
            <a:spcAft>
              <a:spcPct val="35000"/>
            </a:spcAft>
          </a:pPr>
          <a:r>
            <a:rPr lang="zh-CN" sz="2700" kern="1200" dirty="0" smtClean="0"/>
            <a:t>中国南方电网公司</a:t>
          </a:r>
          <a:endParaRPr lang="en-US" sz="2700" kern="1200" dirty="0"/>
        </a:p>
      </dsp:txBody>
      <dsp:txXfrm>
        <a:off x="0" y="224741"/>
        <a:ext cx="8229600" cy="679184"/>
      </dsp:txXfrm>
    </dsp:sp>
    <dsp:sp modelId="{0006DE19-B948-4BF3-86C7-162249137C20}">
      <dsp:nvSpPr>
        <dsp:cNvPr id="0" name=""/>
        <dsp:cNvSpPr/>
      </dsp:nvSpPr>
      <dsp:spPr>
        <a:xfrm>
          <a:off x="0" y="903926"/>
          <a:ext cx="8229600" cy="3800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4290" rIns="192024" bIns="34290" numCol="1" spcCol="1270" anchor="t" anchorCtr="0">
          <a:noAutofit/>
        </a:bodyPr>
        <a:lstStyle/>
        <a:p>
          <a:pPr marL="228600" lvl="1" indent="-228600" algn="l" defTabSz="933450" rtl="0">
            <a:lnSpc>
              <a:spcPct val="90000"/>
            </a:lnSpc>
            <a:spcBef>
              <a:spcPct val="0"/>
            </a:spcBef>
            <a:spcAft>
              <a:spcPct val="20000"/>
            </a:spcAft>
            <a:buChar char="••"/>
          </a:pPr>
          <a:r>
            <a:rPr lang="zh-CN" sz="2100" kern="1200" dirty="0" smtClean="0"/>
            <a:t>重视智能电网建设顶层设计，更关注新能源的接入、设备状态检测以及评估，配电网自动化，以及智能电网技术标准的建立工作。</a:t>
          </a:r>
          <a:endParaRPr lang="en-US" sz="2100" kern="1200" dirty="0"/>
        </a:p>
        <a:p>
          <a:pPr marL="457200" lvl="2" indent="-228600" algn="l" defTabSz="933450" rtl="0">
            <a:lnSpc>
              <a:spcPct val="90000"/>
            </a:lnSpc>
            <a:spcBef>
              <a:spcPct val="0"/>
            </a:spcBef>
            <a:spcAft>
              <a:spcPct val="20000"/>
            </a:spcAft>
            <a:buChar char="••"/>
          </a:pPr>
          <a:r>
            <a:rPr lang="zh-CN" sz="2100" kern="1200" dirty="0" smtClean="0"/>
            <a:t>在提高电网安全稳定水平上使资源优化配置和高效利用能力等方面着力推进了基于广流量的大范围网的建设以及大规模接入关键技术的研究；</a:t>
          </a:r>
          <a:endParaRPr lang="en-US" sz="2100" kern="1200" dirty="0"/>
        </a:p>
        <a:p>
          <a:pPr marL="457200" lvl="2" indent="-228600" algn="l" defTabSz="933450" rtl="0">
            <a:lnSpc>
              <a:spcPct val="90000"/>
            </a:lnSpc>
            <a:spcBef>
              <a:spcPct val="0"/>
            </a:spcBef>
            <a:spcAft>
              <a:spcPct val="20000"/>
            </a:spcAft>
            <a:buChar char="••"/>
          </a:pPr>
          <a:r>
            <a:rPr lang="zh-CN" sz="2100" kern="1200" dirty="0" smtClean="0"/>
            <a:t>在提高系统利用和效率方面，着重开展了柔性的直流输电，变电站智能化，输变电设备的全方位管理，多维的电网规划技术研究；</a:t>
          </a:r>
          <a:endParaRPr lang="en-US" sz="2100" kern="1200" dirty="0"/>
        </a:p>
        <a:p>
          <a:pPr marL="457200" lvl="2" indent="-228600" algn="l" defTabSz="933450" rtl="0">
            <a:lnSpc>
              <a:spcPct val="90000"/>
            </a:lnSpc>
            <a:spcBef>
              <a:spcPct val="0"/>
            </a:spcBef>
            <a:spcAft>
              <a:spcPct val="20000"/>
            </a:spcAft>
            <a:buChar char="••"/>
          </a:pPr>
          <a:r>
            <a:rPr lang="zh-CN" sz="2100" kern="1200" dirty="0" smtClean="0"/>
            <a:t>在提高用户能效与优质服务管理水平方面全面的开展了配电网的资源控制，维网的工作以及能量的管理，互动型电网建设，充电汽车充换电站的建设及运营。</a:t>
          </a:r>
          <a:endParaRPr lang="zh-CN" sz="2100" kern="1200" dirty="0"/>
        </a:p>
      </dsp:txBody>
      <dsp:txXfrm>
        <a:off x="0" y="903926"/>
        <a:ext cx="8229600" cy="3800520"/>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9F23D2F-0038-4CEA-A56C-7280079414B8}">
      <dsp:nvSpPr>
        <dsp:cNvPr id="0" name=""/>
        <dsp:cNvSpPr/>
      </dsp:nvSpPr>
      <dsp:spPr>
        <a:xfrm>
          <a:off x="0" y="427495"/>
          <a:ext cx="8496944" cy="757575"/>
        </a:xfrm>
        <a:prstGeom prst="rect">
          <a:avLst/>
        </a:prstGeom>
        <a:solidFill>
          <a:schemeClr val="lt1">
            <a:alpha val="90000"/>
            <a:hueOff val="0"/>
            <a:satOff val="0"/>
            <a:lumOff val="0"/>
            <a:alphaOff val="0"/>
          </a:schemeClr>
        </a:solidFill>
        <a:ln w="9525" cap="flat" cmpd="sng" algn="ctr">
          <a:solidFill>
            <a:schemeClr val="accent6">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59457" tIns="270764" rIns="659457" bIns="92456" numCol="1" spcCol="1270" anchor="t" anchorCtr="0">
          <a:noAutofit/>
        </a:bodyPr>
        <a:lstStyle/>
        <a:p>
          <a:pPr marL="114300" lvl="1" indent="-114300" algn="l" defTabSz="577850" rtl="0">
            <a:lnSpc>
              <a:spcPct val="90000"/>
            </a:lnSpc>
            <a:spcBef>
              <a:spcPct val="0"/>
            </a:spcBef>
            <a:spcAft>
              <a:spcPct val="15000"/>
            </a:spcAft>
            <a:buChar char="••"/>
          </a:pPr>
          <a:r>
            <a:rPr lang="zh-CN" sz="1300" kern="1200" dirty="0" smtClean="0"/>
            <a:t>智能电表承担智能电网原始电能数据的采集、计量和传输任务，是实现</a:t>
          </a:r>
          <a:r>
            <a:rPr lang="en-US" sz="1300" kern="1200" dirty="0" smtClean="0"/>
            <a:t>AMI </a:t>
          </a:r>
          <a:r>
            <a:rPr lang="zh-CN" sz="1300" kern="1200" dirty="0" smtClean="0"/>
            <a:t>中能耗智能控制的数据采集基础。</a:t>
          </a:r>
          <a:endParaRPr lang="en-US" sz="1300" kern="1200" dirty="0"/>
        </a:p>
      </dsp:txBody>
      <dsp:txXfrm>
        <a:off x="0" y="427495"/>
        <a:ext cx="8496944" cy="757575"/>
      </dsp:txXfrm>
    </dsp:sp>
    <dsp:sp modelId="{1AAD6DD0-DB00-4A12-84AA-4E8D03817EF7}">
      <dsp:nvSpPr>
        <dsp:cNvPr id="0" name=""/>
        <dsp:cNvSpPr/>
      </dsp:nvSpPr>
      <dsp:spPr>
        <a:xfrm>
          <a:off x="424847" y="235615"/>
          <a:ext cx="5947860" cy="383760"/>
        </a:xfrm>
        <a:prstGeom prst="roundRect">
          <a:avLst/>
        </a:prstGeom>
        <a:gradFill rotWithShape="0">
          <a:gsLst>
            <a:gs pos="0">
              <a:schemeClr val="accent6">
                <a:alpha val="90000"/>
                <a:hueOff val="0"/>
                <a:satOff val="0"/>
                <a:lumOff val="0"/>
                <a:alphaOff val="0"/>
                <a:shade val="51000"/>
                <a:satMod val="130000"/>
              </a:schemeClr>
            </a:gs>
            <a:gs pos="80000">
              <a:schemeClr val="accent6">
                <a:alpha val="90000"/>
                <a:hueOff val="0"/>
                <a:satOff val="0"/>
                <a:lumOff val="0"/>
                <a:alphaOff val="0"/>
                <a:shade val="93000"/>
                <a:satMod val="130000"/>
              </a:schemeClr>
            </a:gs>
            <a:gs pos="100000">
              <a:schemeClr val="accent6">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4815" tIns="0" rIns="224815" bIns="0" numCol="1" spcCol="1270" anchor="ctr" anchorCtr="0">
          <a:noAutofit/>
        </a:bodyPr>
        <a:lstStyle/>
        <a:p>
          <a:pPr lvl="0" algn="l" defTabSz="577850" rtl="0">
            <a:lnSpc>
              <a:spcPct val="90000"/>
            </a:lnSpc>
            <a:spcBef>
              <a:spcPct val="0"/>
            </a:spcBef>
            <a:spcAft>
              <a:spcPct val="35000"/>
            </a:spcAft>
          </a:pPr>
          <a:r>
            <a:rPr lang="zh-CN" sz="1300" kern="1200" dirty="0" smtClean="0"/>
            <a:t>智能电表</a:t>
          </a:r>
          <a:endParaRPr lang="zh-CN" sz="1300" kern="1200" dirty="0"/>
        </a:p>
      </dsp:txBody>
      <dsp:txXfrm>
        <a:off x="424847" y="235615"/>
        <a:ext cx="5947860" cy="383760"/>
      </dsp:txXfrm>
    </dsp:sp>
    <dsp:sp modelId="{45BD8789-5FBE-4D80-96EB-818BD830B261}">
      <dsp:nvSpPr>
        <dsp:cNvPr id="0" name=""/>
        <dsp:cNvSpPr/>
      </dsp:nvSpPr>
      <dsp:spPr>
        <a:xfrm>
          <a:off x="0" y="1447151"/>
          <a:ext cx="8496944" cy="757575"/>
        </a:xfrm>
        <a:prstGeom prst="rect">
          <a:avLst/>
        </a:prstGeom>
        <a:solidFill>
          <a:schemeClr val="lt1">
            <a:alpha val="90000"/>
            <a:hueOff val="0"/>
            <a:satOff val="0"/>
            <a:lumOff val="0"/>
            <a:alphaOff val="0"/>
          </a:schemeClr>
        </a:solidFill>
        <a:ln w="9525" cap="flat" cmpd="sng" algn="ctr">
          <a:solidFill>
            <a:schemeClr val="accent6">
              <a:alpha val="90000"/>
              <a:hueOff val="0"/>
              <a:satOff val="0"/>
              <a:lumOff val="0"/>
              <a:alphaOff val="-13333"/>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59457" tIns="270764" rIns="659457" bIns="92456" numCol="1" spcCol="1270" anchor="t" anchorCtr="0">
          <a:noAutofit/>
        </a:bodyPr>
        <a:lstStyle/>
        <a:p>
          <a:pPr marL="114300" lvl="1" indent="-114300" algn="l" defTabSz="577850" rtl="0">
            <a:lnSpc>
              <a:spcPct val="90000"/>
            </a:lnSpc>
            <a:spcBef>
              <a:spcPct val="0"/>
            </a:spcBef>
            <a:spcAft>
              <a:spcPct val="15000"/>
            </a:spcAft>
            <a:buChar char="••"/>
          </a:pPr>
          <a:r>
            <a:rPr lang="zh-CN" sz="1300" kern="1200" dirty="0" smtClean="0"/>
            <a:t>双向通信网络是实现</a:t>
          </a:r>
          <a:r>
            <a:rPr lang="en-US" sz="1300" kern="1200" dirty="0" smtClean="0"/>
            <a:t>AMI </a:t>
          </a:r>
          <a:r>
            <a:rPr lang="zh-CN" sz="1300" kern="1200" dirty="0" smtClean="0"/>
            <a:t>中能耗智能控制的通信基础。采取固定的双向通信网络，把表计信息（包括故障报警和装置干扰报警）接近于实时地从电表传到数据中心，是全部高级应用的基础。</a:t>
          </a:r>
          <a:endParaRPr lang="en-US" sz="1300" kern="1200" dirty="0"/>
        </a:p>
      </dsp:txBody>
      <dsp:txXfrm>
        <a:off x="0" y="1447151"/>
        <a:ext cx="8496944" cy="757575"/>
      </dsp:txXfrm>
    </dsp:sp>
    <dsp:sp modelId="{C1B97CFC-5551-4775-978E-F47C824C8FAC}">
      <dsp:nvSpPr>
        <dsp:cNvPr id="0" name=""/>
        <dsp:cNvSpPr/>
      </dsp:nvSpPr>
      <dsp:spPr>
        <a:xfrm>
          <a:off x="424847" y="1255271"/>
          <a:ext cx="5947860" cy="383760"/>
        </a:xfrm>
        <a:prstGeom prst="roundRect">
          <a:avLst/>
        </a:prstGeom>
        <a:gradFill rotWithShape="0">
          <a:gsLst>
            <a:gs pos="0">
              <a:schemeClr val="accent6">
                <a:alpha val="90000"/>
                <a:hueOff val="0"/>
                <a:satOff val="0"/>
                <a:lumOff val="0"/>
                <a:alphaOff val="-13333"/>
                <a:shade val="51000"/>
                <a:satMod val="130000"/>
              </a:schemeClr>
            </a:gs>
            <a:gs pos="80000">
              <a:schemeClr val="accent6">
                <a:alpha val="90000"/>
                <a:hueOff val="0"/>
                <a:satOff val="0"/>
                <a:lumOff val="0"/>
                <a:alphaOff val="-13333"/>
                <a:shade val="93000"/>
                <a:satMod val="130000"/>
              </a:schemeClr>
            </a:gs>
            <a:gs pos="100000">
              <a:schemeClr val="accent6">
                <a:alpha val="90000"/>
                <a:hueOff val="0"/>
                <a:satOff val="0"/>
                <a:lumOff val="0"/>
                <a:alphaOff val="-1333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4815" tIns="0" rIns="224815" bIns="0" numCol="1" spcCol="1270" anchor="ctr" anchorCtr="0">
          <a:noAutofit/>
        </a:bodyPr>
        <a:lstStyle/>
        <a:p>
          <a:pPr lvl="0" algn="l" defTabSz="577850" rtl="0">
            <a:lnSpc>
              <a:spcPct val="90000"/>
            </a:lnSpc>
            <a:spcBef>
              <a:spcPct val="0"/>
            </a:spcBef>
            <a:spcAft>
              <a:spcPct val="35000"/>
            </a:spcAft>
          </a:pPr>
          <a:r>
            <a:rPr lang="zh-CN" sz="1300" kern="1200" dirty="0" smtClean="0"/>
            <a:t>双向通信通信网络</a:t>
          </a:r>
          <a:endParaRPr lang="zh-CN" sz="1300" kern="1200" dirty="0"/>
        </a:p>
      </dsp:txBody>
      <dsp:txXfrm>
        <a:off x="424847" y="1255271"/>
        <a:ext cx="5947860" cy="383760"/>
      </dsp:txXfrm>
    </dsp:sp>
    <dsp:sp modelId="{1B9BD661-79D2-4E27-8F21-0C75C0F8811C}">
      <dsp:nvSpPr>
        <dsp:cNvPr id="0" name=""/>
        <dsp:cNvSpPr/>
      </dsp:nvSpPr>
      <dsp:spPr>
        <a:xfrm>
          <a:off x="0" y="2466805"/>
          <a:ext cx="8496944" cy="962325"/>
        </a:xfrm>
        <a:prstGeom prst="rect">
          <a:avLst/>
        </a:prstGeom>
        <a:solidFill>
          <a:schemeClr val="lt1">
            <a:alpha val="90000"/>
            <a:hueOff val="0"/>
            <a:satOff val="0"/>
            <a:lumOff val="0"/>
            <a:alphaOff val="0"/>
          </a:schemeClr>
        </a:solidFill>
        <a:ln w="9525" cap="flat" cmpd="sng" algn="ctr">
          <a:solidFill>
            <a:schemeClr val="accent6">
              <a:alpha val="90000"/>
              <a:hueOff val="0"/>
              <a:satOff val="0"/>
              <a:lumOff val="0"/>
              <a:alphaOff val="-26667"/>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59457" tIns="270764" rIns="659457" bIns="92456" numCol="1" spcCol="1270" anchor="t" anchorCtr="0">
          <a:noAutofit/>
        </a:bodyPr>
        <a:lstStyle/>
        <a:p>
          <a:pPr marL="114300" lvl="1" indent="-114300" algn="l" defTabSz="577850" rtl="0">
            <a:lnSpc>
              <a:spcPct val="90000"/>
            </a:lnSpc>
            <a:spcBef>
              <a:spcPct val="0"/>
            </a:spcBef>
            <a:spcAft>
              <a:spcPct val="15000"/>
            </a:spcAft>
            <a:buChar char="••"/>
          </a:pPr>
          <a:r>
            <a:rPr lang="zh-CN" sz="1300" kern="1200" dirty="0" smtClean="0"/>
            <a:t>家域网是实现</a:t>
          </a:r>
          <a:r>
            <a:rPr lang="en-US" sz="1300" kern="1200" dirty="0" smtClean="0"/>
            <a:t>AMI </a:t>
          </a:r>
          <a:r>
            <a:rPr lang="zh-CN" sz="1300" kern="1200" dirty="0" smtClean="0"/>
            <a:t>中能耗智能控制的目标终端，其研究主要集中在如何节省家居能耗方面。 通过网关或用户入口把智能电表和用户户内可控的电器或装置连接起来，使得用户能根据电力公司的需要，积极参与需求响应或电力市场</a:t>
          </a:r>
          <a:endParaRPr lang="en-US" sz="1300" kern="1200" dirty="0"/>
        </a:p>
      </dsp:txBody>
      <dsp:txXfrm>
        <a:off x="0" y="2466805"/>
        <a:ext cx="8496944" cy="962325"/>
      </dsp:txXfrm>
    </dsp:sp>
    <dsp:sp modelId="{6333D322-64FA-4D5A-9584-137BE837D470}">
      <dsp:nvSpPr>
        <dsp:cNvPr id="0" name=""/>
        <dsp:cNvSpPr/>
      </dsp:nvSpPr>
      <dsp:spPr>
        <a:xfrm>
          <a:off x="424847" y="2274926"/>
          <a:ext cx="5947860" cy="383760"/>
        </a:xfrm>
        <a:prstGeom prst="roundRect">
          <a:avLst/>
        </a:prstGeom>
        <a:gradFill rotWithShape="0">
          <a:gsLst>
            <a:gs pos="0">
              <a:schemeClr val="accent6">
                <a:alpha val="90000"/>
                <a:hueOff val="0"/>
                <a:satOff val="0"/>
                <a:lumOff val="0"/>
                <a:alphaOff val="-26667"/>
                <a:shade val="51000"/>
                <a:satMod val="130000"/>
              </a:schemeClr>
            </a:gs>
            <a:gs pos="80000">
              <a:schemeClr val="accent6">
                <a:alpha val="90000"/>
                <a:hueOff val="0"/>
                <a:satOff val="0"/>
                <a:lumOff val="0"/>
                <a:alphaOff val="-26667"/>
                <a:shade val="93000"/>
                <a:satMod val="130000"/>
              </a:schemeClr>
            </a:gs>
            <a:gs pos="100000">
              <a:schemeClr val="accent6">
                <a:alpha val="90000"/>
                <a:hueOff val="0"/>
                <a:satOff val="0"/>
                <a:lumOff val="0"/>
                <a:alphaOff val="-26667"/>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4815" tIns="0" rIns="224815" bIns="0" numCol="1" spcCol="1270" anchor="ctr" anchorCtr="0">
          <a:noAutofit/>
        </a:bodyPr>
        <a:lstStyle/>
        <a:p>
          <a:pPr lvl="0" algn="l" defTabSz="577850" rtl="0">
            <a:lnSpc>
              <a:spcPct val="90000"/>
            </a:lnSpc>
            <a:spcBef>
              <a:spcPct val="0"/>
            </a:spcBef>
            <a:spcAft>
              <a:spcPct val="35000"/>
            </a:spcAft>
          </a:pPr>
          <a:r>
            <a:rPr lang="zh-CN" sz="1300" kern="1200" dirty="0" smtClean="0"/>
            <a:t>家域网（</a:t>
          </a:r>
          <a:r>
            <a:rPr lang="en-US" sz="1300" kern="1200" dirty="0" smtClean="0"/>
            <a:t>HAN</a:t>
          </a:r>
          <a:r>
            <a:rPr lang="zh-CN" sz="1300" kern="1200" dirty="0" smtClean="0"/>
            <a:t>）</a:t>
          </a:r>
          <a:endParaRPr lang="en-US" sz="1300" kern="1200" dirty="0"/>
        </a:p>
      </dsp:txBody>
      <dsp:txXfrm>
        <a:off x="424847" y="2274926"/>
        <a:ext cx="5947860" cy="383760"/>
      </dsp:txXfrm>
    </dsp:sp>
    <dsp:sp modelId="{A5EE7645-79EE-440E-BD5D-21DDABFE0170}">
      <dsp:nvSpPr>
        <dsp:cNvPr id="0" name=""/>
        <dsp:cNvSpPr/>
      </dsp:nvSpPr>
      <dsp:spPr>
        <a:xfrm>
          <a:off x="0" y="3691211"/>
          <a:ext cx="8496944" cy="1146600"/>
        </a:xfrm>
        <a:prstGeom prst="rect">
          <a:avLst/>
        </a:prstGeom>
        <a:solidFill>
          <a:schemeClr val="lt1">
            <a:alpha val="90000"/>
            <a:hueOff val="0"/>
            <a:satOff val="0"/>
            <a:lumOff val="0"/>
            <a:alphaOff val="0"/>
          </a:schemeClr>
        </a:solidFill>
        <a:ln w="9525" cap="flat" cmpd="sng" algn="ctr">
          <a:solidFill>
            <a:schemeClr val="accent6">
              <a:alpha val="90000"/>
              <a:hueOff val="0"/>
              <a:satOff val="0"/>
              <a:lumOff val="0"/>
              <a:alphaOff val="-4000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59457" tIns="270764" rIns="659457" bIns="92456" numCol="1" spcCol="1270" anchor="t" anchorCtr="0">
          <a:noAutofit/>
        </a:bodyPr>
        <a:lstStyle/>
        <a:p>
          <a:pPr marL="114300" lvl="1" indent="-114300" algn="l" defTabSz="577850" rtl="0">
            <a:lnSpc>
              <a:spcPct val="90000"/>
            </a:lnSpc>
            <a:spcBef>
              <a:spcPct val="0"/>
            </a:spcBef>
            <a:spcAft>
              <a:spcPct val="15000"/>
            </a:spcAft>
            <a:buChar char="••"/>
          </a:pPr>
          <a:r>
            <a:rPr lang="zh-CN" sz="1300" kern="1200" dirty="0" smtClean="0"/>
            <a:t>它是实现</a:t>
          </a:r>
          <a:r>
            <a:rPr lang="en-US" sz="1300" kern="1200" dirty="0" smtClean="0"/>
            <a:t>AMI </a:t>
          </a:r>
          <a:r>
            <a:rPr lang="zh-CN" sz="1300" kern="1200" dirty="0" smtClean="0"/>
            <a:t>中能耗智能控制的数据分析基础，其功能是根据各国智能电网运行业务流程来设计。将量测数据管理系统与业务管理系统</a:t>
          </a:r>
          <a:r>
            <a:rPr lang="en-US" sz="1300" kern="1200" dirty="0" smtClean="0"/>
            <a:t>(</a:t>
          </a:r>
          <a:r>
            <a:rPr lang="zh-CN" sz="1300" kern="1200" dirty="0" smtClean="0"/>
            <a:t>如会计、结算、报告、停电管理</a:t>
          </a:r>
          <a:r>
            <a:rPr lang="en-US" sz="1300" kern="1200" dirty="0" smtClean="0"/>
            <a:t>)</a:t>
          </a:r>
          <a:r>
            <a:rPr lang="zh-CN" sz="1300" kern="1200" dirty="0" smtClean="0"/>
            <a:t>整合是量测数据管理系统当前的发展趋势。</a:t>
          </a:r>
          <a:endParaRPr lang="zh-CN" sz="1300" kern="1200" dirty="0"/>
        </a:p>
        <a:p>
          <a:pPr marL="114300" lvl="1" indent="-114300" algn="l" defTabSz="577850" rtl="0">
            <a:lnSpc>
              <a:spcPct val="90000"/>
            </a:lnSpc>
            <a:spcBef>
              <a:spcPct val="0"/>
            </a:spcBef>
            <a:spcAft>
              <a:spcPct val="15000"/>
            </a:spcAft>
            <a:buChar char="••"/>
          </a:pPr>
          <a:endParaRPr lang="zh-CN" sz="1300" kern="1200" dirty="0"/>
        </a:p>
      </dsp:txBody>
      <dsp:txXfrm>
        <a:off x="0" y="3691211"/>
        <a:ext cx="8496944" cy="1146600"/>
      </dsp:txXfrm>
    </dsp:sp>
    <dsp:sp modelId="{8FBB73BC-7916-49E5-8A4D-9B93FF776A1A}">
      <dsp:nvSpPr>
        <dsp:cNvPr id="0" name=""/>
        <dsp:cNvSpPr/>
      </dsp:nvSpPr>
      <dsp:spPr>
        <a:xfrm>
          <a:off x="424847" y="3499331"/>
          <a:ext cx="5947860" cy="383760"/>
        </a:xfrm>
        <a:prstGeom prst="roundRect">
          <a:avLst/>
        </a:prstGeom>
        <a:gradFill rotWithShape="0">
          <a:gsLst>
            <a:gs pos="0">
              <a:schemeClr val="accent6">
                <a:alpha val="90000"/>
                <a:hueOff val="0"/>
                <a:satOff val="0"/>
                <a:lumOff val="0"/>
                <a:alphaOff val="-40000"/>
                <a:shade val="51000"/>
                <a:satMod val="130000"/>
              </a:schemeClr>
            </a:gs>
            <a:gs pos="80000">
              <a:schemeClr val="accent6">
                <a:alpha val="90000"/>
                <a:hueOff val="0"/>
                <a:satOff val="0"/>
                <a:lumOff val="0"/>
                <a:alphaOff val="-40000"/>
                <a:shade val="93000"/>
                <a:satMod val="130000"/>
              </a:schemeClr>
            </a:gs>
            <a:gs pos="100000">
              <a:schemeClr val="accent6">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4815" tIns="0" rIns="224815" bIns="0" numCol="1" spcCol="1270" anchor="ctr" anchorCtr="0">
          <a:noAutofit/>
        </a:bodyPr>
        <a:lstStyle/>
        <a:p>
          <a:pPr lvl="0" algn="l" defTabSz="577850" rtl="0">
            <a:lnSpc>
              <a:spcPct val="90000"/>
            </a:lnSpc>
            <a:spcBef>
              <a:spcPct val="0"/>
            </a:spcBef>
            <a:spcAft>
              <a:spcPct val="35000"/>
            </a:spcAft>
          </a:pPr>
          <a:r>
            <a:rPr lang="zh-CN" sz="1300" kern="1200" dirty="0" smtClean="0"/>
            <a:t>量测数据管理系统（</a:t>
          </a:r>
          <a:r>
            <a:rPr lang="en-US" sz="1300" kern="1200" dirty="0" smtClean="0"/>
            <a:t>Meter Data Management System</a:t>
          </a:r>
          <a:r>
            <a:rPr lang="zh-CN" sz="1300" kern="1200" dirty="0" smtClean="0"/>
            <a:t>，</a:t>
          </a:r>
          <a:r>
            <a:rPr lang="en-US" sz="1300" kern="1200" dirty="0" smtClean="0"/>
            <a:t>MDMS</a:t>
          </a:r>
          <a:r>
            <a:rPr lang="zh-CN" sz="1300" kern="1200" dirty="0" smtClean="0"/>
            <a:t>）</a:t>
          </a:r>
          <a:endParaRPr lang="en-US" sz="1300" kern="1200" dirty="0"/>
        </a:p>
      </dsp:txBody>
      <dsp:txXfrm>
        <a:off x="424847" y="3499331"/>
        <a:ext cx="5947860" cy="383760"/>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E878220-AA0C-4436-BD1D-CE77C73F0519}">
      <dsp:nvSpPr>
        <dsp:cNvPr id="0" name=""/>
        <dsp:cNvSpPr/>
      </dsp:nvSpPr>
      <dsp:spPr>
        <a:xfrm rot="16200000">
          <a:off x="594066" y="-594066"/>
          <a:ext cx="1116124" cy="2304256"/>
        </a:xfrm>
        <a:prstGeom prst="round1Rect">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zh-CN" altLang="zh-CN" sz="1900" kern="1200" dirty="0" smtClean="0"/>
            <a:t>高级量测体系</a:t>
          </a:r>
          <a:r>
            <a:rPr lang="zh-CN" altLang="en-US" sz="1900" kern="1200" dirty="0" smtClean="0"/>
            <a:t>（</a:t>
          </a:r>
          <a:r>
            <a:rPr lang="en-US" altLang="zh-CN" sz="1900" kern="1200" dirty="0" smtClean="0"/>
            <a:t>AMI</a:t>
          </a:r>
          <a:r>
            <a:rPr lang="zh-CN" altLang="zh-CN" sz="1900" kern="1200" dirty="0" smtClean="0"/>
            <a:t>）</a:t>
          </a:r>
          <a:endParaRPr lang="zh-CN" altLang="en-US" sz="1900" kern="1200" dirty="0"/>
        </a:p>
      </dsp:txBody>
      <dsp:txXfrm rot="16200000">
        <a:off x="733581" y="-733581"/>
        <a:ext cx="837093" cy="2304256"/>
      </dsp:txXfrm>
    </dsp:sp>
    <dsp:sp modelId="{CCA2E301-BE8F-43F4-ADD2-B97E8E7FEAEA}">
      <dsp:nvSpPr>
        <dsp:cNvPr id="0" name=""/>
        <dsp:cNvSpPr/>
      </dsp:nvSpPr>
      <dsp:spPr>
        <a:xfrm>
          <a:off x="2304256" y="0"/>
          <a:ext cx="2304256" cy="1116124"/>
        </a:xfrm>
        <a:prstGeom prst="round1Rect">
          <a:avLst/>
        </a:prstGeom>
        <a:solidFill>
          <a:schemeClr val="accent6">
            <a:alpha val="90000"/>
            <a:hueOff val="0"/>
            <a:satOff val="0"/>
            <a:lumOff val="0"/>
            <a:alphaOff val="-13333"/>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zh-CN" altLang="zh-CN" sz="1900" kern="1200" dirty="0" smtClean="0"/>
            <a:t>高级配电运行（</a:t>
          </a:r>
          <a:r>
            <a:rPr lang="en-US" altLang="zh-CN" sz="1900" kern="1200" dirty="0" smtClean="0"/>
            <a:t>ADO</a:t>
          </a:r>
          <a:r>
            <a:rPr lang="zh-CN" altLang="zh-CN" sz="1900" kern="1200" dirty="0" smtClean="0"/>
            <a:t>）</a:t>
          </a:r>
          <a:endParaRPr lang="zh-CN" altLang="en-US" sz="1900" kern="1200" dirty="0"/>
        </a:p>
      </dsp:txBody>
      <dsp:txXfrm>
        <a:off x="2304256" y="0"/>
        <a:ext cx="2304256" cy="837093"/>
      </dsp:txXfrm>
    </dsp:sp>
    <dsp:sp modelId="{D2B3D61F-AF77-46D4-8091-D4EAA6793950}">
      <dsp:nvSpPr>
        <dsp:cNvPr id="0" name=""/>
        <dsp:cNvSpPr/>
      </dsp:nvSpPr>
      <dsp:spPr>
        <a:xfrm rot="10800000">
          <a:off x="0" y="1116124"/>
          <a:ext cx="2304256" cy="1116124"/>
        </a:xfrm>
        <a:prstGeom prst="round1Rect">
          <a:avLst/>
        </a:prstGeom>
        <a:solidFill>
          <a:schemeClr val="accent6">
            <a:alpha val="90000"/>
            <a:hueOff val="0"/>
            <a:satOff val="0"/>
            <a:lumOff val="0"/>
            <a:alphaOff val="-26667"/>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zh-CN" altLang="zh-CN" sz="1900" kern="1200" dirty="0" smtClean="0"/>
            <a:t>高级输电运行（</a:t>
          </a:r>
          <a:r>
            <a:rPr lang="en-US" altLang="zh-CN" sz="1900" kern="1200" dirty="0" smtClean="0"/>
            <a:t>ATO</a:t>
          </a:r>
          <a:r>
            <a:rPr lang="zh-CN" altLang="zh-CN" sz="1900" kern="1200" dirty="0" smtClean="0"/>
            <a:t>）</a:t>
          </a:r>
          <a:endParaRPr lang="zh-CN" altLang="en-US" sz="1900" kern="1200" dirty="0"/>
        </a:p>
      </dsp:txBody>
      <dsp:txXfrm rot="10800000">
        <a:off x="0" y="1395154"/>
        <a:ext cx="2304256" cy="837093"/>
      </dsp:txXfrm>
    </dsp:sp>
    <dsp:sp modelId="{D5F837B3-D338-4159-A4B3-E1C3C81413B4}">
      <dsp:nvSpPr>
        <dsp:cNvPr id="0" name=""/>
        <dsp:cNvSpPr/>
      </dsp:nvSpPr>
      <dsp:spPr>
        <a:xfrm rot="5400000">
          <a:off x="2898322" y="522057"/>
          <a:ext cx="1116124" cy="2304256"/>
        </a:xfrm>
        <a:prstGeom prst="round1Rect">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5128" tIns="135128" rIns="135128" bIns="135128" numCol="1" spcCol="1270" anchor="ctr" anchorCtr="0">
          <a:noAutofit/>
        </a:bodyPr>
        <a:lstStyle/>
        <a:p>
          <a:pPr lvl="0" algn="ctr" defTabSz="844550">
            <a:lnSpc>
              <a:spcPct val="90000"/>
            </a:lnSpc>
            <a:spcBef>
              <a:spcPct val="0"/>
            </a:spcBef>
            <a:spcAft>
              <a:spcPct val="35000"/>
            </a:spcAft>
          </a:pPr>
          <a:r>
            <a:rPr lang="zh-CN" altLang="zh-CN" sz="1900" kern="1200" dirty="0" smtClean="0"/>
            <a:t>高级资产管理（</a:t>
          </a:r>
          <a:r>
            <a:rPr lang="en-US" altLang="zh-CN" sz="1900" kern="1200" dirty="0" smtClean="0"/>
            <a:t>AAM</a:t>
          </a:r>
          <a:r>
            <a:rPr lang="zh-CN" altLang="zh-CN" sz="1900" kern="1200" dirty="0" smtClean="0"/>
            <a:t>）</a:t>
          </a:r>
          <a:endParaRPr lang="zh-CN" altLang="en-US" sz="1900" kern="1200" dirty="0"/>
        </a:p>
      </dsp:txBody>
      <dsp:txXfrm rot="5400000">
        <a:off x="3037837" y="661573"/>
        <a:ext cx="837093" cy="2304256"/>
      </dsp:txXfrm>
    </dsp:sp>
    <dsp:sp modelId="{F23C0E72-9C6D-4C17-837F-756FBA53D72A}">
      <dsp:nvSpPr>
        <dsp:cNvPr id="0" name=""/>
        <dsp:cNvSpPr/>
      </dsp:nvSpPr>
      <dsp:spPr>
        <a:xfrm>
          <a:off x="1612979" y="837093"/>
          <a:ext cx="1382553" cy="558062"/>
        </a:xfrm>
        <a:prstGeom prst="roundRect">
          <a:avLst/>
        </a:prstGeom>
        <a:solidFill>
          <a:schemeClr val="accent6">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zh-CN" altLang="en-US" sz="2000" kern="1200" dirty="0" smtClean="0"/>
            <a:t>智能电网</a:t>
          </a:r>
          <a:endParaRPr lang="zh-CN" altLang="en-US" sz="2000" kern="1200" dirty="0"/>
        </a:p>
      </dsp:txBody>
      <dsp:txXfrm>
        <a:off x="1612979" y="837093"/>
        <a:ext cx="1382553" cy="558062"/>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B3A5C66-A89B-4DCB-8470-F54ED5D6D116}">
      <dsp:nvSpPr>
        <dsp:cNvPr id="0" name=""/>
        <dsp:cNvSpPr/>
      </dsp:nvSpPr>
      <dsp:spPr>
        <a:xfrm>
          <a:off x="829730" y="2125075"/>
          <a:ext cx="1136869" cy="568434"/>
        </a:xfrm>
        <a:prstGeom prst="roundRect">
          <a:avLst>
            <a:gd name="adj" fmla="val 10000"/>
          </a:avLst>
        </a:prstGeom>
        <a:solidFill>
          <a:schemeClr val="accent6">
            <a:alpha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信息通信技术</a:t>
          </a:r>
          <a:endParaRPr lang="zh-CN" altLang="en-US" sz="1400" kern="1200" dirty="0"/>
        </a:p>
      </dsp:txBody>
      <dsp:txXfrm>
        <a:off x="829730" y="2125075"/>
        <a:ext cx="1136869" cy="568434"/>
      </dsp:txXfrm>
    </dsp:sp>
    <dsp:sp modelId="{77D2CB27-37D0-4245-971B-64CC295EE4D3}">
      <dsp:nvSpPr>
        <dsp:cNvPr id="0" name=""/>
        <dsp:cNvSpPr/>
      </dsp:nvSpPr>
      <dsp:spPr>
        <a:xfrm rot="17500715">
          <a:off x="1578451" y="1827362"/>
          <a:ext cx="1231046" cy="19885"/>
        </a:xfrm>
        <a:custGeom>
          <a:avLst/>
          <a:gdLst/>
          <a:ahLst/>
          <a:cxnLst/>
          <a:rect l="0" t="0" r="0" b="0"/>
          <a:pathLst>
            <a:path>
              <a:moveTo>
                <a:pt x="0" y="9942"/>
              </a:moveTo>
              <a:lnTo>
                <a:pt x="1231046" y="9942"/>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7500715">
        <a:off x="2163198" y="1806528"/>
        <a:ext cx="61552" cy="61552"/>
      </dsp:txXfrm>
    </dsp:sp>
    <dsp:sp modelId="{11833441-B52B-4F94-887B-F4DD21D326F3}">
      <dsp:nvSpPr>
        <dsp:cNvPr id="0" name=""/>
        <dsp:cNvSpPr/>
      </dsp:nvSpPr>
      <dsp:spPr>
        <a:xfrm>
          <a:off x="2421348" y="981099"/>
          <a:ext cx="1136869" cy="568434"/>
        </a:xfrm>
        <a:prstGeom prst="roundRect">
          <a:avLst>
            <a:gd name="adj" fmla="val 10000"/>
          </a:avLst>
        </a:prstGeom>
        <a:solidFill>
          <a:schemeClr val="accent6">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有线通信技术</a:t>
          </a:r>
          <a:endParaRPr lang="zh-CN" altLang="en-US" sz="1400" kern="1200" dirty="0"/>
        </a:p>
      </dsp:txBody>
      <dsp:txXfrm>
        <a:off x="2421348" y="981099"/>
        <a:ext cx="1136869" cy="568434"/>
      </dsp:txXfrm>
    </dsp:sp>
    <dsp:sp modelId="{1A4CE2CC-C685-4D90-B3C9-F3A797D94141}">
      <dsp:nvSpPr>
        <dsp:cNvPr id="0" name=""/>
        <dsp:cNvSpPr/>
      </dsp:nvSpPr>
      <dsp:spPr>
        <a:xfrm rot="19457599">
          <a:off x="3505580" y="1091949"/>
          <a:ext cx="560023" cy="19885"/>
        </a:xfrm>
        <a:custGeom>
          <a:avLst/>
          <a:gdLst/>
          <a:ahLst/>
          <a:cxnLst/>
          <a:rect l="0" t="0" r="0" b="0"/>
          <a:pathLst>
            <a:path>
              <a:moveTo>
                <a:pt x="0" y="9942"/>
              </a:moveTo>
              <a:lnTo>
                <a:pt x="560023"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9457599">
        <a:off x="3771591" y="1087891"/>
        <a:ext cx="28001" cy="28001"/>
      </dsp:txXfrm>
    </dsp:sp>
    <dsp:sp modelId="{CAF1A833-52A1-4F56-8DE6-353814DFECB7}">
      <dsp:nvSpPr>
        <dsp:cNvPr id="0" name=""/>
        <dsp:cNvSpPr/>
      </dsp:nvSpPr>
      <dsp:spPr>
        <a:xfrm>
          <a:off x="4012965" y="654249"/>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光纤通信</a:t>
          </a:r>
          <a:endParaRPr lang="zh-CN" altLang="en-US" sz="1400" kern="1200" dirty="0"/>
        </a:p>
      </dsp:txBody>
      <dsp:txXfrm>
        <a:off x="4012965" y="654249"/>
        <a:ext cx="1136869" cy="568434"/>
      </dsp:txXfrm>
    </dsp:sp>
    <dsp:sp modelId="{6B02C09C-B101-4B68-84F2-E0A8FEA10E0D}">
      <dsp:nvSpPr>
        <dsp:cNvPr id="0" name=""/>
        <dsp:cNvSpPr/>
      </dsp:nvSpPr>
      <dsp:spPr>
        <a:xfrm rot="18289469">
          <a:off x="4979051" y="601674"/>
          <a:ext cx="796316" cy="19885"/>
        </a:xfrm>
        <a:custGeom>
          <a:avLst/>
          <a:gdLst/>
          <a:ahLst/>
          <a:cxnLst/>
          <a:rect l="0" t="0" r="0" b="0"/>
          <a:pathLst>
            <a:path>
              <a:moveTo>
                <a:pt x="0" y="9942"/>
              </a:moveTo>
              <a:lnTo>
                <a:pt x="796316" y="9942"/>
              </a:lnTo>
            </a:path>
          </a:pathLst>
        </a:custGeom>
        <a:noFill/>
        <a:ln w="25400" cap="flat" cmpd="sng" algn="ctr">
          <a:solidFill>
            <a:schemeClr val="accent6">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8289469">
        <a:off x="5357301" y="591709"/>
        <a:ext cx="39815" cy="39815"/>
      </dsp:txXfrm>
    </dsp:sp>
    <dsp:sp modelId="{361BF976-665E-41DE-B155-9AD4388680A6}">
      <dsp:nvSpPr>
        <dsp:cNvPr id="0" name=""/>
        <dsp:cNvSpPr/>
      </dsp:nvSpPr>
      <dsp:spPr>
        <a:xfrm>
          <a:off x="5604583" y="549"/>
          <a:ext cx="1136869" cy="568434"/>
        </a:xfrm>
        <a:prstGeom prst="roundRect">
          <a:avLst>
            <a:gd name="adj" fmla="val 10000"/>
          </a:avLst>
        </a:prstGeom>
        <a:solidFill>
          <a:schemeClr val="accent6">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smtClean="0"/>
            <a:t>OPGW</a:t>
          </a:r>
          <a:endParaRPr lang="zh-CN" altLang="en-US" sz="1400" kern="1200" dirty="0"/>
        </a:p>
      </dsp:txBody>
      <dsp:txXfrm>
        <a:off x="5604583" y="549"/>
        <a:ext cx="1136869" cy="568434"/>
      </dsp:txXfrm>
    </dsp:sp>
    <dsp:sp modelId="{7074D044-F3BA-40AD-9723-5D00D522F2B4}">
      <dsp:nvSpPr>
        <dsp:cNvPr id="0" name=""/>
        <dsp:cNvSpPr/>
      </dsp:nvSpPr>
      <dsp:spPr>
        <a:xfrm>
          <a:off x="5149835" y="928524"/>
          <a:ext cx="454747" cy="19885"/>
        </a:xfrm>
        <a:custGeom>
          <a:avLst/>
          <a:gdLst/>
          <a:ahLst/>
          <a:cxnLst/>
          <a:rect l="0" t="0" r="0" b="0"/>
          <a:pathLst>
            <a:path>
              <a:moveTo>
                <a:pt x="0" y="9942"/>
              </a:moveTo>
              <a:lnTo>
                <a:pt x="454747" y="9942"/>
              </a:lnTo>
            </a:path>
          </a:pathLst>
        </a:custGeom>
        <a:noFill/>
        <a:ln w="25400" cap="flat" cmpd="sng" algn="ctr">
          <a:solidFill>
            <a:schemeClr val="accent6">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5365841" y="927098"/>
        <a:ext cx="22737" cy="22737"/>
      </dsp:txXfrm>
    </dsp:sp>
    <dsp:sp modelId="{4D18CBBA-1588-44B2-A08B-D78E3759B202}">
      <dsp:nvSpPr>
        <dsp:cNvPr id="0" name=""/>
        <dsp:cNvSpPr/>
      </dsp:nvSpPr>
      <dsp:spPr>
        <a:xfrm>
          <a:off x="5604583" y="654249"/>
          <a:ext cx="1136869" cy="568434"/>
        </a:xfrm>
        <a:prstGeom prst="roundRect">
          <a:avLst>
            <a:gd name="adj" fmla="val 10000"/>
          </a:avLst>
        </a:prstGeom>
        <a:solidFill>
          <a:schemeClr val="accent6">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ADSS</a:t>
          </a:r>
          <a:endParaRPr lang="zh-CN" altLang="en-US" sz="1400" kern="1200" dirty="0"/>
        </a:p>
      </dsp:txBody>
      <dsp:txXfrm>
        <a:off x="5604583" y="654249"/>
        <a:ext cx="1136869" cy="568434"/>
      </dsp:txXfrm>
    </dsp:sp>
    <dsp:sp modelId="{D72C0E0B-1936-4350-90D0-E7174DDBA967}">
      <dsp:nvSpPr>
        <dsp:cNvPr id="0" name=""/>
        <dsp:cNvSpPr/>
      </dsp:nvSpPr>
      <dsp:spPr>
        <a:xfrm rot="3310531">
          <a:off x="4979051" y="1255374"/>
          <a:ext cx="796316" cy="19885"/>
        </a:xfrm>
        <a:custGeom>
          <a:avLst/>
          <a:gdLst/>
          <a:ahLst/>
          <a:cxnLst/>
          <a:rect l="0" t="0" r="0" b="0"/>
          <a:pathLst>
            <a:path>
              <a:moveTo>
                <a:pt x="0" y="9942"/>
              </a:moveTo>
              <a:lnTo>
                <a:pt x="796316" y="9942"/>
              </a:lnTo>
            </a:path>
          </a:pathLst>
        </a:custGeom>
        <a:noFill/>
        <a:ln w="25400" cap="flat" cmpd="sng" algn="ctr">
          <a:solidFill>
            <a:schemeClr val="accent6">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3310531">
        <a:off x="5357301" y="1245409"/>
        <a:ext cx="39815" cy="39815"/>
      </dsp:txXfrm>
    </dsp:sp>
    <dsp:sp modelId="{36379F02-872D-4089-B130-F9366297DE26}">
      <dsp:nvSpPr>
        <dsp:cNvPr id="0" name=""/>
        <dsp:cNvSpPr/>
      </dsp:nvSpPr>
      <dsp:spPr>
        <a:xfrm>
          <a:off x="5604583" y="1307949"/>
          <a:ext cx="1136869" cy="568434"/>
        </a:xfrm>
        <a:prstGeom prst="roundRect">
          <a:avLst>
            <a:gd name="adj" fmla="val 10000"/>
          </a:avLst>
        </a:prstGeom>
        <a:solidFill>
          <a:schemeClr val="accent6">
            <a:alpha val="3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OPPC</a:t>
          </a:r>
          <a:endParaRPr lang="zh-CN" altLang="en-US" sz="1400" kern="1200" dirty="0"/>
        </a:p>
      </dsp:txBody>
      <dsp:txXfrm>
        <a:off x="5604583" y="1307949"/>
        <a:ext cx="1136869" cy="568434"/>
      </dsp:txXfrm>
    </dsp:sp>
    <dsp:sp modelId="{0BD609D8-2014-4D9F-B886-BE41EB386F35}">
      <dsp:nvSpPr>
        <dsp:cNvPr id="0" name=""/>
        <dsp:cNvSpPr/>
      </dsp:nvSpPr>
      <dsp:spPr>
        <a:xfrm rot="2142401">
          <a:off x="3505580" y="1418799"/>
          <a:ext cx="560023" cy="19885"/>
        </a:xfrm>
        <a:custGeom>
          <a:avLst/>
          <a:gdLst/>
          <a:ahLst/>
          <a:cxnLst/>
          <a:rect l="0" t="0" r="0" b="0"/>
          <a:pathLst>
            <a:path>
              <a:moveTo>
                <a:pt x="0" y="9942"/>
              </a:moveTo>
              <a:lnTo>
                <a:pt x="560023"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2142401">
        <a:off x="3771591" y="1414741"/>
        <a:ext cx="28001" cy="28001"/>
      </dsp:txXfrm>
    </dsp:sp>
    <dsp:sp modelId="{39F3F519-43F4-4F33-8E3A-58ABEEAEDB66}">
      <dsp:nvSpPr>
        <dsp:cNvPr id="0" name=""/>
        <dsp:cNvSpPr/>
      </dsp:nvSpPr>
      <dsp:spPr>
        <a:xfrm>
          <a:off x="4012965" y="1307949"/>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zh-CN" sz="1400" kern="1200" dirty="0" smtClean="0"/>
            <a:t>电力线通信</a:t>
          </a:r>
          <a:r>
            <a:rPr lang="en-US" altLang="zh-CN" sz="1400" kern="1200" dirty="0" smtClean="0"/>
            <a:t>PLC</a:t>
          </a:r>
          <a:endParaRPr lang="zh-CN" altLang="en-US" sz="1400" kern="1200" dirty="0"/>
        </a:p>
      </dsp:txBody>
      <dsp:txXfrm>
        <a:off x="4012965" y="1307949"/>
        <a:ext cx="1136869" cy="568434"/>
      </dsp:txXfrm>
    </dsp:sp>
    <dsp:sp modelId="{DC003AA5-1B64-42DB-90DB-7DA186BD03F4}">
      <dsp:nvSpPr>
        <dsp:cNvPr id="0" name=""/>
        <dsp:cNvSpPr/>
      </dsp:nvSpPr>
      <dsp:spPr>
        <a:xfrm rot="4099285">
          <a:off x="1578451" y="2971337"/>
          <a:ext cx="1231046" cy="19885"/>
        </a:xfrm>
        <a:custGeom>
          <a:avLst/>
          <a:gdLst/>
          <a:ahLst/>
          <a:cxnLst/>
          <a:rect l="0" t="0" r="0" b="0"/>
          <a:pathLst>
            <a:path>
              <a:moveTo>
                <a:pt x="0" y="9942"/>
              </a:moveTo>
              <a:lnTo>
                <a:pt x="1231046" y="9942"/>
              </a:lnTo>
            </a:path>
          </a:pathLst>
        </a:custGeom>
        <a:noFill/>
        <a:ln w="25400" cap="flat" cmpd="sng" algn="ctr">
          <a:solidFill>
            <a:schemeClr val="accent6">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4099285">
        <a:off x="2163198" y="2950503"/>
        <a:ext cx="61552" cy="61552"/>
      </dsp:txXfrm>
    </dsp:sp>
    <dsp:sp modelId="{B3ABAC36-8D6B-4CC3-A051-A12A4E1F04AF}">
      <dsp:nvSpPr>
        <dsp:cNvPr id="0" name=""/>
        <dsp:cNvSpPr/>
      </dsp:nvSpPr>
      <dsp:spPr>
        <a:xfrm>
          <a:off x="2421348" y="3269050"/>
          <a:ext cx="1136869" cy="568434"/>
        </a:xfrm>
        <a:prstGeom prst="roundRect">
          <a:avLst>
            <a:gd name="adj" fmla="val 10000"/>
          </a:avLst>
        </a:prstGeom>
        <a:solidFill>
          <a:schemeClr val="accent6">
            <a:alpha val="7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无线通信技术</a:t>
          </a:r>
          <a:endParaRPr lang="zh-CN" altLang="en-US" sz="1400" kern="1200" dirty="0"/>
        </a:p>
      </dsp:txBody>
      <dsp:txXfrm>
        <a:off x="2421348" y="3269050"/>
        <a:ext cx="1136869" cy="568434"/>
      </dsp:txXfrm>
    </dsp:sp>
    <dsp:sp modelId="{CB08204D-4801-4A17-8F15-0C5226B99B3A}">
      <dsp:nvSpPr>
        <dsp:cNvPr id="0" name=""/>
        <dsp:cNvSpPr/>
      </dsp:nvSpPr>
      <dsp:spPr>
        <a:xfrm rot="17350740">
          <a:off x="3093477" y="2889624"/>
          <a:ext cx="1384229" cy="19885"/>
        </a:xfrm>
        <a:custGeom>
          <a:avLst/>
          <a:gdLst/>
          <a:ahLst/>
          <a:cxnLst/>
          <a:rect l="0" t="0" r="0" b="0"/>
          <a:pathLst>
            <a:path>
              <a:moveTo>
                <a:pt x="0" y="9942"/>
              </a:moveTo>
              <a:lnTo>
                <a:pt x="1384229"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7350740">
        <a:off x="3750986" y="2864961"/>
        <a:ext cx="69211" cy="69211"/>
      </dsp:txXfrm>
    </dsp:sp>
    <dsp:sp modelId="{DA0B850E-B978-495D-B482-84183CF715B8}">
      <dsp:nvSpPr>
        <dsp:cNvPr id="0" name=""/>
        <dsp:cNvSpPr/>
      </dsp:nvSpPr>
      <dsp:spPr>
        <a:xfrm>
          <a:off x="4012965" y="1961649"/>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WPAN</a:t>
          </a:r>
          <a:endParaRPr lang="zh-CN" altLang="en-US" sz="1400" kern="1200" dirty="0"/>
        </a:p>
      </dsp:txBody>
      <dsp:txXfrm>
        <a:off x="4012965" y="1961649"/>
        <a:ext cx="1136869" cy="568434"/>
      </dsp:txXfrm>
    </dsp:sp>
    <dsp:sp modelId="{9538C764-0D52-4F11-A4FF-2414D4A2762B}">
      <dsp:nvSpPr>
        <dsp:cNvPr id="0" name=""/>
        <dsp:cNvSpPr/>
      </dsp:nvSpPr>
      <dsp:spPr>
        <a:xfrm rot="18289469">
          <a:off x="3387433" y="3216475"/>
          <a:ext cx="796316" cy="19885"/>
        </a:xfrm>
        <a:custGeom>
          <a:avLst/>
          <a:gdLst/>
          <a:ahLst/>
          <a:cxnLst/>
          <a:rect l="0" t="0" r="0" b="0"/>
          <a:pathLst>
            <a:path>
              <a:moveTo>
                <a:pt x="0" y="9942"/>
              </a:moveTo>
              <a:lnTo>
                <a:pt x="796316"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18289469">
        <a:off x="3765684" y="3206509"/>
        <a:ext cx="39815" cy="39815"/>
      </dsp:txXfrm>
    </dsp:sp>
    <dsp:sp modelId="{E3E242A4-6D9F-413E-8074-D782ECA7C097}">
      <dsp:nvSpPr>
        <dsp:cNvPr id="0" name=""/>
        <dsp:cNvSpPr/>
      </dsp:nvSpPr>
      <dsp:spPr>
        <a:xfrm>
          <a:off x="4012965" y="2615350"/>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WLAN</a:t>
          </a:r>
          <a:endParaRPr lang="zh-CN" altLang="en-US" sz="1400" kern="1200" dirty="0"/>
        </a:p>
      </dsp:txBody>
      <dsp:txXfrm>
        <a:off x="4012965" y="2615350"/>
        <a:ext cx="1136869" cy="568434"/>
      </dsp:txXfrm>
    </dsp:sp>
    <dsp:sp modelId="{DECCC68A-C597-4434-8C37-FAFBE1A18946}">
      <dsp:nvSpPr>
        <dsp:cNvPr id="0" name=""/>
        <dsp:cNvSpPr/>
      </dsp:nvSpPr>
      <dsp:spPr>
        <a:xfrm>
          <a:off x="3558218" y="3543325"/>
          <a:ext cx="454747" cy="19885"/>
        </a:xfrm>
        <a:custGeom>
          <a:avLst/>
          <a:gdLst/>
          <a:ahLst/>
          <a:cxnLst/>
          <a:rect l="0" t="0" r="0" b="0"/>
          <a:pathLst>
            <a:path>
              <a:moveTo>
                <a:pt x="0" y="9942"/>
              </a:moveTo>
              <a:lnTo>
                <a:pt x="454747"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3774223" y="3541898"/>
        <a:ext cx="22737" cy="22737"/>
      </dsp:txXfrm>
    </dsp:sp>
    <dsp:sp modelId="{11CD675D-A5CB-46E9-B9B5-23BC6A83F1C1}">
      <dsp:nvSpPr>
        <dsp:cNvPr id="0" name=""/>
        <dsp:cNvSpPr/>
      </dsp:nvSpPr>
      <dsp:spPr>
        <a:xfrm>
          <a:off x="4012965" y="3269050"/>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WMAN</a:t>
          </a:r>
          <a:endParaRPr lang="zh-CN" altLang="en-US" sz="1400" kern="1200" dirty="0"/>
        </a:p>
      </dsp:txBody>
      <dsp:txXfrm>
        <a:off x="4012965" y="3269050"/>
        <a:ext cx="1136869" cy="568434"/>
      </dsp:txXfrm>
    </dsp:sp>
    <dsp:sp modelId="{043FEB2E-DDB8-4391-912E-32AE7E0007CA}">
      <dsp:nvSpPr>
        <dsp:cNvPr id="0" name=""/>
        <dsp:cNvSpPr/>
      </dsp:nvSpPr>
      <dsp:spPr>
        <a:xfrm rot="3310531">
          <a:off x="3387433" y="3870175"/>
          <a:ext cx="796316" cy="19885"/>
        </a:xfrm>
        <a:custGeom>
          <a:avLst/>
          <a:gdLst/>
          <a:ahLst/>
          <a:cxnLst/>
          <a:rect l="0" t="0" r="0" b="0"/>
          <a:pathLst>
            <a:path>
              <a:moveTo>
                <a:pt x="0" y="9942"/>
              </a:moveTo>
              <a:lnTo>
                <a:pt x="796316"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3310531">
        <a:off x="3765684" y="3860209"/>
        <a:ext cx="39815" cy="39815"/>
      </dsp:txXfrm>
    </dsp:sp>
    <dsp:sp modelId="{50C54E26-60CF-4788-A3F7-F1B04DCDA3DF}">
      <dsp:nvSpPr>
        <dsp:cNvPr id="0" name=""/>
        <dsp:cNvSpPr/>
      </dsp:nvSpPr>
      <dsp:spPr>
        <a:xfrm>
          <a:off x="4012965" y="3922750"/>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t>WWAN</a:t>
          </a:r>
          <a:endParaRPr lang="zh-CN" altLang="en-US" sz="1400" kern="1200" dirty="0"/>
        </a:p>
      </dsp:txBody>
      <dsp:txXfrm>
        <a:off x="4012965" y="3922750"/>
        <a:ext cx="1136869" cy="568434"/>
      </dsp:txXfrm>
    </dsp:sp>
    <dsp:sp modelId="{061BDA1F-F3A1-40DC-9E18-BB540BC43522}">
      <dsp:nvSpPr>
        <dsp:cNvPr id="0" name=""/>
        <dsp:cNvSpPr/>
      </dsp:nvSpPr>
      <dsp:spPr>
        <a:xfrm rot="4249260">
          <a:off x="3093477" y="4197025"/>
          <a:ext cx="1384229" cy="19885"/>
        </a:xfrm>
        <a:custGeom>
          <a:avLst/>
          <a:gdLst/>
          <a:ahLst/>
          <a:cxnLst/>
          <a:rect l="0" t="0" r="0" b="0"/>
          <a:pathLst>
            <a:path>
              <a:moveTo>
                <a:pt x="0" y="9942"/>
              </a:moveTo>
              <a:lnTo>
                <a:pt x="1384229" y="9942"/>
              </a:lnTo>
            </a:path>
          </a:pathLst>
        </a:custGeom>
        <a:noFill/>
        <a:ln w="25400" cap="flat" cmpd="sng" algn="ctr">
          <a:solidFill>
            <a:schemeClr val="accent6">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rot="4249260">
        <a:off x="3750986" y="4172362"/>
        <a:ext cx="69211" cy="69211"/>
      </dsp:txXfrm>
    </dsp:sp>
    <dsp:sp modelId="{2D7DCCCB-1A5C-4DC8-A19E-254327AF7D90}">
      <dsp:nvSpPr>
        <dsp:cNvPr id="0" name=""/>
        <dsp:cNvSpPr/>
      </dsp:nvSpPr>
      <dsp:spPr>
        <a:xfrm>
          <a:off x="4012965" y="4576450"/>
          <a:ext cx="1136869" cy="568434"/>
        </a:xfrm>
        <a:prstGeom prst="roundRect">
          <a:avLst>
            <a:gd name="adj" fmla="val 10000"/>
          </a:avLst>
        </a:prstGeom>
        <a:solidFill>
          <a:schemeClr val="accent6">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其它无线通信</a:t>
          </a:r>
          <a:endParaRPr lang="zh-CN" altLang="en-US" sz="1400" kern="1200" dirty="0"/>
        </a:p>
      </dsp:txBody>
      <dsp:txXfrm>
        <a:off x="4012965" y="4576450"/>
        <a:ext cx="1136869" cy="568434"/>
      </dsp:txXfrm>
    </dsp:sp>
  </dsp:spTree>
</dsp:drawing>
</file>

<file path=ppt/diagrams/drawing1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9B1FD15-CB2A-49C7-BFB6-1BEB044EB08B}">
      <dsp:nvSpPr>
        <dsp:cNvPr id="0" name=""/>
        <dsp:cNvSpPr/>
      </dsp:nvSpPr>
      <dsp:spPr>
        <a:xfrm>
          <a:off x="2520296" y="1683434"/>
          <a:ext cx="2247275" cy="955116"/>
        </a:xfrm>
        <a:prstGeom prst="ellipse">
          <a:avLst/>
        </a:prstGeom>
        <a:gradFill rotWithShape="0">
          <a:gsLst>
            <a:gs pos="0">
              <a:schemeClr val="accent6">
                <a:alpha val="80000"/>
                <a:hueOff val="0"/>
                <a:satOff val="0"/>
                <a:lumOff val="0"/>
                <a:alphaOff val="0"/>
                <a:shade val="51000"/>
                <a:satMod val="130000"/>
              </a:schemeClr>
            </a:gs>
            <a:gs pos="80000">
              <a:schemeClr val="accent6">
                <a:alpha val="80000"/>
                <a:hueOff val="0"/>
                <a:satOff val="0"/>
                <a:lumOff val="0"/>
                <a:alphaOff val="0"/>
                <a:shade val="93000"/>
                <a:satMod val="130000"/>
              </a:schemeClr>
            </a:gs>
            <a:gs pos="100000">
              <a:schemeClr val="accent6">
                <a:alpha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zh-CN" altLang="en-US" sz="4000" kern="1200" dirty="0" smtClean="0"/>
            <a:t>云计算</a:t>
          </a:r>
          <a:endParaRPr lang="zh-CN" altLang="en-US" sz="4000" kern="1200" dirty="0"/>
        </a:p>
      </dsp:txBody>
      <dsp:txXfrm>
        <a:off x="2520296" y="1683434"/>
        <a:ext cx="2247275" cy="955116"/>
      </dsp:txXfrm>
    </dsp:sp>
    <dsp:sp modelId="{624796DA-B4DE-4AA3-8FB4-D8F48301234D}">
      <dsp:nvSpPr>
        <dsp:cNvPr id="0" name=""/>
        <dsp:cNvSpPr/>
      </dsp:nvSpPr>
      <dsp:spPr>
        <a:xfrm rot="12682749">
          <a:off x="2097659" y="1448382"/>
          <a:ext cx="759293" cy="490412"/>
        </a:xfrm>
        <a:prstGeom prst="leftArrow">
          <a:avLst>
            <a:gd name="adj1" fmla="val 60000"/>
            <a:gd name="adj2" fmla="val 50000"/>
          </a:avLst>
        </a:prstGeom>
        <a:gradFill rotWithShape="0">
          <a:gsLst>
            <a:gs pos="0">
              <a:schemeClr val="accent6">
                <a:shade val="90000"/>
                <a:hueOff val="0"/>
                <a:satOff val="0"/>
                <a:lumOff val="0"/>
                <a:alphaOff val="0"/>
                <a:shade val="51000"/>
                <a:satMod val="130000"/>
              </a:schemeClr>
            </a:gs>
            <a:gs pos="80000">
              <a:schemeClr val="accent6">
                <a:shade val="90000"/>
                <a:hueOff val="0"/>
                <a:satOff val="0"/>
                <a:lumOff val="0"/>
                <a:alphaOff val="0"/>
                <a:shade val="93000"/>
                <a:satMod val="130000"/>
              </a:schemeClr>
            </a:gs>
            <a:gs pos="100000">
              <a:schemeClr val="accent6">
                <a:shade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C1A29ACD-5E40-412F-92E4-352D33762BB3}">
      <dsp:nvSpPr>
        <dsp:cNvPr id="0" name=""/>
        <dsp:cNvSpPr/>
      </dsp:nvSpPr>
      <dsp:spPr>
        <a:xfrm>
          <a:off x="144012" y="166024"/>
          <a:ext cx="2602144" cy="1307766"/>
        </a:xfrm>
        <a:prstGeom prst="roundRect">
          <a:avLst>
            <a:gd name="adj" fmla="val 10000"/>
          </a:avLst>
        </a:prstGeom>
        <a:gradFill rotWithShape="0">
          <a:gsLst>
            <a:gs pos="0">
              <a:schemeClr val="accent6">
                <a:alpha val="90000"/>
                <a:hueOff val="0"/>
                <a:satOff val="0"/>
                <a:lumOff val="0"/>
                <a:alphaOff val="0"/>
                <a:shade val="51000"/>
                <a:satMod val="130000"/>
              </a:schemeClr>
            </a:gs>
            <a:gs pos="80000">
              <a:schemeClr val="accent6">
                <a:alpha val="90000"/>
                <a:hueOff val="0"/>
                <a:satOff val="0"/>
                <a:lumOff val="0"/>
                <a:alphaOff val="0"/>
                <a:shade val="93000"/>
                <a:satMod val="130000"/>
              </a:schemeClr>
            </a:gs>
            <a:gs pos="100000">
              <a:schemeClr val="accent6">
                <a:alpha val="9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zh-CN" altLang="zh-CN" sz="2100" kern="1200" dirty="0" smtClean="0"/>
            <a:t>常规的数据存储与管理方法</a:t>
          </a:r>
          <a:r>
            <a:rPr lang="zh-CN" altLang="en-US" sz="2100" kern="1200" dirty="0" smtClean="0"/>
            <a:t>，</a:t>
          </a:r>
          <a:r>
            <a:rPr lang="zh-CN" altLang="zh-CN" sz="2100" kern="1200" dirty="0" smtClean="0"/>
            <a:t>系统扩展性较差、成本较高</a:t>
          </a:r>
          <a:endParaRPr lang="zh-CN" altLang="en-US" sz="2100" kern="1200" dirty="0"/>
        </a:p>
      </dsp:txBody>
      <dsp:txXfrm>
        <a:off x="144012" y="166024"/>
        <a:ext cx="2602144" cy="1307766"/>
      </dsp:txXfrm>
    </dsp:sp>
    <dsp:sp modelId="{E1A888AA-1964-40DA-99EF-4BE6D08BD29E}">
      <dsp:nvSpPr>
        <dsp:cNvPr id="0" name=""/>
        <dsp:cNvSpPr/>
      </dsp:nvSpPr>
      <dsp:spPr>
        <a:xfrm rot="19931898">
          <a:off x="4387770" y="1404575"/>
          <a:ext cx="979491" cy="490412"/>
        </a:xfrm>
        <a:prstGeom prst="leftArrow">
          <a:avLst>
            <a:gd name="adj1" fmla="val 60000"/>
            <a:gd name="adj2" fmla="val 50000"/>
          </a:avLst>
        </a:prstGeom>
        <a:gradFill rotWithShape="0">
          <a:gsLst>
            <a:gs pos="0">
              <a:schemeClr val="accent6">
                <a:shade val="90000"/>
                <a:hueOff val="0"/>
                <a:satOff val="-35432"/>
                <a:lumOff val="43770"/>
                <a:alphaOff val="0"/>
                <a:shade val="51000"/>
                <a:satMod val="130000"/>
              </a:schemeClr>
            </a:gs>
            <a:gs pos="80000">
              <a:schemeClr val="accent6">
                <a:shade val="90000"/>
                <a:hueOff val="0"/>
                <a:satOff val="-35432"/>
                <a:lumOff val="43770"/>
                <a:alphaOff val="0"/>
                <a:shade val="93000"/>
                <a:satMod val="130000"/>
              </a:schemeClr>
            </a:gs>
            <a:gs pos="100000">
              <a:schemeClr val="accent6">
                <a:shade val="90000"/>
                <a:hueOff val="0"/>
                <a:satOff val="-35432"/>
                <a:lumOff val="4377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905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sp>
    <dsp:sp modelId="{8D9A15AA-093F-458F-9088-34432DFA364B}">
      <dsp:nvSpPr>
        <dsp:cNvPr id="0" name=""/>
        <dsp:cNvSpPr/>
      </dsp:nvSpPr>
      <dsp:spPr>
        <a:xfrm>
          <a:off x="4802295" y="144027"/>
          <a:ext cx="2686544" cy="1395818"/>
        </a:xfrm>
        <a:prstGeom prst="roundRect">
          <a:avLst>
            <a:gd name="adj" fmla="val 10000"/>
          </a:avLst>
        </a:prstGeom>
        <a:gradFill rotWithShape="0">
          <a:gsLst>
            <a:gs pos="0">
              <a:schemeClr val="accent6">
                <a:alpha val="90000"/>
                <a:hueOff val="0"/>
                <a:satOff val="0"/>
                <a:lumOff val="0"/>
                <a:alphaOff val="-40000"/>
                <a:shade val="51000"/>
                <a:satMod val="130000"/>
              </a:schemeClr>
            </a:gs>
            <a:gs pos="80000">
              <a:schemeClr val="accent6">
                <a:alpha val="90000"/>
                <a:hueOff val="0"/>
                <a:satOff val="0"/>
                <a:lumOff val="0"/>
                <a:alphaOff val="-40000"/>
                <a:shade val="93000"/>
                <a:satMod val="130000"/>
              </a:schemeClr>
            </a:gs>
            <a:gs pos="100000">
              <a:schemeClr val="accent6">
                <a:alpha val="90000"/>
                <a:hueOff val="0"/>
                <a:satOff val="0"/>
                <a:lumOff val="0"/>
                <a:alphaOff val="-40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0005" tIns="40005" rIns="40005" bIns="40005" numCol="1" spcCol="1270" anchor="ctr" anchorCtr="0">
          <a:noAutofit/>
        </a:bodyPr>
        <a:lstStyle/>
        <a:p>
          <a:pPr lvl="0" algn="ctr" defTabSz="933450">
            <a:lnSpc>
              <a:spcPct val="90000"/>
            </a:lnSpc>
            <a:spcBef>
              <a:spcPct val="0"/>
            </a:spcBef>
            <a:spcAft>
              <a:spcPct val="35000"/>
            </a:spcAft>
          </a:pPr>
          <a:r>
            <a:rPr lang="zh-CN" altLang="zh-CN" sz="2100" kern="1200" dirty="0" smtClean="0"/>
            <a:t>海量、分布式、多源异构的信息</a:t>
          </a:r>
          <a:endParaRPr lang="zh-CN" altLang="en-US" sz="2100" kern="1200" dirty="0"/>
        </a:p>
      </dsp:txBody>
      <dsp:txXfrm>
        <a:off x="4802295" y="144027"/>
        <a:ext cx="2686544" cy="1395818"/>
      </dsp:txXfrm>
    </dsp:sp>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3E5F537-F40D-4D1F-ACAA-566661EDEEFF}">
      <dsp:nvSpPr>
        <dsp:cNvPr id="0" name=""/>
        <dsp:cNvSpPr/>
      </dsp:nvSpPr>
      <dsp:spPr>
        <a:xfrm>
          <a:off x="402385" y="335"/>
          <a:ext cx="3920438" cy="448047"/>
        </a:xfrm>
        <a:prstGeom prst="roundRect">
          <a:avLst>
            <a:gd name="adj" fmla="val 10000"/>
          </a:avLst>
        </a:prstGeom>
        <a:solidFill>
          <a:schemeClr val="accent6">
            <a:alpha val="90000"/>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0">
            <a:lnSpc>
              <a:spcPct val="90000"/>
            </a:lnSpc>
            <a:spcBef>
              <a:spcPct val="0"/>
            </a:spcBef>
            <a:spcAft>
              <a:spcPct val="35000"/>
            </a:spcAft>
          </a:pPr>
          <a:r>
            <a:rPr lang="en-US" sz="1400" b="1" kern="1200" dirty="0" smtClean="0"/>
            <a:t>1. </a:t>
          </a:r>
          <a:r>
            <a:rPr lang="zh-CN" sz="1400" b="1" kern="1200" dirty="0" smtClean="0"/>
            <a:t>智能电网调度技术支持系统中的云计算特性</a:t>
          </a:r>
          <a:endParaRPr lang="en-US" sz="1400" b="1" kern="1200" dirty="0"/>
        </a:p>
      </dsp:txBody>
      <dsp:txXfrm>
        <a:off x="402385" y="335"/>
        <a:ext cx="3920438" cy="448047"/>
      </dsp:txXfrm>
    </dsp:sp>
    <dsp:sp modelId="{9D8EAF66-A729-4EA6-A565-B6858E32C6DC}">
      <dsp:nvSpPr>
        <dsp:cNvPr id="0" name=""/>
        <dsp:cNvSpPr/>
      </dsp:nvSpPr>
      <dsp:spPr>
        <a:xfrm>
          <a:off x="794428" y="448382"/>
          <a:ext cx="392043" cy="336035"/>
        </a:xfrm>
        <a:custGeom>
          <a:avLst/>
          <a:gdLst/>
          <a:ahLst/>
          <a:cxnLst/>
          <a:rect l="0" t="0" r="0" b="0"/>
          <a:pathLst>
            <a:path>
              <a:moveTo>
                <a:pt x="0" y="0"/>
              </a:moveTo>
              <a:lnTo>
                <a:pt x="0" y="336035"/>
              </a:lnTo>
              <a:lnTo>
                <a:pt x="392043" y="336035"/>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B9FFEB6-643E-4E7B-B8E9-8CBDD3834D2F}">
      <dsp:nvSpPr>
        <dsp:cNvPr id="0" name=""/>
        <dsp:cNvSpPr/>
      </dsp:nvSpPr>
      <dsp:spPr>
        <a:xfrm>
          <a:off x="1186472" y="560393"/>
          <a:ext cx="1926638"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基于</a:t>
          </a:r>
          <a:r>
            <a:rPr lang="en-US" sz="1500" kern="1200" dirty="0" smtClean="0"/>
            <a:t>SOA </a:t>
          </a:r>
          <a:r>
            <a:rPr lang="zh-CN" sz="1500" kern="1200" dirty="0" smtClean="0"/>
            <a:t>的体系架构</a:t>
          </a:r>
          <a:endParaRPr lang="zh-CN" sz="1500" kern="1200" dirty="0"/>
        </a:p>
      </dsp:txBody>
      <dsp:txXfrm>
        <a:off x="1186472" y="560393"/>
        <a:ext cx="1926638" cy="448047"/>
      </dsp:txXfrm>
    </dsp:sp>
    <dsp:sp modelId="{76B6C62B-B5C9-4BE7-94FB-DC792BCD0188}">
      <dsp:nvSpPr>
        <dsp:cNvPr id="0" name=""/>
        <dsp:cNvSpPr/>
      </dsp:nvSpPr>
      <dsp:spPr>
        <a:xfrm>
          <a:off x="794428" y="448382"/>
          <a:ext cx="392043" cy="896094"/>
        </a:xfrm>
        <a:custGeom>
          <a:avLst/>
          <a:gdLst/>
          <a:ahLst/>
          <a:cxnLst/>
          <a:rect l="0" t="0" r="0" b="0"/>
          <a:pathLst>
            <a:path>
              <a:moveTo>
                <a:pt x="0" y="0"/>
              </a:moveTo>
              <a:lnTo>
                <a:pt x="0" y="896094"/>
              </a:lnTo>
              <a:lnTo>
                <a:pt x="392043" y="896094"/>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46489C9-448A-48EE-A612-4862EE14A60A}">
      <dsp:nvSpPr>
        <dsp:cNvPr id="0" name=""/>
        <dsp:cNvSpPr/>
      </dsp:nvSpPr>
      <dsp:spPr>
        <a:xfrm>
          <a:off x="1186472" y="1120452"/>
          <a:ext cx="1926638"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互为备调</a:t>
          </a:r>
          <a:endParaRPr lang="zh-CN" sz="1500" kern="1200" dirty="0"/>
        </a:p>
      </dsp:txBody>
      <dsp:txXfrm>
        <a:off x="1186472" y="1120452"/>
        <a:ext cx="1926638" cy="448047"/>
      </dsp:txXfrm>
    </dsp:sp>
    <dsp:sp modelId="{39FFB747-D8BB-4257-818B-21B299E50FD7}">
      <dsp:nvSpPr>
        <dsp:cNvPr id="0" name=""/>
        <dsp:cNvSpPr/>
      </dsp:nvSpPr>
      <dsp:spPr>
        <a:xfrm>
          <a:off x="794428" y="448382"/>
          <a:ext cx="392043" cy="1456152"/>
        </a:xfrm>
        <a:custGeom>
          <a:avLst/>
          <a:gdLst/>
          <a:ahLst/>
          <a:cxnLst/>
          <a:rect l="0" t="0" r="0" b="0"/>
          <a:pathLst>
            <a:path>
              <a:moveTo>
                <a:pt x="0" y="0"/>
              </a:moveTo>
              <a:lnTo>
                <a:pt x="0" y="1456152"/>
              </a:lnTo>
              <a:lnTo>
                <a:pt x="392043" y="1456152"/>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4355967-075F-421B-836D-EEDD4A6FC35F}">
      <dsp:nvSpPr>
        <dsp:cNvPr id="0" name=""/>
        <dsp:cNvSpPr/>
      </dsp:nvSpPr>
      <dsp:spPr>
        <a:xfrm>
          <a:off x="1186472" y="1680511"/>
          <a:ext cx="1926638"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en-US" sz="1500" kern="1200" dirty="0" smtClean="0"/>
            <a:t> </a:t>
          </a:r>
          <a:r>
            <a:rPr lang="zh-CN" sz="1500" kern="1200" dirty="0" smtClean="0"/>
            <a:t>安全可靠的网络环境</a:t>
          </a:r>
          <a:endParaRPr lang="zh-CN" sz="1500" kern="1200" dirty="0"/>
        </a:p>
      </dsp:txBody>
      <dsp:txXfrm>
        <a:off x="1186472" y="1680511"/>
        <a:ext cx="1926638" cy="448047"/>
      </dsp:txXfrm>
    </dsp:sp>
    <dsp:sp modelId="{BC844743-F425-485F-93E4-A3C3DDC67DB0}">
      <dsp:nvSpPr>
        <dsp:cNvPr id="0" name=""/>
        <dsp:cNvSpPr/>
      </dsp:nvSpPr>
      <dsp:spPr>
        <a:xfrm>
          <a:off x="794428" y="448382"/>
          <a:ext cx="392043" cy="2016211"/>
        </a:xfrm>
        <a:custGeom>
          <a:avLst/>
          <a:gdLst/>
          <a:ahLst/>
          <a:cxnLst/>
          <a:rect l="0" t="0" r="0" b="0"/>
          <a:pathLst>
            <a:path>
              <a:moveTo>
                <a:pt x="0" y="0"/>
              </a:moveTo>
              <a:lnTo>
                <a:pt x="0" y="2016211"/>
              </a:lnTo>
              <a:lnTo>
                <a:pt x="392043" y="2016211"/>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1A1FA420-C890-4BCF-8742-28684ADD6B4C}">
      <dsp:nvSpPr>
        <dsp:cNvPr id="0" name=""/>
        <dsp:cNvSpPr/>
      </dsp:nvSpPr>
      <dsp:spPr>
        <a:xfrm>
          <a:off x="1186472" y="2240570"/>
          <a:ext cx="1926631"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分布式计算</a:t>
          </a:r>
          <a:endParaRPr lang="zh-CN" sz="1500" kern="1200" dirty="0"/>
        </a:p>
      </dsp:txBody>
      <dsp:txXfrm>
        <a:off x="1186472" y="2240570"/>
        <a:ext cx="1926631" cy="448047"/>
      </dsp:txXfrm>
    </dsp:sp>
    <dsp:sp modelId="{913ECDBE-F878-46F5-8714-D7388F19EA3E}">
      <dsp:nvSpPr>
        <dsp:cNvPr id="0" name=""/>
        <dsp:cNvSpPr/>
      </dsp:nvSpPr>
      <dsp:spPr>
        <a:xfrm>
          <a:off x="794428" y="448382"/>
          <a:ext cx="392043" cy="2576270"/>
        </a:xfrm>
        <a:custGeom>
          <a:avLst/>
          <a:gdLst/>
          <a:ahLst/>
          <a:cxnLst/>
          <a:rect l="0" t="0" r="0" b="0"/>
          <a:pathLst>
            <a:path>
              <a:moveTo>
                <a:pt x="0" y="0"/>
              </a:moveTo>
              <a:lnTo>
                <a:pt x="0" y="2576270"/>
              </a:lnTo>
              <a:lnTo>
                <a:pt x="392043" y="2576270"/>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946AB117-58FA-4B6B-A879-600A2D4071DB}">
      <dsp:nvSpPr>
        <dsp:cNvPr id="0" name=""/>
        <dsp:cNvSpPr/>
      </dsp:nvSpPr>
      <dsp:spPr>
        <a:xfrm>
          <a:off x="1186472" y="2800629"/>
          <a:ext cx="1926631"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海量数据存储和处理</a:t>
          </a:r>
          <a:endParaRPr lang="zh-CN" sz="1500" kern="1200" dirty="0"/>
        </a:p>
      </dsp:txBody>
      <dsp:txXfrm>
        <a:off x="1186472" y="2800629"/>
        <a:ext cx="1926631" cy="448047"/>
      </dsp:txXfrm>
    </dsp:sp>
    <dsp:sp modelId="{831820BA-1B09-4DE1-986A-C430BAE52BDE}">
      <dsp:nvSpPr>
        <dsp:cNvPr id="0" name=""/>
        <dsp:cNvSpPr/>
      </dsp:nvSpPr>
      <dsp:spPr>
        <a:xfrm>
          <a:off x="4546847" y="335"/>
          <a:ext cx="3280367" cy="448047"/>
        </a:xfrm>
        <a:prstGeom prst="roundRect">
          <a:avLst>
            <a:gd name="adj" fmla="val 10000"/>
          </a:avLst>
        </a:prstGeom>
        <a:solidFill>
          <a:schemeClr val="accent6">
            <a:alpha val="90000"/>
            <a:hueOff val="0"/>
            <a:satOff val="0"/>
            <a:lumOff val="0"/>
            <a:alphaOff val="-4000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26670" tIns="17780" rIns="26670" bIns="17780" numCol="1" spcCol="1270" anchor="ctr" anchorCtr="0">
          <a:noAutofit/>
        </a:bodyPr>
        <a:lstStyle/>
        <a:p>
          <a:pPr lvl="0" algn="ctr" defTabSz="622300" rtl="0">
            <a:lnSpc>
              <a:spcPct val="90000"/>
            </a:lnSpc>
            <a:spcBef>
              <a:spcPct val="0"/>
            </a:spcBef>
            <a:spcAft>
              <a:spcPct val="35000"/>
            </a:spcAft>
          </a:pPr>
          <a:r>
            <a:rPr lang="en-US" sz="1400" b="1" kern="1200" dirty="0" smtClean="0"/>
            <a:t>2. </a:t>
          </a:r>
          <a:r>
            <a:rPr lang="zh-CN" sz="1400" b="1" kern="1200" dirty="0" smtClean="0"/>
            <a:t>智能电网仿真中的云计算特性</a:t>
          </a:r>
          <a:endParaRPr lang="zh-CN" sz="1400" kern="1200" dirty="0"/>
        </a:p>
      </dsp:txBody>
      <dsp:txXfrm>
        <a:off x="4546847" y="335"/>
        <a:ext cx="3280367" cy="448047"/>
      </dsp:txXfrm>
    </dsp:sp>
    <dsp:sp modelId="{F5360D28-0C8A-4D54-9F04-F08A1937EDF5}">
      <dsp:nvSpPr>
        <dsp:cNvPr id="0" name=""/>
        <dsp:cNvSpPr/>
      </dsp:nvSpPr>
      <dsp:spPr>
        <a:xfrm>
          <a:off x="4874884" y="448382"/>
          <a:ext cx="328036" cy="336035"/>
        </a:xfrm>
        <a:custGeom>
          <a:avLst/>
          <a:gdLst/>
          <a:ahLst/>
          <a:cxnLst/>
          <a:rect l="0" t="0" r="0" b="0"/>
          <a:pathLst>
            <a:path>
              <a:moveTo>
                <a:pt x="0" y="0"/>
              </a:moveTo>
              <a:lnTo>
                <a:pt x="0" y="336035"/>
              </a:lnTo>
              <a:lnTo>
                <a:pt x="328036" y="336035"/>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5B824B3-D7C1-4941-AE9B-76B8863FC4CE}">
      <dsp:nvSpPr>
        <dsp:cNvPr id="0" name=""/>
        <dsp:cNvSpPr/>
      </dsp:nvSpPr>
      <dsp:spPr>
        <a:xfrm>
          <a:off x="5202920" y="560393"/>
          <a:ext cx="2435476"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整合资源，按需服务</a:t>
          </a:r>
          <a:endParaRPr lang="zh-CN" sz="1500" kern="1200" dirty="0"/>
        </a:p>
      </dsp:txBody>
      <dsp:txXfrm>
        <a:off x="5202920" y="560393"/>
        <a:ext cx="2435476" cy="448047"/>
      </dsp:txXfrm>
    </dsp:sp>
    <dsp:sp modelId="{5CFCFFED-962B-47EE-B8A7-2398B9B0AA09}">
      <dsp:nvSpPr>
        <dsp:cNvPr id="0" name=""/>
        <dsp:cNvSpPr/>
      </dsp:nvSpPr>
      <dsp:spPr>
        <a:xfrm>
          <a:off x="4874884" y="448382"/>
          <a:ext cx="328036" cy="896094"/>
        </a:xfrm>
        <a:custGeom>
          <a:avLst/>
          <a:gdLst/>
          <a:ahLst/>
          <a:cxnLst/>
          <a:rect l="0" t="0" r="0" b="0"/>
          <a:pathLst>
            <a:path>
              <a:moveTo>
                <a:pt x="0" y="0"/>
              </a:moveTo>
              <a:lnTo>
                <a:pt x="0" y="896094"/>
              </a:lnTo>
              <a:lnTo>
                <a:pt x="328036" y="896094"/>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A15D64D-8EB5-4E56-A7AD-ADFB189AAF91}">
      <dsp:nvSpPr>
        <dsp:cNvPr id="0" name=""/>
        <dsp:cNvSpPr/>
      </dsp:nvSpPr>
      <dsp:spPr>
        <a:xfrm>
          <a:off x="5202920" y="1120452"/>
          <a:ext cx="2400270"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高安全性</a:t>
          </a:r>
          <a:endParaRPr lang="zh-CN" sz="1500" kern="1200" dirty="0"/>
        </a:p>
      </dsp:txBody>
      <dsp:txXfrm>
        <a:off x="5202920" y="1120452"/>
        <a:ext cx="2400270" cy="448047"/>
      </dsp:txXfrm>
    </dsp:sp>
    <dsp:sp modelId="{84307F46-C6C7-45B8-9B11-D7B1BF51D1A5}">
      <dsp:nvSpPr>
        <dsp:cNvPr id="0" name=""/>
        <dsp:cNvSpPr/>
      </dsp:nvSpPr>
      <dsp:spPr>
        <a:xfrm>
          <a:off x="4874884" y="448382"/>
          <a:ext cx="328036" cy="1456152"/>
        </a:xfrm>
        <a:custGeom>
          <a:avLst/>
          <a:gdLst/>
          <a:ahLst/>
          <a:cxnLst/>
          <a:rect l="0" t="0" r="0" b="0"/>
          <a:pathLst>
            <a:path>
              <a:moveTo>
                <a:pt x="0" y="0"/>
              </a:moveTo>
              <a:lnTo>
                <a:pt x="0" y="1456152"/>
              </a:lnTo>
              <a:lnTo>
                <a:pt x="328036" y="1456152"/>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D93A0521-E879-45C3-B9DE-BCE8A41F321A}">
      <dsp:nvSpPr>
        <dsp:cNvPr id="0" name=""/>
        <dsp:cNvSpPr/>
      </dsp:nvSpPr>
      <dsp:spPr>
        <a:xfrm>
          <a:off x="5202920" y="1680511"/>
          <a:ext cx="2435476"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高可靠性。</a:t>
          </a:r>
          <a:endParaRPr lang="zh-CN" sz="1500" kern="1200" dirty="0"/>
        </a:p>
      </dsp:txBody>
      <dsp:txXfrm>
        <a:off x="5202920" y="1680511"/>
        <a:ext cx="2435476" cy="448047"/>
      </dsp:txXfrm>
    </dsp:sp>
    <dsp:sp modelId="{C8FEEB95-F6F7-4E7E-BCB6-BBC4F1B295DC}">
      <dsp:nvSpPr>
        <dsp:cNvPr id="0" name=""/>
        <dsp:cNvSpPr/>
      </dsp:nvSpPr>
      <dsp:spPr>
        <a:xfrm>
          <a:off x="4874884" y="448382"/>
          <a:ext cx="328036" cy="2016211"/>
        </a:xfrm>
        <a:custGeom>
          <a:avLst/>
          <a:gdLst/>
          <a:ahLst/>
          <a:cxnLst/>
          <a:rect l="0" t="0" r="0" b="0"/>
          <a:pathLst>
            <a:path>
              <a:moveTo>
                <a:pt x="0" y="0"/>
              </a:moveTo>
              <a:lnTo>
                <a:pt x="0" y="2016211"/>
              </a:lnTo>
              <a:lnTo>
                <a:pt x="328036" y="2016211"/>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4E60BD9E-8C1E-4AEE-ABEA-5C4589B1F889}">
      <dsp:nvSpPr>
        <dsp:cNvPr id="0" name=""/>
        <dsp:cNvSpPr/>
      </dsp:nvSpPr>
      <dsp:spPr>
        <a:xfrm>
          <a:off x="5202920" y="2240570"/>
          <a:ext cx="2480273"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通用性和可扩展性。</a:t>
          </a:r>
          <a:endParaRPr lang="zh-CN" sz="1500" kern="1200" dirty="0"/>
        </a:p>
      </dsp:txBody>
      <dsp:txXfrm>
        <a:off x="5202920" y="2240570"/>
        <a:ext cx="2480273" cy="448047"/>
      </dsp:txXfrm>
    </dsp:sp>
    <dsp:sp modelId="{2035327B-ECA4-41CA-BA64-02321EE10426}">
      <dsp:nvSpPr>
        <dsp:cNvPr id="0" name=""/>
        <dsp:cNvSpPr/>
      </dsp:nvSpPr>
      <dsp:spPr>
        <a:xfrm>
          <a:off x="4874884" y="448382"/>
          <a:ext cx="328036" cy="2576270"/>
        </a:xfrm>
        <a:custGeom>
          <a:avLst/>
          <a:gdLst/>
          <a:ahLst/>
          <a:cxnLst/>
          <a:rect l="0" t="0" r="0" b="0"/>
          <a:pathLst>
            <a:path>
              <a:moveTo>
                <a:pt x="0" y="0"/>
              </a:moveTo>
              <a:lnTo>
                <a:pt x="0" y="2576270"/>
              </a:lnTo>
              <a:lnTo>
                <a:pt x="328036" y="2576270"/>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B17CCA0D-E33B-45B0-8673-D17BA5243FC1}">
      <dsp:nvSpPr>
        <dsp:cNvPr id="0" name=""/>
        <dsp:cNvSpPr/>
      </dsp:nvSpPr>
      <dsp:spPr>
        <a:xfrm>
          <a:off x="5202920" y="2800629"/>
          <a:ext cx="2489865"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强大的计算能力</a:t>
          </a:r>
          <a:endParaRPr lang="zh-CN" sz="1500" kern="1200" dirty="0"/>
        </a:p>
      </dsp:txBody>
      <dsp:txXfrm>
        <a:off x="5202920" y="2800629"/>
        <a:ext cx="2489865" cy="448047"/>
      </dsp:txXfrm>
    </dsp:sp>
    <dsp:sp modelId="{90ADE033-E780-4DE0-992B-A86BA0843A9D}">
      <dsp:nvSpPr>
        <dsp:cNvPr id="0" name=""/>
        <dsp:cNvSpPr/>
      </dsp:nvSpPr>
      <dsp:spPr>
        <a:xfrm>
          <a:off x="4874884" y="448382"/>
          <a:ext cx="328036" cy="3136329"/>
        </a:xfrm>
        <a:custGeom>
          <a:avLst/>
          <a:gdLst/>
          <a:ahLst/>
          <a:cxnLst/>
          <a:rect l="0" t="0" r="0" b="0"/>
          <a:pathLst>
            <a:path>
              <a:moveTo>
                <a:pt x="0" y="0"/>
              </a:moveTo>
              <a:lnTo>
                <a:pt x="0" y="3136329"/>
              </a:lnTo>
              <a:lnTo>
                <a:pt x="328036" y="3136329"/>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C8DD16EC-F62B-4EA5-8E60-CAC2A560C291}">
      <dsp:nvSpPr>
        <dsp:cNvPr id="0" name=""/>
        <dsp:cNvSpPr/>
      </dsp:nvSpPr>
      <dsp:spPr>
        <a:xfrm>
          <a:off x="5202920" y="3360688"/>
          <a:ext cx="2480281"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虚拟化</a:t>
          </a:r>
          <a:endParaRPr lang="zh-CN" sz="1500" kern="1200" dirty="0"/>
        </a:p>
      </dsp:txBody>
      <dsp:txXfrm>
        <a:off x="5202920" y="3360688"/>
        <a:ext cx="2480281" cy="448047"/>
      </dsp:txXfrm>
    </dsp:sp>
    <dsp:sp modelId="{98318B2B-337A-4377-ADCF-859212886BC8}">
      <dsp:nvSpPr>
        <dsp:cNvPr id="0" name=""/>
        <dsp:cNvSpPr/>
      </dsp:nvSpPr>
      <dsp:spPr>
        <a:xfrm>
          <a:off x="4874884" y="448382"/>
          <a:ext cx="328036" cy="3696388"/>
        </a:xfrm>
        <a:custGeom>
          <a:avLst/>
          <a:gdLst/>
          <a:ahLst/>
          <a:cxnLst/>
          <a:rect l="0" t="0" r="0" b="0"/>
          <a:pathLst>
            <a:path>
              <a:moveTo>
                <a:pt x="0" y="0"/>
              </a:moveTo>
              <a:lnTo>
                <a:pt x="0" y="3696388"/>
              </a:lnTo>
              <a:lnTo>
                <a:pt x="328036" y="3696388"/>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7A5EF79-1918-4B03-9558-6E0A9109D1F5}">
      <dsp:nvSpPr>
        <dsp:cNvPr id="0" name=""/>
        <dsp:cNvSpPr/>
      </dsp:nvSpPr>
      <dsp:spPr>
        <a:xfrm>
          <a:off x="5202920" y="3920746"/>
          <a:ext cx="2534699"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面向服务</a:t>
          </a:r>
          <a:endParaRPr lang="zh-CN" sz="1500" kern="1200" dirty="0"/>
        </a:p>
      </dsp:txBody>
      <dsp:txXfrm>
        <a:off x="5202920" y="3920746"/>
        <a:ext cx="2534699" cy="448047"/>
      </dsp:txXfrm>
    </dsp:sp>
    <dsp:sp modelId="{D648C36D-231B-4D1C-B152-0A24868010F3}">
      <dsp:nvSpPr>
        <dsp:cNvPr id="0" name=""/>
        <dsp:cNvSpPr/>
      </dsp:nvSpPr>
      <dsp:spPr>
        <a:xfrm>
          <a:off x="4874884" y="448382"/>
          <a:ext cx="328036" cy="4256447"/>
        </a:xfrm>
        <a:custGeom>
          <a:avLst/>
          <a:gdLst/>
          <a:ahLst/>
          <a:cxnLst/>
          <a:rect l="0" t="0" r="0" b="0"/>
          <a:pathLst>
            <a:path>
              <a:moveTo>
                <a:pt x="0" y="0"/>
              </a:moveTo>
              <a:lnTo>
                <a:pt x="0" y="4256447"/>
              </a:lnTo>
              <a:lnTo>
                <a:pt x="328036" y="4256447"/>
              </a:lnTo>
            </a:path>
          </a:pathLst>
        </a:custGeom>
        <a:noFill/>
        <a:ln w="25400" cap="flat" cmpd="sng" algn="ctr">
          <a:solidFill>
            <a:schemeClr val="accent6">
              <a:tint val="9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83D46EA8-47B0-4C5E-A941-EF6C3D8BAB60}">
      <dsp:nvSpPr>
        <dsp:cNvPr id="0" name=""/>
        <dsp:cNvSpPr/>
      </dsp:nvSpPr>
      <dsp:spPr>
        <a:xfrm>
          <a:off x="5202920" y="4480805"/>
          <a:ext cx="2534699" cy="448047"/>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lvl="0" algn="ctr" defTabSz="666750" rtl="0">
            <a:lnSpc>
              <a:spcPct val="90000"/>
            </a:lnSpc>
            <a:spcBef>
              <a:spcPct val="0"/>
            </a:spcBef>
            <a:spcAft>
              <a:spcPct val="35000"/>
            </a:spcAft>
          </a:pPr>
          <a:r>
            <a:rPr lang="zh-CN" sz="1500" kern="1200" dirty="0" smtClean="0"/>
            <a:t>高共享和协作性</a:t>
          </a:r>
          <a:endParaRPr lang="zh-CN" sz="1500" kern="1200" dirty="0"/>
        </a:p>
      </dsp:txBody>
      <dsp:txXfrm>
        <a:off x="5202920" y="4480805"/>
        <a:ext cx="2534699" cy="448047"/>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909015" cy="357189"/>
        </a:xfrm>
        <a:prstGeom prst="homePlate">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smtClean="0"/>
            <a:t> </a:t>
          </a:r>
          <a:r>
            <a:rPr lang="en-US" sz="1400" u="none" kern="1200" dirty="0" err="1" smtClean="0">
              <a:solidFill>
                <a:schemeClr val="tx1"/>
              </a:solidFill>
            </a:rPr>
            <a:t>智能</a:t>
          </a:r>
          <a:r>
            <a:rPr lang="zh-CN" altLang="en-US" sz="1400" u="none" kern="1200" dirty="0" smtClean="0">
              <a:solidFill>
                <a:schemeClr val="tx1"/>
              </a:solidFill>
            </a:rPr>
            <a:t>电网的概念</a:t>
          </a:r>
          <a:endParaRPr lang="zh-CN" altLang="en-US" sz="1400" u="none" kern="1200" dirty="0">
            <a:solidFill>
              <a:schemeClr val="tx1"/>
            </a:solidFill>
          </a:endParaRPr>
        </a:p>
      </dsp:txBody>
      <dsp:txXfrm>
        <a:off x="0" y="0"/>
        <a:ext cx="2909015" cy="357189"/>
      </dsp:txXfrm>
    </dsp:sp>
    <dsp:sp modelId="{370B7215-43AF-46BF-A735-20A368491720}">
      <dsp:nvSpPr>
        <dsp:cNvPr id="0" name=""/>
        <dsp:cNvSpPr/>
      </dsp:nvSpPr>
      <dsp:spPr>
        <a:xfrm>
          <a:off x="2070034" y="0"/>
          <a:ext cx="3560040" cy="357189"/>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solidFill>
                <a:schemeClr val="tx1"/>
              </a:solidFill>
            </a:rPr>
            <a:t>   </a:t>
          </a:r>
          <a:r>
            <a:rPr lang="zh-CN" altLang="en-US" sz="1600" u="none" kern="1200" dirty="0" smtClean="0">
              <a:solidFill>
                <a:schemeClr val="tx1"/>
              </a:solidFill>
            </a:rPr>
            <a:t>基于物联网的智能电网技术</a:t>
          </a:r>
          <a:endParaRPr lang="zh-CN" altLang="en-US" sz="1400" kern="1200" dirty="0">
            <a:solidFill>
              <a:schemeClr val="tx1"/>
            </a:solidFill>
          </a:endParaRPr>
        </a:p>
      </dsp:txBody>
      <dsp:txXfrm>
        <a:off x="2070034" y="0"/>
        <a:ext cx="3560040" cy="357189"/>
      </dsp:txXfrm>
    </dsp:sp>
    <dsp:sp modelId="{A587EFE1-A3DE-4730-996C-C43C76C9687D}">
      <dsp:nvSpPr>
        <dsp:cNvPr id="0" name=""/>
        <dsp:cNvSpPr/>
      </dsp:nvSpPr>
      <dsp:spPr>
        <a:xfrm>
          <a:off x="5048228" y="0"/>
          <a:ext cx="2667075"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电网技术标准</a:t>
          </a:r>
          <a:endParaRPr lang="zh-CN" altLang="en-US" sz="1400" kern="1200" dirty="0">
            <a:solidFill>
              <a:schemeClr val="tx1"/>
            </a:solidFill>
          </a:endParaRPr>
        </a:p>
      </dsp:txBody>
      <dsp:txXfrm>
        <a:off x="5048228" y="0"/>
        <a:ext cx="2667075" cy="357189"/>
      </dsp:txXfrm>
    </dsp:sp>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135C8EA-0CA9-4C6A-BC15-A49CB7B2F2CA}">
      <dsp:nvSpPr>
        <dsp:cNvPr id="0" name=""/>
        <dsp:cNvSpPr/>
      </dsp:nvSpPr>
      <dsp:spPr>
        <a:xfrm rot="5400000">
          <a:off x="4705410" y="-2160912"/>
          <a:ext cx="752652" cy="5266944"/>
        </a:xfrm>
        <a:prstGeom prst="round2SameRect">
          <a:avLst/>
        </a:prstGeom>
        <a:solidFill>
          <a:schemeClr val="accent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sz="1700" kern="1200" dirty="0" smtClean="0"/>
            <a:t>智能电网国际战略工作组</a:t>
          </a:r>
          <a:r>
            <a:rPr lang="en-US" altLang="zh-CN" sz="1700" kern="1200" dirty="0" smtClean="0"/>
            <a:t>SG3</a:t>
          </a:r>
          <a:endParaRPr lang="zh-CN" altLang="en-US" sz="1700" kern="1200" dirty="0"/>
        </a:p>
      </dsp:txBody>
      <dsp:txXfrm rot="5400000">
        <a:off x="4705410" y="-2160912"/>
        <a:ext cx="752652" cy="5266944"/>
      </dsp:txXfrm>
    </dsp:sp>
    <dsp:sp modelId="{71B1DA1F-89DB-4CA4-9B78-F0C63338E49E}">
      <dsp:nvSpPr>
        <dsp:cNvPr id="0" name=""/>
        <dsp:cNvSpPr/>
      </dsp:nvSpPr>
      <dsp:spPr>
        <a:xfrm>
          <a:off x="370346" y="0"/>
          <a:ext cx="2077918" cy="940815"/>
        </a:xfrm>
        <a:prstGeom prst="roundRect">
          <a:avLst/>
        </a:prstGeom>
        <a:solidFill>
          <a:schemeClr val="accent2">
            <a:alpha val="90000"/>
            <a:hueOff val="0"/>
            <a:satOff val="0"/>
            <a:lumOff val="0"/>
            <a:alphaOff val="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t>IEC</a:t>
          </a:r>
          <a:endParaRPr lang="zh-CN" altLang="en-US" sz="2000" kern="1200" dirty="0"/>
        </a:p>
      </dsp:txBody>
      <dsp:txXfrm>
        <a:off x="370346" y="0"/>
        <a:ext cx="2077918" cy="940815"/>
      </dsp:txXfrm>
    </dsp:sp>
    <dsp:sp modelId="{09654239-3589-431C-BC61-6A2C7875EBF9}">
      <dsp:nvSpPr>
        <dsp:cNvPr id="0" name=""/>
        <dsp:cNvSpPr/>
      </dsp:nvSpPr>
      <dsp:spPr>
        <a:xfrm rot="5400000">
          <a:off x="4726090" y="-1173056"/>
          <a:ext cx="752652" cy="5266944"/>
        </a:xfrm>
        <a:prstGeom prst="round2SameRect">
          <a:avLst/>
        </a:prstGeom>
        <a:solidFill>
          <a:schemeClr val="accent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sz="1700" kern="1200" dirty="0" smtClean="0"/>
            <a:t>智能电网互操作标准框架和技术路线图</a:t>
          </a:r>
          <a:endParaRPr lang="zh-CN" altLang="en-US" sz="1700" kern="1200" dirty="0"/>
        </a:p>
      </dsp:txBody>
      <dsp:txXfrm rot="5400000">
        <a:off x="4726090" y="-1173056"/>
        <a:ext cx="752652" cy="5266944"/>
      </dsp:txXfrm>
    </dsp:sp>
    <dsp:sp modelId="{14CC4B11-076B-44AB-AF95-A0BB37E3F169}">
      <dsp:nvSpPr>
        <dsp:cNvPr id="0" name=""/>
        <dsp:cNvSpPr/>
      </dsp:nvSpPr>
      <dsp:spPr>
        <a:xfrm>
          <a:off x="370346" y="990008"/>
          <a:ext cx="2098597" cy="940815"/>
        </a:xfrm>
        <a:prstGeom prst="roundRect">
          <a:avLst/>
        </a:prstGeom>
        <a:solidFill>
          <a:schemeClr val="accent2">
            <a:alpha val="90000"/>
            <a:hueOff val="0"/>
            <a:satOff val="0"/>
            <a:lumOff val="0"/>
            <a:alphaOff val="-1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t>NIST </a:t>
          </a:r>
          <a:endParaRPr lang="zh-CN" altLang="en-US" sz="2000" kern="1200" dirty="0"/>
        </a:p>
      </dsp:txBody>
      <dsp:txXfrm>
        <a:off x="370346" y="990008"/>
        <a:ext cx="2098597" cy="940815"/>
      </dsp:txXfrm>
    </dsp:sp>
    <dsp:sp modelId="{E23C2AC9-A72C-4995-A3D5-9B0A97878A3E}">
      <dsp:nvSpPr>
        <dsp:cNvPr id="0" name=""/>
        <dsp:cNvSpPr/>
      </dsp:nvSpPr>
      <dsp:spPr>
        <a:xfrm rot="5400000">
          <a:off x="4726060" y="-185200"/>
          <a:ext cx="752652" cy="5266944"/>
        </a:xfrm>
        <a:prstGeom prst="round2SameRect">
          <a:avLst/>
        </a:prstGeom>
        <a:solidFill>
          <a:schemeClr val="accent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IEEE P2030</a:t>
          </a:r>
          <a:endParaRPr lang="zh-CN" altLang="en-US" sz="1700" kern="1200" dirty="0"/>
        </a:p>
      </dsp:txBody>
      <dsp:txXfrm rot="5400000">
        <a:off x="4726060" y="-185200"/>
        <a:ext cx="752652" cy="5266944"/>
      </dsp:txXfrm>
    </dsp:sp>
    <dsp:sp modelId="{1E5E0259-54ED-428E-A512-02E335D71974}">
      <dsp:nvSpPr>
        <dsp:cNvPr id="0" name=""/>
        <dsp:cNvSpPr/>
      </dsp:nvSpPr>
      <dsp:spPr>
        <a:xfrm>
          <a:off x="370346" y="1977864"/>
          <a:ext cx="2098567" cy="940815"/>
        </a:xfrm>
        <a:prstGeom prst="roundRect">
          <a:avLst/>
        </a:prstGeom>
        <a:solidFill>
          <a:schemeClr val="accent2">
            <a:alpha val="90000"/>
            <a:hueOff val="0"/>
            <a:satOff val="0"/>
            <a:lumOff val="0"/>
            <a:alphaOff val="-2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t>IEEE</a:t>
          </a:r>
          <a:r>
            <a:rPr lang="en-US" sz="2800" b="1" kern="1200" dirty="0" smtClean="0"/>
            <a:t> </a:t>
          </a:r>
          <a:endParaRPr lang="zh-CN" altLang="en-US" sz="2800" kern="1200" dirty="0"/>
        </a:p>
      </dsp:txBody>
      <dsp:txXfrm>
        <a:off x="370346" y="1977864"/>
        <a:ext cx="2098567" cy="940815"/>
      </dsp:txXfrm>
    </dsp:sp>
    <dsp:sp modelId="{E4AC43AB-F850-41E5-84BF-DEB0DE3F2E6C}">
      <dsp:nvSpPr>
        <dsp:cNvPr id="0" name=""/>
        <dsp:cNvSpPr/>
      </dsp:nvSpPr>
      <dsp:spPr>
        <a:xfrm rot="5400000">
          <a:off x="4726030" y="802656"/>
          <a:ext cx="752652" cy="5266944"/>
        </a:xfrm>
        <a:prstGeom prst="round2SameRect">
          <a:avLst/>
        </a:prstGeom>
        <a:solidFill>
          <a:schemeClr val="accent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en-US" sz="1700" kern="1200" smtClean="0"/>
            <a:t>M2M</a:t>
          </a:r>
          <a:r>
            <a:rPr lang="zh-CN" sz="1700" kern="1200" smtClean="0"/>
            <a:t>技术</a:t>
          </a:r>
          <a:endParaRPr lang="zh-CN" altLang="en-US" sz="1700" kern="1200" dirty="0"/>
        </a:p>
      </dsp:txBody>
      <dsp:txXfrm rot="5400000">
        <a:off x="4726030" y="802656"/>
        <a:ext cx="752652" cy="5266944"/>
      </dsp:txXfrm>
    </dsp:sp>
    <dsp:sp modelId="{BB0D8403-38FB-4B89-98FD-E928DA231854}">
      <dsp:nvSpPr>
        <dsp:cNvPr id="0" name=""/>
        <dsp:cNvSpPr/>
      </dsp:nvSpPr>
      <dsp:spPr>
        <a:xfrm>
          <a:off x="370346" y="2965720"/>
          <a:ext cx="2098538" cy="940815"/>
        </a:xfrm>
        <a:prstGeom prst="roundRect">
          <a:avLst/>
        </a:prstGeom>
        <a:solidFill>
          <a:schemeClr val="accent2">
            <a:alpha val="90000"/>
            <a:hueOff val="0"/>
            <a:satOff val="0"/>
            <a:lumOff val="0"/>
            <a:alphaOff val="-3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t>CEN-CENELEC</a:t>
          </a:r>
          <a:endParaRPr lang="zh-CN" altLang="en-US" sz="2000" kern="1200" dirty="0"/>
        </a:p>
      </dsp:txBody>
      <dsp:txXfrm>
        <a:off x="370346" y="2965720"/>
        <a:ext cx="2098538" cy="940815"/>
      </dsp:txXfrm>
    </dsp:sp>
    <dsp:sp modelId="{AA5E24E4-FB18-4D94-ACE2-C1BB38B556A1}">
      <dsp:nvSpPr>
        <dsp:cNvPr id="0" name=""/>
        <dsp:cNvSpPr/>
      </dsp:nvSpPr>
      <dsp:spPr>
        <a:xfrm rot="5400000">
          <a:off x="4849455" y="1790512"/>
          <a:ext cx="752652" cy="5266944"/>
        </a:xfrm>
        <a:prstGeom prst="round2SameRect">
          <a:avLst/>
        </a:prstGeom>
        <a:solidFill>
          <a:schemeClr val="accent2">
            <a:alpha val="90000"/>
            <a:tint val="40000"/>
            <a:hueOff val="0"/>
            <a:satOff val="0"/>
            <a:lumOff val="0"/>
            <a:alphaOff val="0"/>
          </a:schemeClr>
        </a:solidFill>
        <a:ln>
          <a:noFill/>
        </a:ln>
        <a:effectLst>
          <a:outerShdw blurRad="40000" dist="23000" dir="5400000" rotWithShape="0">
            <a:srgbClr val="000000">
              <a:alpha val="35000"/>
            </a:srgbClr>
          </a:outerShdw>
        </a:effectLst>
        <a:sp3d prstMaterial="plastic">
          <a:bevelT w="25400" h="25400"/>
          <a:bevelB w="25400" h="25400"/>
        </a:sp3d>
      </dsp:spPr>
      <dsp:style>
        <a:lnRef idx="0">
          <a:scrgbClr r="0" g="0" b="0"/>
        </a:lnRef>
        <a:fillRef idx="1">
          <a:scrgbClr r="0" g="0" b="0"/>
        </a:fillRef>
        <a:effectRef idx="2">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sz="1700" kern="1200" smtClean="0"/>
            <a:t>德国智能电网技术标准路线图</a:t>
          </a:r>
          <a:endParaRPr lang="zh-CN" altLang="en-US" sz="1700" kern="1200" dirty="0"/>
        </a:p>
        <a:p>
          <a:pPr marL="171450" lvl="1" indent="-171450" algn="l" defTabSz="755650">
            <a:lnSpc>
              <a:spcPct val="90000"/>
            </a:lnSpc>
            <a:spcBef>
              <a:spcPct val="0"/>
            </a:spcBef>
            <a:spcAft>
              <a:spcPct val="15000"/>
            </a:spcAft>
            <a:buChar char="••"/>
          </a:pPr>
          <a:r>
            <a:rPr lang="zh-CN" sz="1700" kern="1200" dirty="0" smtClean="0"/>
            <a:t>日本经济产业省</a:t>
          </a:r>
          <a:r>
            <a:rPr lang="zh-CN" altLang="en-US" sz="1700" kern="1200" dirty="0" smtClean="0"/>
            <a:t>的</a:t>
          </a:r>
          <a:r>
            <a:rPr lang="zh-CN" sz="1700" kern="1200" dirty="0" smtClean="0"/>
            <a:t>智能电网技术标准化战略工作组</a:t>
          </a:r>
          <a:endParaRPr lang="zh-CN" altLang="en-US" sz="1700" kern="1200" dirty="0"/>
        </a:p>
      </dsp:txBody>
      <dsp:txXfrm rot="5400000">
        <a:off x="4849455" y="1790512"/>
        <a:ext cx="752652" cy="5266944"/>
      </dsp:txXfrm>
    </dsp:sp>
    <dsp:sp modelId="{0B62DDD0-D454-47BA-9B47-4F8B840E9B41}">
      <dsp:nvSpPr>
        <dsp:cNvPr id="0" name=""/>
        <dsp:cNvSpPr/>
      </dsp:nvSpPr>
      <dsp:spPr>
        <a:xfrm>
          <a:off x="298347" y="3955728"/>
          <a:ext cx="2221962" cy="940815"/>
        </a:xfrm>
        <a:prstGeom prst="roundRect">
          <a:avLst/>
        </a:prstGeom>
        <a:solidFill>
          <a:schemeClr val="accent2">
            <a:alpha val="90000"/>
            <a:hueOff val="0"/>
            <a:satOff val="0"/>
            <a:lumOff val="0"/>
            <a:alphaOff val="-40000"/>
          </a:schemeClr>
        </a:solidFill>
        <a:ln>
          <a:noFill/>
        </a:ln>
        <a:effectLst>
          <a:outerShdw blurRad="40000" dist="23000" dir="5400000" rotWithShape="0">
            <a:srgbClr val="000000">
              <a:alpha val="35000"/>
            </a:srgbClr>
          </a:outerShdw>
        </a:effectLst>
        <a:sp3d prstMaterial="plastic">
          <a:bevelT w="50800" h="50800"/>
          <a:bevelB w="50800" h="50800"/>
        </a:sp3d>
      </dsp:spPr>
      <dsp:style>
        <a:lnRef idx="0">
          <a:scrgbClr r="0" g="0" b="0"/>
        </a:lnRef>
        <a:fillRef idx="1">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kern="1200" dirty="0" smtClean="0"/>
            <a:t>其他机构</a:t>
          </a:r>
          <a:endParaRPr lang="zh-CN" altLang="en-US" sz="2000" kern="1200" dirty="0"/>
        </a:p>
      </dsp:txBody>
      <dsp:txXfrm>
        <a:off x="298347" y="3955728"/>
        <a:ext cx="2221962" cy="940815"/>
      </dsp:txXfrm>
    </dsp:sp>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0FA1F4B-0818-4EA5-A830-D428935955C5}">
      <dsp:nvSpPr>
        <dsp:cNvPr id="0" name=""/>
        <dsp:cNvSpPr/>
      </dsp:nvSpPr>
      <dsp:spPr>
        <a:xfrm>
          <a:off x="2438400" y="0"/>
          <a:ext cx="1219200" cy="752038"/>
        </a:xfrm>
        <a:prstGeom prst="trapezoid">
          <a:avLst>
            <a:gd name="adj" fmla="val 81060"/>
          </a:avLst>
        </a:prstGeom>
        <a:solidFill>
          <a:schemeClr val="accent5">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altLang="en-US" sz="1400" kern="1200" dirty="0" smtClean="0"/>
            <a:t>1</a:t>
          </a:r>
          <a:r>
            <a:rPr lang="zh-CN" altLang="en-US" sz="1400" kern="1200" dirty="0" smtClean="0"/>
            <a:t>个</a:t>
          </a:r>
          <a:endParaRPr lang="en-US" altLang="zh-CN" sz="1400" kern="1200" dirty="0" smtClean="0"/>
        </a:p>
        <a:p>
          <a:pPr lvl="0" algn="ctr" defTabSz="622300">
            <a:lnSpc>
              <a:spcPct val="90000"/>
            </a:lnSpc>
            <a:spcBef>
              <a:spcPct val="0"/>
            </a:spcBef>
            <a:spcAft>
              <a:spcPct val="35000"/>
            </a:spcAft>
          </a:pPr>
          <a:r>
            <a:rPr lang="zh-CN" altLang="en-US" sz="1400" kern="1200" dirty="0" smtClean="0"/>
            <a:t>标准体系</a:t>
          </a:r>
          <a:endParaRPr lang="zh-CN" altLang="en-US" sz="1400" kern="1200" dirty="0"/>
        </a:p>
      </dsp:txBody>
      <dsp:txXfrm>
        <a:off x="2438400" y="0"/>
        <a:ext cx="1219200" cy="752038"/>
      </dsp:txXfrm>
    </dsp:sp>
    <dsp:sp modelId="{023972BC-2EC6-4FF2-965B-A97AC5D8A81E}">
      <dsp:nvSpPr>
        <dsp:cNvPr id="0" name=""/>
        <dsp:cNvSpPr/>
      </dsp:nvSpPr>
      <dsp:spPr>
        <a:xfrm>
          <a:off x="1828800" y="752038"/>
          <a:ext cx="2438400" cy="752038"/>
        </a:xfrm>
        <a:prstGeom prst="trapezoid">
          <a:avLst>
            <a:gd name="adj" fmla="val 81060"/>
          </a:avLst>
        </a:prstGeom>
        <a:solidFill>
          <a:schemeClr val="accent5">
            <a:hueOff val="814256"/>
            <a:satOff val="2799"/>
            <a:lumOff val="-13432"/>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altLang="en-US" sz="1900" kern="1200" dirty="0" smtClean="0"/>
            <a:t>8</a:t>
          </a:r>
          <a:r>
            <a:rPr lang="zh-CN" altLang="en-US" sz="1900" kern="1200" dirty="0" smtClean="0"/>
            <a:t>个</a:t>
          </a:r>
          <a:endParaRPr lang="en-US" altLang="zh-CN" sz="1900" kern="1200" dirty="0" smtClean="0"/>
        </a:p>
        <a:p>
          <a:pPr lvl="0" algn="ctr" defTabSz="844550">
            <a:lnSpc>
              <a:spcPct val="90000"/>
            </a:lnSpc>
            <a:spcBef>
              <a:spcPct val="0"/>
            </a:spcBef>
            <a:spcAft>
              <a:spcPct val="35000"/>
            </a:spcAft>
          </a:pPr>
          <a:r>
            <a:rPr lang="zh-CN" altLang="en-US" sz="1900" kern="1200" dirty="0" smtClean="0"/>
            <a:t>专业分支</a:t>
          </a:r>
          <a:endParaRPr lang="zh-CN" altLang="en-US" sz="1900" kern="1200" dirty="0"/>
        </a:p>
      </dsp:txBody>
      <dsp:txXfrm>
        <a:off x="2255520" y="752038"/>
        <a:ext cx="1584960" cy="752038"/>
      </dsp:txXfrm>
    </dsp:sp>
    <dsp:sp modelId="{FBB4DF65-6267-4AC4-BBF8-A41E55ABEF7C}">
      <dsp:nvSpPr>
        <dsp:cNvPr id="0" name=""/>
        <dsp:cNvSpPr/>
      </dsp:nvSpPr>
      <dsp:spPr>
        <a:xfrm>
          <a:off x="1219199" y="1504076"/>
          <a:ext cx="3657600" cy="752038"/>
        </a:xfrm>
        <a:prstGeom prst="trapezoid">
          <a:avLst>
            <a:gd name="adj" fmla="val 81060"/>
          </a:avLst>
        </a:prstGeom>
        <a:solidFill>
          <a:schemeClr val="accent5">
            <a:hueOff val="1628512"/>
            <a:satOff val="5598"/>
            <a:lumOff val="-26863"/>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altLang="en-US" sz="1900" kern="1200" dirty="0" smtClean="0"/>
            <a:t>26</a:t>
          </a:r>
          <a:r>
            <a:rPr lang="zh-CN" altLang="en-US" sz="1900" kern="1200" dirty="0" smtClean="0"/>
            <a:t>个技术领域</a:t>
          </a:r>
          <a:endParaRPr lang="zh-CN" altLang="en-US" sz="1900" kern="1200" dirty="0"/>
        </a:p>
      </dsp:txBody>
      <dsp:txXfrm>
        <a:off x="1859279" y="1504076"/>
        <a:ext cx="2377440" cy="752038"/>
      </dsp:txXfrm>
    </dsp:sp>
    <dsp:sp modelId="{A2BC460A-CAD0-47C6-8D75-605260860E3E}">
      <dsp:nvSpPr>
        <dsp:cNvPr id="0" name=""/>
        <dsp:cNvSpPr/>
      </dsp:nvSpPr>
      <dsp:spPr>
        <a:xfrm>
          <a:off x="609599" y="2256115"/>
          <a:ext cx="4876800" cy="752038"/>
        </a:xfrm>
        <a:prstGeom prst="trapezoid">
          <a:avLst>
            <a:gd name="adj" fmla="val 81060"/>
          </a:avLst>
        </a:prstGeom>
        <a:solidFill>
          <a:schemeClr val="accent5">
            <a:hueOff val="2442768"/>
            <a:satOff val="8397"/>
            <a:lumOff val="-40295"/>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en-US" altLang="en-US" sz="1900" kern="1200" dirty="0" smtClean="0"/>
            <a:t>92</a:t>
          </a:r>
          <a:r>
            <a:rPr lang="zh-CN" altLang="en-US" sz="1900" kern="1200" dirty="0" smtClean="0"/>
            <a:t>个标准系列</a:t>
          </a:r>
          <a:endParaRPr lang="zh-CN" altLang="en-US" sz="1900" kern="1200" dirty="0"/>
        </a:p>
      </dsp:txBody>
      <dsp:txXfrm>
        <a:off x="1463039" y="2256115"/>
        <a:ext cx="3169920" cy="752038"/>
      </dsp:txXfrm>
    </dsp:sp>
    <dsp:sp modelId="{832CB783-F13D-4BCF-8330-76F97CBEE95E}">
      <dsp:nvSpPr>
        <dsp:cNvPr id="0" name=""/>
        <dsp:cNvSpPr/>
      </dsp:nvSpPr>
      <dsp:spPr>
        <a:xfrm>
          <a:off x="0" y="3008153"/>
          <a:ext cx="6096000" cy="752038"/>
        </a:xfrm>
        <a:prstGeom prst="trapezoid">
          <a:avLst>
            <a:gd name="adj" fmla="val 81060"/>
          </a:avLst>
        </a:prstGeom>
        <a:solidFill>
          <a:schemeClr val="accent5">
            <a:hueOff val="3257024"/>
            <a:satOff val="11196"/>
            <a:lumOff val="-53726"/>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r>
            <a:rPr lang="zh-CN" altLang="en-US" sz="1900" kern="1200" smtClean="0"/>
            <a:t>成百上千个具体标准</a:t>
          </a:r>
          <a:endParaRPr lang="zh-CN" altLang="en-US" sz="1900" kern="1200" dirty="0"/>
        </a:p>
      </dsp:txBody>
      <dsp:txXfrm>
        <a:off x="1066799" y="3008153"/>
        <a:ext cx="3962400" cy="75203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935950" cy="357189"/>
        </a:xfrm>
        <a:prstGeom prst="homePlate">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smtClean="0"/>
            <a:t> </a:t>
          </a:r>
          <a:r>
            <a:rPr lang="en-US" sz="1400" u="none" kern="1200" dirty="0" err="1" smtClean="0">
              <a:solidFill>
                <a:schemeClr val="tx1"/>
              </a:solidFill>
            </a:rPr>
            <a:t>智能</a:t>
          </a:r>
          <a:r>
            <a:rPr lang="zh-CN" altLang="en-US" sz="1400" u="none" kern="1200" dirty="0" smtClean="0">
              <a:solidFill>
                <a:schemeClr val="tx1"/>
              </a:solidFill>
            </a:rPr>
            <a:t>电网的概念</a:t>
          </a:r>
          <a:endParaRPr lang="zh-CN" altLang="en-US" sz="1400" u="none" kern="1200" dirty="0">
            <a:solidFill>
              <a:schemeClr val="tx1"/>
            </a:solidFill>
          </a:endParaRPr>
        </a:p>
      </dsp:txBody>
      <dsp:txXfrm>
        <a:off x="0" y="0"/>
        <a:ext cx="2935950" cy="357189"/>
      </dsp:txXfrm>
    </dsp:sp>
    <dsp:sp modelId="{370B7215-43AF-46BF-A735-20A368491720}">
      <dsp:nvSpPr>
        <dsp:cNvPr id="0" name=""/>
        <dsp:cNvSpPr/>
      </dsp:nvSpPr>
      <dsp:spPr>
        <a:xfrm>
          <a:off x="2089201" y="0"/>
          <a:ext cx="3593003"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zh-CN" altLang="en-US" sz="1400" u="none" kern="1200" dirty="0" smtClean="0">
              <a:solidFill>
                <a:schemeClr val="tx1"/>
              </a:solidFill>
            </a:rPr>
            <a:t>基于物联网的智能电网技术</a:t>
          </a:r>
          <a:endParaRPr lang="zh-CN" altLang="en-US" sz="1400" kern="1200" dirty="0">
            <a:solidFill>
              <a:schemeClr val="tx1"/>
            </a:solidFill>
          </a:endParaRPr>
        </a:p>
      </dsp:txBody>
      <dsp:txXfrm>
        <a:off x="2089201" y="0"/>
        <a:ext cx="3593003" cy="357189"/>
      </dsp:txXfrm>
    </dsp:sp>
    <dsp:sp modelId="{A587EFE1-A3DE-4730-996C-C43C76C9687D}">
      <dsp:nvSpPr>
        <dsp:cNvPr id="0" name=""/>
        <dsp:cNvSpPr/>
      </dsp:nvSpPr>
      <dsp:spPr>
        <a:xfrm>
          <a:off x="5094971" y="0"/>
          <a:ext cx="2691770" cy="357189"/>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solidFill>
                <a:schemeClr val="bg1"/>
              </a:solidFill>
              <a:latin typeface="+mn-ea"/>
              <a:ea typeface="+mn-ea"/>
            </a:rPr>
            <a:t>   </a:t>
          </a:r>
          <a:r>
            <a:rPr lang="en-US" sz="1600" u="none" kern="1200" dirty="0" err="1" smtClean="0">
              <a:solidFill>
                <a:schemeClr val="bg1"/>
              </a:solidFill>
              <a:latin typeface="+mn-ea"/>
              <a:ea typeface="+mn-ea"/>
            </a:rPr>
            <a:t>智能</a:t>
          </a:r>
          <a:r>
            <a:rPr lang="zh-CN" altLang="en-US" sz="1600" u="none" kern="1200" dirty="0" smtClean="0">
              <a:solidFill>
                <a:schemeClr val="bg1"/>
              </a:solidFill>
              <a:latin typeface="+mn-ea"/>
              <a:ea typeface="+mn-ea"/>
            </a:rPr>
            <a:t>电网技术标准</a:t>
          </a:r>
          <a:endParaRPr lang="zh-CN" altLang="en-US" sz="1600" kern="1200" dirty="0">
            <a:solidFill>
              <a:schemeClr val="bg1"/>
            </a:solidFill>
            <a:latin typeface="+mn-ea"/>
            <a:ea typeface="+mn-ea"/>
          </a:endParaRPr>
        </a:p>
      </dsp:txBody>
      <dsp:txXfrm>
        <a:off x="5094971" y="0"/>
        <a:ext cx="2691770" cy="35718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2104A97-9F51-4B8E-841F-B2458A6D6550}">
      <dsp:nvSpPr>
        <dsp:cNvPr id="0" name=""/>
        <dsp:cNvSpPr/>
      </dsp:nvSpPr>
      <dsp:spPr>
        <a:xfrm>
          <a:off x="0" y="0"/>
          <a:ext cx="7143768" cy="4464855"/>
        </a:xfrm>
        <a:prstGeom prst="swooshArrow">
          <a:avLst>
            <a:gd name="adj1" fmla="val 25000"/>
            <a:gd name="adj2" fmla="val 25000"/>
          </a:avLst>
        </a:prstGeom>
        <a:solidFill>
          <a:schemeClr val="accent6">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sp>
    <dsp:sp modelId="{769BF18F-58E1-43E4-9780-ED7B1FDDF5A9}">
      <dsp:nvSpPr>
        <dsp:cNvPr id="0" name=""/>
        <dsp:cNvSpPr/>
      </dsp:nvSpPr>
      <dsp:spPr>
        <a:xfrm>
          <a:off x="703661" y="3337935"/>
          <a:ext cx="164306" cy="164306"/>
        </a:xfrm>
        <a:prstGeom prst="ellipse">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3BF32326-F957-4E49-BC45-FB6FBA7CE9D5}">
      <dsp:nvSpPr>
        <dsp:cNvPr id="0" name=""/>
        <dsp:cNvSpPr/>
      </dsp:nvSpPr>
      <dsp:spPr>
        <a:xfrm>
          <a:off x="785814" y="3420089"/>
          <a:ext cx="935833" cy="10626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063" tIns="0" rIns="0" bIns="0" numCol="1" spcCol="1270" anchor="t" anchorCtr="0">
          <a:noAutofit/>
        </a:bodyPr>
        <a:lstStyle/>
        <a:p>
          <a:pPr lvl="0" algn="l" defTabSz="622300" rtl="0">
            <a:lnSpc>
              <a:spcPct val="90000"/>
            </a:lnSpc>
            <a:spcBef>
              <a:spcPct val="0"/>
            </a:spcBef>
            <a:spcAft>
              <a:spcPct val="35000"/>
            </a:spcAft>
          </a:pPr>
          <a:r>
            <a:rPr lang="zh-CN" sz="1400" kern="1200" dirty="0" smtClean="0"/>
            <a:t>电力系统运行的稳定性降低</a:t>
          </a:r>
          <a:r>
            <a:rPr lang="zh-CN" altLang="en-US" sz="1400" kern="1200" dirty="0" smtClean="0"/>
            <a:t>，电网利用率不高</a:t>
          </a:r>
          <a:endParaRPr lang="en-US" sz="1400" kern="1200" dirty="0"/>
        </a:p>
      </dsp:txBody>
      <dsp:txXfrm>
        <a:off x="785814" y="3420089"/>
        <a:ext cx="935833" cy="1062635"/>
      </dsp:txXfrm>
    </dsp:sp>
    <dsp:sp modelId="{B998FCBC-749E-4F23-B0D2-F1142A60591F}">
      <dsp:nvSpPr>
        <dsp:cNvPr id="0" name=""/>
        <dsp:cNvSpPr/>
      </dsp:nvSpPr>
      <dsp:spPr>
        <a:xfrm>
          <a:off x="1593060" y="2483362"/>
          <a:ext cx="257175" cy="257175"/>
        </a:xfrm>
        <a:prstGeom prst="ellipse">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3DCC5236-BC41-4FF5-8A51-0156BE876EEC}">
      <dsp:nvSpPr>
        <dsp:cNvPr id="0" name=""/>
        <dsp:cNvSpPr/>
      </dsp:nvSpPr>
      <dsp:spPr>
        <a:xfrm>
          <a:off x="1721648" y="2611950"/>
          <a:ext cx="1185865" cy="18707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272" tIns="0" rIns="0" bIns="0" numCol="1" spcCol="1270" anchor="t" anchorCtr="0">
          <a:noAutofit/>
        </a:bodyPr>
        <a:lstStyle/>
        <a:p>
          <a:pPr lvl="0" algn="l" defTabSz="622300" rtl="0">
            <a:lnSpc>
              <a:spcPct val="90000"/>
            </a:lnSpc>
            <a:spcBef>
              <a:spcPct val="0"/>
            </a:spcBef>
            <a:spcAft>
              <a:spcPct val="35000"/>
            </a:spcAft>
          </a:pPr>
          <a:r>
            <a:rPr lang="zh-CN" sz="1400" kern="1200" dirty="0" smtClean="0"/>
            <a:t>高度信息化的需求</a:t>
          </a:r>
          <a:endParaRPr lang="en-US" sz="1400" kern="1200" dirty="0"/>
        </a:p>
      </dsp:txBody>
      <dsp:txXfrm>
        <a:off x="1721648" y="2611950"/>
        <a:ext cx="1185865" cy="1870774"/>
      </dsp:txXfrm>
    </dsp:sp>
    <dsp:sp modelId="{ABB802F7-0DD3-427D-8EEA-09C20C470CB8}">
      <dsp:nvSpPr>
        <dsp:cNvPr id="0" name=""/>
        <dsp:cNvSpPr/>
      </dsp:nvSpPr>
      <dsp:spPr>
        <a:xfrm>
          <a:off x="2736063" y="1802025"/>
          <a:ext cx="342900" cy="342900"/>
        </a:xfrm>
        <a:prstGeom prst="ellipse">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39DAB0B8-304E-46D4-91B8-0B13AF773777}">
      <dsp:nvSpPr>
        <dsp:cNvPr id="0" name=""/>
        <dsp:cNvSpPr/>
      </dsp:nvSpPr>
      <dsp:spPr>
        <a:xfrm>
          <a:off x="2907513" y="1973475"/>
          <a:ext cx="1378747" cy="25092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696" tIns="0" rIns="0" bIns="0" numCol="1" spcCol="1270" anchor="t" anchorCtr="0">
          <a:noAutofit/>
        </a:bodyPr>
        <a:lstStyle/>
        <a:p>
          <a:pPr lvl="0" algn="l" defTabSz="622300" rtl="0">
            <a:lnSpc>
              <a:spcPct val="90000"/>
            </a:lnSpc>
            <a:spcBef>
              <a:spcPct val="0"/>
            </a:spcBef>
            <a:spcAft>
              <a:spcPct val="35000"/>
            </a:spcAft>
          </a:pPr>
          <a:r>
            <a:rPr lang="zh-CN" sz="1400" kern="1200" dirty="0" smtClean="0"/>
            <a:t>自动化调度的需求</a:t>
          </a:r>
          <a:endParaRPr lang="en-US" sz="1400" kern="1200" dirty="0"/>
        </a:p>
      </dsp:txBody>
      <dsp:txXfrm>
        <a:off x="2907513" y="1973475"/>
        <a:ext cx="1378747" cy="2509248"/>
      </dsp:txXfrm>
    </dsp:sp>
    <dsp:sp modelId="{0BD92DA9-EFF2-4993-95FA-70E20F16DD71}">
      <dsp:nvSpPr>
        <dsp:cNvPr id="0" name=""/>
        <dsp:cNvSpPr/>
      </dsp:nvSpPr>
      <dsp:spPr>
        <a:xfrm>
          <a:off x="4064803" y="1269814"/>
          <a:ext cx="442913" cy="442913"/>
        </a:xfrm>
        <a:prstGeom prst="ellipse">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E792F1C9-676F-49C7-B380-868F173CF1AD}">
      <dsp:nvSpPr>
        <dsp:cNvPr id="0" name=""/>
        <dsp:cNvSpPr/>
      </dsp:nvSpPr>
      <dsp:spPr>
        <a:xfrm>
          <a:off x="4286260" y="1491271"/>
          <a:ext cx="1428753" cy="29914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691" tIns="0" rIns="0" bIns="0" numCol="1" spcCol="1270" anchor="t" anchorCtr="0">
          <a:noAutofit/>
        </a:bodyPr>
        <a:lstStyle/>
        <a:p>
          <a:pPr lvl="0" algn="l" defTabSz="622300" rtl="0">
            <a:lnSpc>
              <a:spcPct val="90000"/>
            </a:lnSpc>
            <a:spcBef>
              <a:spcPct val="0"/>
            </a:spcBef>
            <a:spcAft>
              <a:spcPct val="35000"/>
            </a:spcAft>
          </a:pPr>
          <a:r>
            <a:rPr lang="zh-CN" sz="1400" kern="1200" dirty="0" smtClean="0"/>
            <a:t>环保与能源安全的需求</a:t>
          </a:r>
          <a:endParaRPr lang="en-US" sz="1400" kern="1200" dirty="0"/>
        </a:p>
      </dsp:txBody>
      <dsp:txXfrm>
        <a:off x="4286260" y="1491271"/>
        <a:ext cx="1428753" cy="2991452"/>
      </dsp:txXfrm>
    </dsp:sp>
    <dsp:sp modelId="{A3202D4D-5F92-49BC-A50A-87D6EF8C2245}">
      <dsp:nvSpPr>
        <dsp:cNvPr id="0" name=""/>
        <dsp:cNvSpPr/>
      </dsp:nvSpPr>
      <dsp:spPr>
        <a:xfrm>
          <a:off x="5432835" y="914412"/>
          <a:ext cx="564357" cy="564357"/>
        </a:xfrm>
        <a:prstGeom prst="ellipse">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sp>
    <dsp:sp modelId="{3ACA2DF3-9D8E-4855-A8FE-5C6412973F62}">
      <dsp:nvSpPr>
        <dsp:cNvPr id="0" name=""/>
        <dsp:cNvSpPr/>
      </dsp:nvSpPr>
      <dsp:spPr>
        <a:xfrm>
          <a:off x="5715014" y="1196591"/>
          <a:ext cx="1428753" cy="32861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9041" tIns="0" rIns="0" bIns="0" numCol="1" spcCol="1270" anchor="t" anchorCtr="0">
          <a:noAutofit/>
        </a:bodyPr>
        <a:lstStyle/>
        <a:p>
          <a:pPr lvl="0" algn="l" defTabSz="622300" rtl="0">
            <a:lnSpc>
              <a:spcPct val="90000"/>
            </a:lnSpc>
            <a:spcBef>
              <a:spcPct val="0"/>
            </a:spcBef>
            <a:spcAft>
              <a:spcPct val="35000"/>
            </a:spcAft>
          </a:pPr>
          <a:r>
            <a:rPr lang="zh-CN" sz="1400" kern="1200" dirty="0" smtClean="0"/>
            <a:t>高质量及多元化的用电需求</a:t>
          </a:r>
          <a:endParaRPr lang="zh-CN" sz="1400" kern="1200" dirty="0"/>
        </a:p>
      </dsp:txBody>
      <dsp:txXfrm>
        <a:off x="5715014" y="1196591"/>
        <a:ext cx="1428753" cy="3286133"/>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5CD3E71-2017-4A52-8484-45E282BEF3E9}">
      <dsp:nvSpPr>
        <dsp:cNvPr id="0" name=""/>
        <dsp:cNvSpPr/>
      </dsp:nvSpPr>
      <dsp:spPr>
        <a:xfrm>
          <a:off x="2647" y="287571"/>
          <a:ext cx="2581470" cy="489600"/>
        </a:xfrm>
        <a:prstGeom prst="rect">
          <a:avLst/>
        </a:prstGeom>
        <a:solidFill>
          <a:schemeClr val="accent6">
            <a:shade val="50000"/>
            <a:hueOff val="0"/>
            <a:satOff val="0"/>
            <a:lumOff val="0"/>
            <a:alphaOff val="0"/>
          </a:schemeClr>
        </a:solidFill>
        <a:ln w="9525" cap="flat" cmpd="sng" algn="ctr">
          <a:solidFill>
            <a:schemeClr val="accent6">
              <a:shade val="50000"/>
              <a:hueOff val="0"/>
              <a:satOff val="0"/>
              <a:lumOff val="0"/>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zh-CN" altLang="en-US" sz="1700" kern="1200" dirty="0" smtClean="0"/>
            <a:t>美国</a:t>
          </a:r>
          <a:endParaRPr lang="zh-CN" altLang="en-US" sz="1700" kern="1200" dirty="0"/>
        </a:p>
      </dsp:txBody>
      <dsp:txXfrm>
        <a:off x="2647" y="287571"/>
        <a:ext cx="2581470" cy="489600"/>
      </dsp:txXfrm>
    </dsp:sp>
    <dsp:sp modelId="{922632D2-38D2-46C9-97B5-4EF9983B01FF}">
      <dsp:nvSpPr>
        <dsp:cNvPr id="0" name=""/>
        <dsp:cNvSpPr/>
      </dsp:nvSpPr>
      <dsp:spPr>
        <a:xfrm>
          <a:off x="2647" y="777171"/>
          <a:ext cx="2581470" cy="3864445"/>
        </a:xfrm>
        <a:prstGeom prst="rect">
          <a:avLst/>
        </a:prstGeom>
        <a:solidFill>
          <a:schemeClr val="accent6">
            <a:alpha val="90000"/>
            <a:tint val="55000"/>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美国电力化建设开展较早，并认为技术已经成熟</a:t>
          </a:r>
          <a:endParaRPr lang="zh-CN" altLang="en-US" sz="1700" kern="1200" dirty="0"/>
        </a:p>
        <a:p>
          <a:pPr marL="171450" lvl="1" indent="-171450" algn="l" defTabSz="755650">
            <a:lnSpc>
              <a:spcPct val="90000"/>
            </a:lnSpc>
            <a:spcBef>
              <a:spcPct val="0"/>
            </a:spcBef>
            <a:spcAft>
              <a:spcPct val="15000"/>
            </a:spcAft>
            <a:buChar char="••"/>
          </a:pPr>
          <a:r>
            <a:rPr lang="zh-CN" sz="1700" kern="1200" dirty="0" smtClean="0"/>
            <a:t>因此其智能电网建设关注于加快电力网络基础架构的升级更新，最大限度地利用信息技术，提高系统自动化水平</a:t>
          </a:r>
          <a:endParaRPr lang="zh-CN" altLang="en-US" sz="1700" kern="1200" dirty="0"/>
        </a:p>
      </dsp:txBody>
      <dsp:txXfrm>
        <a:off x="2647" y="777171"/>
        <a:ext cx="2581470" cy="3864445"/>
      </dsp:txXfrm>
    </dsp:sp>
    <dsp:sp modelId="{622DCDE8-A9B0-408B-90D1-0772CDE5346C}">
      <dsp:nvSpPr>
        <dsp:cNvPr id="0" name=""/>
        <dsp:cNvSpPr/>
      </dsp:nvSpPr>
      <dsp:spPr>
        <a:xfrm>
          <a:off x="2945523" y="287571"/>
          <a:ext cx="2581470" cy="489600"/>
        </a:xfrm>
        <a:prstGeom prst="rect">
          <a:avLst/>
        </a:prstGeom>
        <a:solidFill>
          <a:schemeClr val="accent6">
            <a:shade val="50000"/>
            <a:hueOff val="0"/>
            <a:satOff val="-24950"/>
            <a:lumOff val="33101"/>
            <a:alphaOff val="0"/>
          </a:schemeClr>
        </a:solidFill>
        <a:ln w="9525" cap="flat" cmpd="sng" algn="ctr">
          <a:solidFill>
            <a:schemeClr val="accent6">
              <a:shade val="50000"/>
              <a:hueOff val="0"/>
              <a:satOff val="-24950"/>
              <a:lumOff val="33101"/>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zh-CN" altLang="en-US" sz="1700" kern="1200" dirty="0" smtClean="0"/>
            <a:t>欧盟</a:t>
          </a:r>
          <a:endParaRPr lang="zh-CN" altLang="en-US" sz="1700" kern="1200" dirty="0"/>
        </a:p>
      </dsp:txBody>
      <dsp:txXfrm>
        <a:off x="2945523" y="287571"/>
        <a:ext cx="2581470" cy="489600"/>
      </dsp:txXfrm>
    </dsp:sp>
    <dsp:sp modelId="{3C7C7C74-F634-40E9-9D06-DB3958E035AD}">
      <dsp:nvSpPr>
        <dsp:cNvPr id="0" name=""/>
        <dsp:cNvSpPr/>
      </dsp:nvSpPr>
      <dsp:spPr>
        <a:xfrm>
          <a:off x="2945523" y="777171"/>
          <a:ext cx="2581470" cy="3864445"/>
        </a:xfrm>
        <a:prstGeom prst="rect">
          <a:avLst/>
        </a:prstGeom>
        <a:solidFill>
          <a:schemeClr val="accent6">
            <a:alpha val="90000"/>
            <a:tint val="55000"/>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欧洲经济发展水平比较高，负荷发展趋于平缓，新增电网建设规模有限</a:t>
          </a:r>
          <a:r>
            <a:rPr lang="zh-CN" altLang="en-US" sz="1700" kern="1200" dirty="0" smtClean="0"/>
            <a:t>，</a:t>
          </a:r>
          <a:r>
            <a:rPr lang="zh-CN" sz="1700" kern="1200" dirty="0" smtClean="0"/>
            <a:t>主要面临大力节能减排，发展低碳经济以满足可持续发展和环保的目标</a:t>
          </a:r>
          <a:endParaRPr lang="zh-CN" altLang="en-US" sz="1700" kern="1200" dirty="0"/>
        </a:p>
        <a:p>
          <a:pPr marL="171450" lvl="1" indent="-171450" algn="l" defTabSz="755650">
            <a:lnSpc>
              <a:spcPct val="90000"/>
            </a:lnSpc>
            <a:spcBef>
              <a:spcPct val="0"/>
            </a:spcBef>
            <a:spcAft>
              <a:spcPct val="15000"/>
            </a:spcAft>
            <a:buChar char="••"/>
          </a:pPr>
          <a:r>
            <a:rPr lang="zh-CN" sz="1700" kern="1200" dirty="0" smtClean="0"/>
            <a:t>更加关注可再生能源和分布式电源的接入、储能技术、电动汽车与电网协调运行技术以及电网与用户的双向互动技术，以便提高供电可靠性和电能质量、完善社会用户的增值服务。</a:t>
          </a:r>
          <a:endParaRPr lang="zh-CN" altLang="en-US" sz="1700" kern="1200" dirty="0"/>
        </a:p>
      </dsp:txBody>
      <dsp:txXfrm>
        <a:off x="2945523" y="777171"/>
        <a:ext cx="2581470" cy="3864445"/>
      </dsp:txXfrm>
    </dsp:sp>
    <dsp:sp modelId="{93E8AC25-54A8-488C-A8FA-DE05172C692D}">
      <dsp:nvSpPr>
        <dsp:cNvPr id="0" name=""/>
        <dsp:cNvSpPr/>
      </dsp:nvSpPr>
      <dsp:spPr>
        <a:xfrm>
          <a:off x="5888400" y="287571"/>
          <a:ext cx="2581470" cy="489600"/>
        </a:xfrm>
        <a:prstGeom prst="rect">
          <a:avLst/>
        </a:prstGeom>
        <a:solidFill>
          <a:schemeClr val="accent6">
            <a:shade val="50000"/>
            <a:hueOff val="0"/>
            <a:satOff val="-24950"/>
            <a:lumOff val="33101"/>
            <a:alphaOff val="0"/>
          </a:schemeClr>
        </a:solidFill>
        <a:ln w="9525" cap="flat" cmpd="sng" algn="ctr">
          <a:solidFill>
            <a:schemeClr val="accent6">
              <a:shade val="50000"/>
              <a:hueOff val="0"/>
              <a:satOff val="-24950"/>
              <a:lumOff val="33101"/>
              <a:alphaOff val="0"/>
            </a:schemeClr>
          </a:solidFill>
          <a:prstDash val="solid"/>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1">
          <a:scrgbClr r="0" g="0" b="0"/>
        </a:lnRef>
        <a:fillRef idx="1">
          <a:scrgbClr r="0" g="0" b="0"/>
        </a:fillRef>
        <a:effectRef idx="1">
          <a:scrgbClr r="0" g="0" b="0"/>
        </a:effectRef>
        <a:fontRef idx="minor">
          <a:schemeClr val="dk1"/>
        </a:fontRef>
      </dsp:style>
      <dsp:txBody>
        <a:bodyPr spcFirstLastPara="0" vert="horz" wrap="square" lIns="120904" tIns="69088" rIns="120904" bIns="69088" numCol="1" spcCol="1270" anchor="ctr" anchorCtr="0">
          <a:noAutofit/>
        </a:bodyPr>
        <a:lstStyle/>
        <a:p>
          <a:pPr lvl="0" algn="ctr" defTabSz="755650">
            <a:lnSpc>
              <a:spcPct val="90000"/>
            </a:lnSpc>
            <a:spcBef>
              <a:spcPct val="0"/>
            </a:spcBef>
            <a:spcAft>
              <a:spcPct val="35000"/>
            </a:spcAft>
          </a:pPr>
          <a:r>
            <a:rPr lang="zh-CN" altLang="en-US" sz="1700" kern="1200" dirty="0" smtClean="0"/>
            <a:t>中国</a:t>
          </a:r>
          <a:endParaRPr lang="zh-CN" altLang="en-US" sz="1700" kern="1200" dirty="0"/>
        </a:p>
      </dsp:txBody>
      <dsp:txXfrm>
        <a:off x="5888400" y="287571"/>
        <a:ext cx="2581470" cy="489600"/>
      </dsp:txXfrm>
    </dsp:sp>
    <dsp:sp modelId="{B6EE31FD-2324-4C47-ADA2-6FB881F8CC07}">
      <dsp:nvSpPr>
        <dsp:cNvPr id="0" name=""/>
        <dsp:cNvSpPr/>
      </dsp:nvSpPr>
      <dsp:spPr>
        <a:xfrm>
          <a:off x="5888400" y="777171"/>
          <a:ext cx="2581470" cy="3864445"/>
        </a:xfrm>
        <a:prstGeom prst="rect">
          <a:avLst/>
        </a:prstGeom>
        <a:solidFill>
          <a:schemeClr val="accent6">
            <a:alpha val="90000"/>
            <a:tint val="55000"/>
            <a:hueOff val="0"/>
            <a:satOff val="0"/>
            <a:lumOff val="0"/>
            <a:alphaOff val="0"/>
          </a:schemeClr>
        </a:solidFill>
        <a:ln>
          <a:noFill/>
        </a:ln>
        <a:effectLst/>
        <a:sp3d extrusionH="50600" contourW="3000">
          <a:bevelT w="101600" h="80600" prst="relaxedInset"/>
          <a:bevelB w="80600" h="80600" prst="relaxedInset"/>
        </a:sp3d>
      </dsp:spPr>
      <dsp:style>
        <a:lnRef idx="0">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har char="••"/>
          </a:pPr>
          <a:r>
            <a:rPr lang="zh-CN" sz="1700" kern="1200" dirty="0" smtClean="0"/>
            <a:t>中国正处于经济建设高速发展时期，电力系统基础设施建设面临巨大压力；同时，地区能源分布和经济发展情况极不平衡</a:t>
          </a:r>
          <a:endParaRPr lang="zh-CN" altLang="en-US" sz="1700" kern="1200" dirty="0"/>
        </a:p>
        <a:p>
          <a:pPr marL="171450" lvl="1" indent="-171450" algn="l" defTabSz="755650">
            <a:lnSpc>
              <a:spcPct val="90000"/>
            </a:lnSpc>
            <a:spcBef>
              <a:spcPct val="0"/>
            </a:spcBef>
            <a:spcAft>
              <a:spcPct val="15000"/>
            </a:spcAft>
            <a:buChar char="••"/>
          </a:pPr>
          <a:r>
            <a:rPr lang="zh-CN" sz="1700" kern="1200" dirty="0" smtClean="0"/>
            <a:t>在技术上要实现信息化、自动化、互动化</a:t>
          </a:r>
          <a:endParaRPr lang="zh-CN" altLang="en-US" sz="1700" kern="1200" dirty="0"/>
        </a:p>
      </dsp:txBody>
      <dsp:txXfrm>
        <a:off x="5888400" y="777171"/>
        <a:ext cx="2581470" cy="3864445"/>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6D6E9E-50A3-47B0-A2A8-9F964363FA82}">
      <dsp:nvSpPr>
        <dsp:cNvPr id="0" name=""/>
        <dsp:cNvSpPr/>
      </dsp:nvSpPr>
      <dsp:spPr>
        <a:xfrm>
          <a:off x="559964" y="274319"/>
          <a:ext cx="3413760" cy="3413760"/>
        </a:xfrm>
        <a:prstGeom prst="pie">
          <a:avLst>
            <a:gd name="adj1" fmla="val 16200000"/>
            <a:gd name="adj2" fmla="val 1800000"/>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sz="2400" kern="1200" dirty="0" smtClean="0"/>
            <a:t>用户侧智能电网</a:t>
          </a:r>
          <a:endParaRPr lang="zh-CN" altLang="en-US" sz="2400" kern="1200" dirty="0"/>
        </a:p>
      </dsp:txBody>
      <dsp:txXfrm>
        <a:off x="2415993" y="904239"/>
        <a:ext cx="1158240" cy="1137920"/>
      </dsp:txXfrm>
    </dsp:sp>
    <dsp:sp modelId="{FF09837B-341E-48F6-96A6-EEC9E2510330}">
      <dsp:nvSpPr>
        <dsp:cNvPr id="0" name=""/>
        <dsp:cNvSpPr/>
      </dsp:nvSpPr>
      <dsp:spPr>
        <a:xfrm>
          <a:off x="383993" y="375919"/>
          <a:ext cx="3413760" cy="3413760"/>
        </a:xfrm>
        <a:prstGeom prst="pie">
          <a:avLst>
            <a:gd name="adj1" fmla="val 1800000"/>
            <a:gd name="adj2" fmla="val 9000000"/>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sz="2400" kern="1200" dirty="0" smtClean="0"/>
            <a:t>配电网侧智能电网</a:t>
          </a:r>
          <a:endParaRPr lang="zh-CN" altLang="en-US" sz="2400" kern="1200" dirty="0"/>
        </a:p>
      </dsp:txBody>
      <dsp:txXfrm>
        <a:off x="1318713" y="2529840"/>
        <a:ext cx="1544320" cy="1056640"/>
      </dsp:txXfrm>
    </dsp:sp>
    <dsp:sp modelId="{A0543EED-4526-449D-9280-78B0E3AA147D}">
      <dsp:nvSpPr>
        <dsp:cNvPr id="0" name=""/>
        <dsp:cNvSpPr/>
      </dsp:nvSpPr>
      <dsp:spPr>
        <a:xfrm>
          <a:off x="383993" y="375919"/>
          <a:ext cx="3413760" cy="3413760"/>
        </a:xfrm>
        <a:prstGeom prst="pie">
          <a:avLst>
            <a:gd name="adj1" fmla="val 9000000"/>
            <a:gd name="adj2" fmla="val 16200000"/>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zh-CN" sz="2400" kern="1200" dirty="0" smtClean="0"/>
            <a:t>输电侧智能电网</a:t>
          </a:r>
          <a:endParaRPr lang="zh-CN" altLang="en-US" sz="2400" kern="1200" dirty="0"/>
        </a:p>
      </dsp:txBody>
      <dsp:txXfrm>
        <a:off x="749753" y="1046480"/>
        <a:ext cx="1158240" cy="1137920"/>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6D6E9E-50A3-47B0-A2A8-9F964363FA82}">
      <dsp:nvSpPr>
        <dsp:cNvPr id="0" name=""/>
        <dsp:cNvSpPr/>
      </dsp:nvSpPr>
      <dsp:spPr>
        <a:xfrm>
          <a:off x="559964" y="274319"/>
          <a:ext cx="3413760" cy="3413760"/>
        </a:xfrm>
        <a:prstGeom prst="pie">
          <a:avLst>
            <a:gd name="adj1" fmla="val 16200000"/>
            <a:gd name="adj2" fmla="val 1800000"/>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sz="2100" kern="1200" dirty="0" smtClean="0"/>
            <a:t>配电网侧智能电网</a:t>
          </a:r>
          <a:endParaRPr lang="zh-CN" altLang="en-US" sz="2100" kern="1200" dirty="0" smtClean="0"/>
        </a:p>
        <a:p>
          <a:pPr lvl="0" algn="ctr">
            <a:spcBef>
              <a:spcPct val="0"/>
            </a:spcBef>
          </a:pPr>
          <a:endParaRPr lang="zh-CN" altLang="en-US" sz="2100" kern="1200" dirty="0"/>
        </a:p>
      </dsp:txBody>
      <dsp:txXfrm>
        <a:off x="2415993" y="904239"/>
        <a:ext cx="1158240" cy="1137920"/>
      </dsp:txXfrm>
    </dsp:sp>
    <dsp:sp modelId="{FF09837B-341E-48F6-96A6-EEC9E2510330}">
      <dsp:nvSpPr>
        <dsp:cNvPr id="0" name=""/>
        <dsp:cNvSpPr/>
      </dsp:nvSpPr>
      <dsp:spPr>
        <a:xfrm>
          <a:off x="383993" y="375919"/>
          <a:ext cx="3413760" cy="3413760"/>
        </a:xfrm>
        <a:prstGeom prst="pie">
          <a:avLst>
            <a:gd name="adj1" fmla="val 1800000"/>
            <a:gd name="adj2" fmla="val 9000000"/>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sz="2100" kern="1200" dirty="0" smtClean="0"/>
            <a:t>输电侧智能电网</a:t>
          </a:r>
          <a:endParaRPr lang="zh-CN" altLang="en-US" sz="2100" kern="1200" dirty="0" smtClean="0"/>
        </a:p>
      </dsp:txBody>
      <dsp:txXfrm>
        <a:off x="1318713" y="2529840"/>
        <a:ext cx="1544320" cy="1056640"/>
      </dsp:txXfrm>
    </dsp:sp>
    <dsp:sp modelId="{A0543EED-4526-449D-9280-78B0E3AA147D}">
      <dsp:nvSpPr>
        <dsp:cNvPr id="0" name=""/>
        <dsp:cNvSpPr/>
      </dsp:nvSpPr>
      <dsp:spPr>
        <a:xfrm>
          <a:off x="383993" y="375919"/>
          <a:ext cx="3413760" cy="3413760"/>
        </a:xfrm>
        <a:prstGeom prst="pie">
          <a:avLst>
            <a:gd name="adj1" fmla="val 9000000"/>
            <a:gd name="adj2" fmla="val 16200000"/>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sz="2100" kern="1200" dirty="0" smtClean="0"/>
            <a:t>用户侧智能电网</a:t>
          </a:r>
          <a:endParaRPr lang="zh-CN" altLang="en-US" sz="2100" kern="1200" dirty="0" smtClean="0"/>
        </a:p>
        <a:p>
          <a:pPr lvl="0" algn="ctr">
            <a:spcBef>
              <a:spcPct val="0"/>
            </a:spcBef>
          </a:pPr>
          <a:endParaRPr lang="zh-CN" altLang="en-US" sz="2100" kern="1200" dirty="0"/>
        </a:p>
      </dsp:txBody>
      <dsp:txXfrm>
        <a:off x="749753" y="1046480"/>
        <a:ext cx="1158240" cy="1137920"/>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36D6E9E-50A3-47B0-A2A8-9F964363FA82}">
      <dsp:nvSpPr>
        <dsp:cNvPr id="0" name=""/>
        <dsp:cNvSpPr/>
      </dsp:nvSpPr>
      <dsp:spPr>
        <a:xfrm>
          <a:off x="559964" y="274319"/>
          <a:ext cx="3413760" cy="3413760"/>
        </a:xfrm>
        <a:prstGeom prst="pie">
          <a:avLst>
            <a:gd name="adj1" fmla="val 16200000"/>
            <a:gd name="adj2" fmla="val 1800000"/>
          </a:avLst>
        </a:prstGeom>
        <a:solidFill>
          <a:schemeClr val="accent6">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100" kern="1200" dirty="0" smtClean="0"/>
            <a:t>输电侧智能电网</a:t>
          </a:r>
          <a:endParaRPr lang="zh-CN" altLang="en-US" sz="2100" kern="1200" dirty="0" smtClean="0"/>
        </a:p>
        <a:p>
          <a:pPr lvl="0" algn="ctr">
            <a:spcBef>
              <a:spcPct val="0"/>
            </a:spcBef>
          </a:pPr>
          <a:endParaRPr lang="zh-CN" altLang="en-US" sz="2100" kern="1200" dirty="0"/>
        </a:p>
      </dsp:txBody>
      <dsp:txXfrm>
        <a:off x="2415993" y="904239"/>
        <a:ext cx="1158240" cy="1137920"/>
      </dsp:txXfrm>
    </dsp:sp>
    <dsp:sp modelId="{FF09837B-341E-48F6-96A6-EEC9E2510330}">
      <dsp:nvSpPr>
        <dsp:cNvPr id="0" name=""/>
        <dsp:cNvSpPr/>
      </dsp:nvSpPr>
      <dsp:spPr>
        <a:xfrm>
          <a:off x="383993" y="375919"/>
          <a:ext cx="3413760" cy="3413760"/>
        </a:xfrm>
        <a:prstGeom prst="pie">
          <a:avLst>
            <a:gd name="adj1" fmla="val 1800000"/>
            <a:gd name="adj2" fmla="val 9000000"/>
          </a:avLst>
        </a:prstGeom>
        <a:solidFill>
          <a:schemeClr val="accent6">
            <a:alpha val="90000"/>
            <a:hueOff val="0"/>
            <a:satOff val="0"/>
            <a:lumOff val="0"/>
            <a:alphaOff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2100" kern="1200" dirty="0" smtClean="0"/>
            <a:t>配电网侧智能电网</a:t>
          </a:r>
          <a:endParaRPr lang="zh-CN" altLang="en-US" sz="2100" kern="1200" dirty="0" smtClean="0"/>
        </a:p>
      </dsp:txBody>
      <dsp:txXfrm>
        <a:off x="1318713" y="2529840"/>
        <a:ext cx="1544320" cy="1056640"/>
      </dsp:txXfrm>
    </dsp:sp>
    <dsp:sp modelId="{A0543EED-4526-449D-9280-78B0E3AA147D}">
      <dsp:nvSpPr>
        <dsp:cNvPr id="0" name=""/>
        <dsp:cNvSpPr/>
      </dsp:nvSpPr>
      <dsp:spPr>
        <a:xfrm>
          <a:off x="383993" y="375919"/>
          <a:ext cx="3413760" cy="3413760"/>
        </a:xfrm>
        <a:prstGeom prst="pie">
          <a:avLst>
            <a:gd name="adj1" fmla="val 9000000"/>
            <a:gd name="adj2" fmla="val 16200000"/>
          </a:avLst>
        </a:prstGeom>
        <a:solidFill>
          <a:schemeClr val="accent6">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sz="2100" kern="1200" dirty="0" smtClean="0"/>
            <a:t>用户侧智能电网</a:t>
          </a:r>
          <a:endParaRPr lang="zh-CN" altLang="en-US" sz="2100" kern="1200" dirty="0" smtClean="0"/>
        </a:p>
        <a:p>
          <a:pPr lvl="0" algn="ctr">
            <a:spcBef>
              <a:spcPct val="0"/>
            </a:spcBef>
          </a:pPr>
          <a:endParaRPr lang="zh-CN" altLang="en-US" sz="2100" kern="1200" dirty="0"/>
        </a:p>
      </dsp:txBody>
      <dsp:txXfrm>
        <a:off x="749753" y="1046480"/>
        <a:ext cx="1158240" cy="113792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8ABEF77-9989-4BA7-B1FB-C7DCF2DCB83E}">
      <dsp:nvSpPr>
        <dsp:cNvPr id="0" name=""/>
        <dsp:cNvSpPr/>
      </dsp:nvSpPr>
      <dsp:spPr>
        <a:xfrm>
          <a:off x="105313" y="158416"/>
          <a:ext cx="7195395" cy="1785803"/>
        </a:xfrm>
        <a:prstGeom prst="roundRect">
          <a:avLst>
            <a:gd name="adj" fmla="val 10000"/>
          </a:avLst>
        </a:prstGeom>
        <a:solidFill>
          <a:schemeClr val="accent6">
            <a:alpha val="90000"/>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t>智能电网概念的来源</a:t>
          </a:r>
          <a:endParaRPr lang="zh-CN" altLang="en-US" sz="1800" kern="1200" dirty="0"/>
        </a:p>
        <a:p>
          <a:pPr marL="114300" lvl="1" indent="-114300" algn="l" defTabSz="622300">
            <a:lnSpc>
              <a:spcPct val="90000"/>
            </a:lnSpc>
            <a:spcBef>
              <a:spcPct val="0"/>
            </a:spcBef>
            <a:spcAft>
              <a:spcPct val="15000"/>
            </a:spcAft>
            <a:buChar char="••"/>
          </a:pPr>
          <a:r>
            <a:rPr lang="en-US" altLang="zh-CN" sz="1400" kern="1200" dirty="0" smtClean="0"/>
            <a:t>1998</a:t>
          </a:r>
          <a:r>
            <a:rPr lang="zh-CN" altLang="en-US" sz="1400" kern="1200" dirty="0" smtClean="0"/>
            <a:t>年</a:t>
          </a:r>
          <a:r>
            <a:rPr lang="en-US" altLang="zh-CN" sz="1400" kern="1200" dirty="0" smtClean="0"/>
            <a:t>EPRI</a:t>
          </a:r>
          <a:r>
            <a:rPr lang="zh-CN" sz="1400" kern="1200" dirty="0" smtClean="0"/>
            <a:t>试图为电网开发一个中央神经系统，提高调度员对电网事故的预判能力</a:t>
          </a:r>
          <a:endParaRPr lang="zh-CN" altLang="en-US" sz="1400" kern="1200" dirty="0"/>
        </a:p>
        <a:p>
          <a:pPr marL="114300" lvl="1" indent="-114300" algn="l" defTabSz="622300">
            <a:lnSpc>
              <a:spcPct val="90000"/>
            </a:lnSpc>
            <a:spcBef>
              <a:spcPct val="0"/>
            </a:spcBef>
            <a:spcAft>
              <a:spcPct val="15000"/>
            </a:spcAft>
            <a:buChar char="••"/>
          </a:pPr>
          <a:r>
            <a:rPr lang="en-US" sz="1400" kern="1200" dirty="0" smtClean="0"/>
            <a:t>2002</a:t>
          </a:r>
          <a:r>
            <a:rPr lang="zh-CN" sz="1400" kern="1200" dirty="0" smtClean="0"/>
            <a:t>年</a:t>
          </a:r>
          <a:r>
            <a:rPr lang="en-US" sz="1400" kern="1200" dirty="0" smtClean="0"/>
            <a:t>EPR</a:t>
          </a:r>
          <a:r>
            <a:rPr lang="zh-CN" altLang="zh-CN" sz="1400" kern="1200" dirty="0" smtClean="0"/>
            <a:t>项目</a:t>
          </a:r>
          <a:r>
            <a:rPr lang="zh-CN" sz="1400" kern="1200" dirty="0" smtClean="0"/>
            <a:t>提出</a:t>
          </a:r>
          <a:r>
            <a:rPr lang="en-US" sz="1400" kern="1200" dirty="0" smtClean="0"/>
            <a:t>“</a:t>
          </a:r>
          <a:r>
            <a:rPr lang="en-US" sz="1400" kern="1200" dirty="0" err="1" smtClean="0"/>
            <a:t>Intelligrid</a:t>
          </a:r>
          <a:r>
            <a:rPr lang="en-US" sz="1400" kern="1200" dirty="0" smtClean="0"/>
            <a:t>”</a:t>
          </a:r>
          <a:r>
            <a:rPr lang="zh-CN" sz="1400" kern="1200" dirty="0" smtClean="0"/>
            <a:t> 研究，致力于智能电网整体的信息通信架构开发，配电侧的业务创新和技术研发</a:t>
          </a:r>
          <a:endParaRPr lang="zh-CN" altLang="en-US" sz="1400" kern="1200" dirty="0"/>
        </a:p>
        <a:p>
          <a:pPr marL="114300" lvl="1" indent="-114300" algn="l" defTabSz="622300">
            <a:lnSpc>
              <a:spcPct val="90000"/>
            </a:lnSpc>
            <a:spcBef>
              <a:spcPct val="0"/>
            </a:spcBef>
            <a:spcAft>
              <a:spcPct val="15000"/>
            </a:spcAft>
            <a:buChar char="••"/>
          </a:pPr>
          <a:r>
            <a:rPr lang="en-US" sz="1400" kern="1200" dirty="0" smtClean="0"/>
            <a:t>2004</a:t>
          </a:r>
          <a:r>
            <a:rPr lang="zh-CN" sz="1400" kern="1200" dirty="0" smtClean="0"/>
            <a:t>年智能电网框架</a:t>
          </a:r>
          <a:endParaRPr lang="zh-CN" altLang="en-US" sz="1400" kern="1200" dirty="0"/>
        </a:p>
      </dsp:txBody>
      <dsp:txXfrm>
        <a:off x="105313" y="158416"/>
        <a:ext cx="5824625" cy="1785803"/>
      </dsp:txXfrm>
    </dsp:sp>
    <dsp:sp modelId="{462A50F2-7E61-4E46-9531-96C0DA65B38B}">
      <dsp:nvSpPr>
        <dsp:cNvPr id="0" name=""/>
        <dsp:cNvSpPr/>
      </dsp:nvSpPr>
      <dsp:spPr>
        <a:xfrm>
          <a:off x="5040578" y="2204376"/>
          <a:ext cx="2520269" cy="891968"/>
        </a:xfrm>
        <a:prstGeom prst="roundRect">
          <a:avLst>
            <a:gd name="adj" fmla="val 10000"/>
          </a:avLst>
        </a:prstGeom>
        <a:solidFill>
          <a:schemeClr val="accent6">
            <a:alpha val="90000"/>
            <a:hueOff val="0"/>
            <a:satOff val="0"/>
            <a:lumOff val="0"/>
            <a:alphaOff val="-2000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b="1" kern="1200" dirty="0" smtClean="0"/>
            <a:t>智能电网的雏形</a:t>
          </a:r>
          <a:endParaRPr lang="zh-CN" altLang="en-US" sz="1800" kern="1200" dirty="0"/>
        </a:p>
        <a:p>
          <a:pPr marL="114300" lvl="1" indent="-114300" algn="l" defTabSz="622300">
            <a:lnSpc>
              <a:spcPct val="90000"/>
            </a:lnSpc>
            <a:spcBef>
              <a:spcPct val="0"/>
            </a:spcBef>
            <a:spcAft>
              <a:spcPct val="15000"/>
            </a:spcAft>
            <a:buChar char="••"/>
          </a:pPr>
          <a:r>
            <a:rPr lang="zh-CN" sz="1400" kern="1200" dirty="0" smtClean="0"/>
            <a:t>《</a:t>
          </a:r>
          <a:r>
            <a:rPr lang="en-US" sz="1400" kern="1200" dirty="0" smtClean="0"/>
            <a:t>Grid 2030</a:t>
          </a:r>
          <a:r>
            <a:rPr lang="zh-CN" sz="1400" kern="1200" dirty="0" smtClean="0"/>
            <a:t>》</a:t>
          </a:r>
          <a:endParaRPr lang="zh-CN" altLang="en-US" sz="1400" kern="1200" dirty="0"/>
        </a:p>
      </dsp:txBody>
      <dsp:txXfrm>
        <a:off x="5040578" y="2204376"/>
        <a:ext cx="1992078" cy="891968"/>
      </dsp:txXfrm>
    </dsp:sp>
    <dsp:sp modelId="{CAC50F5A-492A-448A-A359-343025AEDF45}">
      <dsp:nvSpPr>
        <dsp:cNvPr id="0" name=""/>
        <dsp:cNvSpPr/>
      </dsp:nvSpPr>
      <dsp:spPr>
        <a:xfrm>
          <a:off x="3611181" y="3520037"/>
          <a:ext cx="5101786" cy="936569"/>
        </a:xfrm>
        <a:prstGeom prst="roundRect">
          <a:avLst>
            <a:gd name="adj" fmla="val 10000"/>
          </a:avLst>
        </a:prstGeom>
        <a:solidFill>
          <a:schemeClr val="accent6">
            <a:alpha val="90000"/>
            <a:hueOff val="0"/>
            <a:satOff val="0"/>
            <a:lumOff val="0"/>
            <a:alphaOff val="-4000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zh-CN" altLang="en-US" sz="1800" kern="1200" dirty="0" smtClean="0"/>
            <a:t>智能电网发展</a:t>
          </a:r>
          <a:endParaRPr lang="zh-CN" altLang="en-US" sz="1800" kern="1200" dirty="0"/>
        </a:p>
        <a:p>
          <a:pPr marL="114300" lvl="1" indent="-114300" algn="l" defTabSz="622300">
            <a:lnSpc>
              <a:spcPct val="90000"/>
            </a:lnSpc>
            <a:spcBef>
              <a:spcPct val="0"/>
            </a:spcBef>
            <a:spcAft>
              <a:spcPct val="15000"/>
            </a:spcAft>
            <a:buChar char="••"/>
          </a:pPr>
          <a:r>
            <a:rPr lang="zh-CN" sz="1400" kern="1200" dirty="0" smtClean="0"/>
            <a:t>《</a:t>
          </a:r>
          <a:r>
            <a:rPr lang="en-US" sz="1400" kern="1200" dirty="0" smtClean="0"/>
            <a:t>2010-2014 </a:t>
          </a:r>
          <a:r>
            <a:rPr lang="zh-CN" sz="1400" kern="1200" dirty="0" smtClean="0"/>
            <a:t>年智能电网研发跨年度项目规划》</a:t>
          </a:r>
          <a:endParaRPr lang="zh-CN" altLang="en-US" sz="1400" kern="1200" dirty="0"/>
        </a:p>
      </dsp:txBody>
      <dsp:txXfrm>
        <a:off x="3611181" y="3520037"/>
        <a:ext cx="4032569" cy="936569"/>
      </dsp:txXfrm>
    </dsp:sp>
    <dsp:sp modelId="{1C7F05BC-5899-4974-B1D2-40D322700823}">
      <dsp:nvSpPr>
        <dsp:cNvPr id="0" name=""/>
        <dsp:cNvSpPr/>
      </dsp:nvSpPr>
      <dsp:spPr>
        <a:xfrm>
          <a:off x="6507362" y="1333590"/>
          <a:ext cx="898659" cy="898659"/>
        </a:xfrm>
        <a:prstGeom prst="downArrow">
          <a:avLst>
            <a:gd name="adj1" fmla="val 55000"/>
            <a:gd name="adj2" fmla="val 45000"/>
          </a:avLst>
        </a:prstGeom>
        <a:solidFill>
          <a:schemeClr val="accent6">
            <a:alpha val="90000"/>
            <a:tint val="40000"/>
            <a:hueOff val="0"/>
            <a:satOff val="0"/>
            <a:lumOff val="0"/>
            <a:alphaOff val="0"/>
          </a:schemeClr>
        </a:solidFill>
        <a:ln>
          <a:noFill/>
        </a:ln>
        <a:effectLst/>
        <a:sp3d z="572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6507362" y="1333590"/>
        <a:ext cx="898659" cy="898659"/>
      </dsp:txXfrm>
    </dsp:sp>
    <dsp:sp modelId="{BF066AEF-83E6-4297-8366-0705D460A0B3}">
      <dsp:nvSpPr>
        <dsp:cNvPr id="0" name=""/>
        <dsp:cNvSpPr/>
      </dsp:nvSpPr>
      <dsp:spPr>
        <a:xfrm>
          <a:off x="7160835" y="2753011"/>
          <a:ext cx="898659" cy="898659"/>
        </a:xfrm>
        <a:prstGeom prst="downArrow">
          <a:avLst>
            <a:gd name="adj1" fmla="val 55000"/>
            <a:gd name="adj2" fmla="val 45000"/>
          </a:avLst>
        </a:prstGeom>
        <a:solidFill>
          <a:schemeClr val="accent6">
            <a:alpha val="90000"/>
            <a:tint val="40000"/>
            <a:hueOff val="0"/>
            <a:satOff val="0"/>
            <a:lumOff val="0"/>
            <a:alphaOff val="-40000"/>
          </a:schemeClr>
        </a:solidFill>
        <a:ln>
          <a:noFill/>
        </a:ln>
        <a:effectLst/>
        <a:sp3d z="57200" extrusionH="600" contourW="3000">
          <a:bevelT w="48600" h="18600" prst="relaxedInset"/>
          <a:bevelB w="48600" h="8600" prst="relaxedInset"/>
        </a:sp3d>
      </dsp:spPr>
      <dsp:style>
        <a:lnRef idx="0">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7160835" y="2753011"/>
        <a:ext cx="898659" cy="89865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7.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7.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8.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9.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2" cstate="print"/>
          <a:stretch>
            <a:fillRect/>
          </a:stretch>
        </p:blipFill>
        <p:spPr>
          <a:xfrm>
            <a:off x="428596" y="642942"/>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第1节版式">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第2节版式">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3节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196975"/>
            <a:ext cx="8229600" cy="4929188"/>
          </a:xfrm>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357158" y="6286520"/>
          <a:ext cx="7786742"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 name="图片 4" descr="1_副本.jpg"/>
          <p:cNvPicPr>
            <a:picLocks noChangeAspect="1"/>
          </p:cNvPicPr>
          <p:nvPr userDrawn="1"/>
        </p:nvPicPr>
        <p:blipFill>
          <a:blip r:embed="rId18" cstate="print"/>
          <a:stretch>
            <a:fillRect/>
          </a:stretch>
        </p:blipFill>
        <p:spPr>
          <a:xfrm>
            <a:off x="8143900" y="5930848"/>
            <a:ext cx="1000100" cy="927152"/>
          </a:xfrm>
          <a:prstGeom prst="rect">
            <a:avLst/>
          </a:prstGeom>
        </p:spPr>
      </p:pic>
    </p:spTree>
  </p:cSld>
  <p:clrMap bg1="lt1" tx1="dk1" bg2="lt2" tx2="dk2" accent1="accent1" accent2="accent2" accent3="accent3" accent4="accent4" accent5="accent5" accent6="accent6" hlink="hlink" folHlink="folHlink"/>
  <p:sldLayoutIdLst>
    <p:sldLayoutId id="2147483748" r:id="rId1"/>
    <p:sldLayoutId id="2147483750" r:id="rId2"/>
    <p:sldLayoutId id="2147483751" r:id="rId3"/>
    <p:sldLayoutId id="2147483752"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3.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3.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3.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3.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3.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4.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6</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err="1" smtClean="0">
                <a:solidFill>
                  <a:schemeClr val="tx1"/>
                </a:solidFill>
              </a:rPr>
              <a:t>智能</a:t>
            </a:r>
            <a:r>
              <a:rPr lang="zh-CN" altLang="en-US" b="1" dirty="0" smtClean="0">
                <a:solidFill>
                  <a:schemeClr val="tx1"/>
                </a:solidFill>
              </a:rPr>
              <a:t>电网</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6.1.4</a:t>
            </a:r>
            <a:r>
              <a:rPr lang="zh-CN" altLang="en-US" smtClean="0"/>
              <a:t>  智能</a:t>
            </a:r>
            <a:r>
              <a:rPr lang="zh-CN" altLang="en-US" dirty="0" smtClean="0"/>
              <a:t>电网的建设目标</a:t>
            </a:r>
            <a:endParaRPr lang="zh-CN" altLang="en-US" dirty="0"/>
          </a:p>
        </p:txBody>
      </p:sp>
      <p:graphicFrame>
        <p:nvGraphicFramePr>
          <p:cNvPr id="41" name="图示 40"/>
          <p:cNvGraphicFramePr/>
          <p:nvPr/>
        </p:nvGraphicFramePr>
        <p:xfrm>
          <a:off x="214282" y="1357298"/>
          <a:ext cx="435771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0897" name="Rectangle 1"/>
          <p:cNvSpPr>
            <a:spLocks noChangeArrowheads="1"/>
          </p:cNvSpPr>
          <p:nvPr/>
        </p:nvSpPr>
        <p:spPr bwMode="auto">
          <a:xfrm>
            <a:off x="4429124" y="1785926"/>
            <a:ext cx="4391348"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6700">
              <a:lnSpc>
                <a:spcPct val="150000"/>
              </a:lnSpc>
            </a:pPr>
            <a:r>
              <a:rPr lang="en-US" altLang="zh-CN" sz="2000" dirty="0" smtClean="0"/>
              <a:t>    </a:t>
            </a:r>
            <a:r>
              <a:rPr lang="zh-CN" altLang="zh-CN" sz="2000" b="1" dirty="0" smtClean="0">
                <a:latin typeface="宋体" pitchFamily="2" charset="-122"/>
                <a:ea typeface="宋体" pitchFamily="2" charset="-122"/>
              </a:rPr>
              <a:t>使用电力电子器件实现潮流控制，优化系统运行；通过使用全面的传感器网络、通信网络、可视化技术以及实时高级应用程序实现全网的实时监测、控制和预警，预测可能发生的故障、并在故障发生前解决问题，实现系统自愈。</a:t>
            </a:r>
            <a:endPar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6.2.1  </a:t>
            </a:r>
            <a:r>
              <a:rPr lang="zh-CN" altLang="en-US" dirty="0" smtClean="0"/>
              <a:t>国外智能电网研究进展</a:t>
            </a:r>
            <a:endParaRPr lang="zh-CN" altLang="en-US" dirty="0"/>
          </a:p>
        </p:txBody>
      </p:sp>
      <p:sp>
        <p:nvSpPr>
          <p:cNvPr id="798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图示 8"/>
          <p:cNvGraphicFramePr/>
          <p:nvPr/>
        </p:nvGraphicFramePr>
        <p:xfrm>
          <a:off x="251520" y="1556792"/>
          <a:ext cx="8712968"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矩形 9"/>
          <p:cNvSpPr/>
          <p:nvPr/>
        </p:nvSpPr>
        <p:spPr>
          <a:xfrm>
            <a:off x="3347864" y="1124744"/>
            <a:ext cx="2509020" cy="369332"/>
          </a:xfrm>
          <a:prstGeom prst="rect">
            <a:avLst/>
          </a:prstGeom>
        </p:spPr>
        <p:txBody>
          <a:bodyPr wrap="none">
            <a:spAutoFit/>
          </a:bodyPr>
          <a:lstStyle/>
          <a:p>
            <a:r>
              <a:rPr lang="zh-CN" altLang="zh-CN" b="1" dirty="0" smtClean="0"/>
              <a:t>美国智能电网研究发展</a:t>
            </a:r>
            <a:endParaRPr lang="zh-CN" altLang="en-US"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6.2.1  </a:t>
            </a:r>
            <a:r>
              <a:rPr lang="zh-CN" altLang="en-US" dirty="0" smtClean="0"/>
              <a:t>国外智能电网研究进展</a:t>
            </a:r>
            <a:endParaRPr lang="zh-CN" altLang="en-US" dirty="0"/>
          </a:p>
        </p:txBody>
      </p:sp>
      <p:sp>
        <p:nvSpPr>
          <p:cNvPr id="4" name="矩形 3"/>
          <p:cNvSpPr/>
          <p:nvPr/>
        </p:nvSpPr>
        <p:spPr>
          <a:xfrm>
            <a:off x="3203848" y="1340768"/>
            <a:ext cx="2509020" cy="369332"/>
          </a:xfrm>
          <a:prstGeom prst="rect">
            <a:avLst/>
          </a:prstGeom>
        </p:spPr>
        <p:txBody>
          <a:bodyPr wrap="none">
            <a:spAutoFit/>
          </a:bodyPr>
          <a:lstStyle/>
          <a:p>
            <a:r>
              <a:rPr lang="zh-CN" altLang="zh-CN" b="1" dirty="0" smtClean="0"/>
              <a:t>欧洲智能电网研究发展</a:t>
            </a:r>
            <a:endParaRPr lang="zh-CN" altLang="en-US" dirty="0"/>
          </a:p>
        </p:txBody>
      </p:sp>
      <p:graphicFrame>
        <p:nvGraphicFramePr>
          <p:cNvPr id="5" name="图示 4"/>
          <p:cNvGraphicFramePr/>
          <p:nvPr/>
        </p:nvGraphicFramePr>
        <p:xfrm>
          <a:off x="539552" y="1628800"/>
          <a:ext cx="8352928"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251520" y="1268760"/>
            <a:ext cx="8424936" cy="1152128"/>
          </a:xfrm>
        </p:spPr>
        <p:txBody>
          <a:bodyPr/>
          <a:lstStyle/>
          <a:p>
            <a:pPr>
              <a:lnSpc>
                <a:spcPct val="150000"/>
              </a:lnSpc>
            </a:pPr>
            <a:r>
              <a:rPr lang="zh-CN" altLang="en-US" dirty="0" smtClean="0"/>
              <a:t>亚洲</a:t>
            </a:r>
            <a:r>
              <a:rPr lang="zh-CN" altLang="zh-CN" dirty="0" smtClean="0"/>
              <a:t>智能电网研究发展</a:t>
            </a:r>
            <a:endParaRPr lang="en-US" altLang="zh-CN" dirty="0" smtClean="0"/>
          </a:p>
          <a:p>
            <a:pPr lvl="1">
              <a:lnSpc>
                <a:spcPct val="150000"/>
              </a:lnSpc>
            </a:pPr>
            <a:r>
              <a:rPr lang="zh-CN" altLang="en-US" sz="1800" dirty="0" smtClean="0"/>
              <a:t>韩国</a:t>
            </a:r>
            <a:endParaRPr lang="en-US" altLang="zh-CN" sz="1800" dirty="0" smtClean="0"/>
          </a:p>
        </p:txBody>
      </p:sp>
      <p:sp>
        <p:nvSpPr>
          <p:cNvPr id="3" name="标题 2"/>
          <p:cNvSpPr>
            <a:spLocks noGrp="1"/>
          </p:cNvSpPr>
          <p:nvPr>
            <p:ph type="title"/>
          </p:nvPr>
        </p:nvSpPr>
        <p:spPr/>
        <p:txBody>
          <a:bodyPr/>
          <a:lstStyle/>
          <a:p>
            <a:r>
              <a:rPr lang="en-US" altLang="zh-CN" dirty="0" smtClean="0"/>
              <a:t>6.2.1  </a:t>
            </a:r>
            <a:r>
              <a:rPr lang="zh-CN" altLang="en-US" dirty="0" smtClean="0"/>
              <a:t>国外智能电网研究进展</a:t>
            </a:r>
            <a:endParaRPr lang="zh-CN" altLang="en-US" dirty="0"/>
          </a:p>
        </p:txBody>
      </p:sp>
      <p:graphicFrame>
        <p:nvGraphicFramePr>
          <p:cNvPr id="5" name="图示 4"/>
          <p:cNvGraphicFramePr/>
          <p:nvPr/>
        </p:nvGraphicFramePr>
        <p:xfrm>
          <a:off x="611560" y="2852936"/>
          <a:ext cx="8136904"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6.2.1  </a:t>
            </a:r>
            <a:r>
              <a:rPr lang="zh-CN" altLang="en-US" dirty="0" smtClean="0"/>
              <a:t>国外智能电网研究进展</a:t>
            </a:r>
            <a:endParaRPr lang="zh-CN" altLang="en-US" dirty="0"/>
          </a:p>
        </p:txBody>
      </p:sp>
      <p:graphicFrame>
        <p:nvGraphicFramePr>
          <p:cNvPr id="6" name="内容占位符 5"/>
          <p:cNvGraphicFramePr>
            <a:graphicFrameLocks noGrp="1"/>
          </p:cNvGraphicFramePr>
          <p:nvPr>
            <p:ph idx="1"/>
          </p:nvPr>
        </p:nvGraphicFramePr>
        <p:xfrm>
          <a:off x="395536" y="1124744"/>
          <a:ext cx="8424936"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179512" y="1196752"/>
          <a:ext cx="8820472"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标题 1"/>
          <p:cNvSpPr>
            <a:spLocks noGrp="1"/>
          </p:cNvSpPr>
          <p:nvPr>
            <p:ph type="title"/>
          </p:nvPr>
        </p:nvSpPr>
        <p:spPr/>
        <p:txBody>
          <a:bodyPr/>
          <a:lstStyle/>
          <a:p>
            <a:r>
              <a:rPr lang="en-US" altLang="zh-CN" dirty="0" smtClean="0"/>
              <a:t>6</a:t>
            </a:r>
            <a:r>
              <a:rPr lang="en-US" dirty="0" smtClean="0"/>
              <a:t>.2</a:t>
            </a:r>
            <a:r>
              <a:rPr lang="en-US" altLang="zh-CN" dirty="0" smtClean="0"/>
              <a:t>.2</a:t>
            </a:r>
            <a:r>
              <a:rPr lang="en-US" dirty="0" smtClean="0"/>
              <a:t>  </a:t>
            </a:r>
            <a:r>
              <a:rPr lang="zh-CN" altLang="en-US" dirty="0" smtClean="0"/>
              <a:t>国内智能电网研究进展</a:t>
            </a:r>
            <a:endParaRPr lang="zh-CN" altLang="en-US"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6.2.2  </a:t>
            </a:r>
            <a:r>
              <a:rPr lang="zh-CN" altLang="en-US" dirty="0" smtClean="0"/>
              <a:t>国内智能电网研究进展</a:t>
            </a:r>
            <a:endParaRPr lang="zh-CN" altLang="en-US" dirty="0"/>
          </a:p>
        </p:txBody>
      </p:sp>
      <p:graphicFrame>
        <p:nvGraphicFramePr>
          <p:cNvPr id="5" name="内容占位符 4"/>
          <p:cNvGraphicFramePr>
            <a:graphicFrameLocks noGrp="1"/>
          </p:cNvGraphicFramePr>
          <p:nvPr>
            <p:ph idx="1"/>
          </p:nvPr>
        </p:nvGraphicFramePr>
        <p:xfrm>
          <a:off x="457200" y="11969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latin typeface="+mn-lt"/>
                <a:ea typeface="+mn-ea"/>
              </a:rPr>
              <a:t>6.3</a:t>
            </a:r>
            <a:r>
              <a:rPr lang="en-US" altLang="zh-CN" dirty="0" smtClean="0">
                <a:latin typeface="+mn-ea"/>
                <a:ea typeface="+mn-ea"/>
              </a:rPr>
              <a:t> </a:t>
            </a:r>
            <a:r>
              <a:rPr lang="zh-CN" altLang="zh-CN" dirty="0" smtClean="0">
                <a:latin typeface="+mn-ea"/>
                <a:ea typeface="+mn-ea"/>
              </a:rPr>
              <a:t>基于物联网的智能电网主要技术</a:t>
            </a:r>
            <a:endParaRPr lang="zh-CN" altLang="en-US" dirty="0">
              <a:latin typeface="+mn-ea"/>
              <a:ea typeface="+mn-ea"/>
            </a:endParaRPr>
          </a:p>
        </p:txBody>
      </p:sp>
      <p:sp>
        <p:nvSpPr>
          <p:cNvPr id="10752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7521" name="Object 1"/>
          <p:cNvGraphicFramePr>
            <a:graphicFrameLocks noChangeAspect="1"/>
          </p:cNvGraphicFramePr>
          <p:nvPr/>
        </p:nvGraphicFramePr>
        <p:xfrm>
          <a:off x="683568" y="1124744"/>
          <a:ext cx="7776864" cy="4896544"/>
        </p:xfrm>
        <a:graphic>
          <a:graphicData uri="http://schemas.openxmlformats.org/presentationml/2006/ole">
            <p:oleObj spid="_x0000_s107521" name="Visio" r:id="rId3" imgW="7930839" imgH="5983991"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a:t>
            </a:r>
            <a:r>
              <a:rPr lang="en-US" altLang="zh-CN" dirty="0" smtClean="0">
                <a:latin typeface="+mn-ea"/>
              </a:rPr>
              <a:t> </a:t>
            </a:r>
            <a:r>
              <a:rPr lang="zh-CN" altLang="zh-CN" dirty="0" smtClean="0">
                <a:latin typeface="+mn-ea"/>
              </a:rPr>
              <a:t>基于物联网的智能电网主要技术</a:t>
            </a:r>
            <a:endParaRPr lang="zh-CN" altLang="en-US" dirty="0"/>
          </a:p>
        </p:txBody>
      </p:sp>
      <p:sp>
        <p:nvSpPr>
          <p:cNvPr id="3" name="内容占位符 2"/>
          <p:cNvSpPr>
            <a:spLocks noGrp="1"/>
          </p:cNvSpPr>
          <p:nvPr>
            <p:ph idx="1"/>
          </p:nvPr>
        </p:nvSpPr>
        <p:spPr>
          <a:xfrm>
            <a:off x="457200" y="1196975"/>
            <a:ext cx="8229600" cy="4464273"/>
          </a:xfrm>
        </p:spPr>
        <p:txBody>
          <a:bodyPr/>
          <a:lstStyle/>
          <a:p>
            <a:pPr>
              <a:lnSpc>
                <a:spcPct val="150000"/>
              </a:lnSpc>
            </a:pPr>
            <a:r>
              <a:rPr lang="zh-CN" altLang="zh-CN" dirty="0" smtClean="0"/>
              <a:t>面向智能电网的物联网从技术的角度分析，网络功能仍集中于数据的采集、传输、处理三个</a:t>
            </a:r>
            <a:r>
              <a:rPr lang="zh-CN" altLang="zh-CN" dirty="0" smtClean="0"/>
              <a:t>方面</a:t>
            </a:r>
            <a:endParaRPr lang="en-US" altLang="zh-CN" dirty="0" smtClean="0"/>
          </a:p>
          <a:p>
            <a:pPr>
              <a:lnSpc>
                <a:spcPct val="150000"/>
              </a:lnSpc>
            </a:pPr>
            <a:endParaRPr lang="en-US" altLang="zh-CN" dirty="0" smtClean="0"/>
          </a:p>
          <a:p>
            <a:pPr>
              <a:lnSpc>
                <a:spcPct val="150000"/>
              </a:lnSpc>
            </a:pPr>
            <a:r>
              <a:rPr lang="zh-CN" altLang="zh-CN" dirty="0" smtClean="0"/>
              <a:t>相应的智能电网的主要技术</a:t>
            </a:r>
            <a:endParaRPr lang="en-US" altLang="zh-CN" dirty="0" smtClean="0"/>
          </a:p>
          <a:p>
            <a:pPr lvl="1">
              <a:lnSpc>
                <a:spcPct val="150000"/>
              </a:lnSpc>
            </a:pPr>
            <a:r>
              <a:rPr lang="zh-CN" altLang="zh-CN" dirty="0" smtClean="0"/>
              <a:t>用于智能电网数据采集技术的高级量测架构</a:t>
            </a:r>
            <a:r>
              <a:rPr lang="en-US" altLang="zh-CN" dirty="0" smtClean="0"/>
              <a:t>( advanced metering infrastructure, AMI)</a:t>
            </a:r>
            <a:r>
              <a:rPr lang="zh-CN" altLang="zh-CN" dirty="0" smtClean="0"/>
              <a:t>；</a:t>
            </a:r>
            <a:endParaRPr lang="en-US" altLang="zh-CN" dirty="0" smtClean="0"/>
          </a:p>
          <a:p>
            <a:pPr lvl="1">
              <a:lnSpc>
                <a:spcPct val="150000"/>
              </a:lnSpc>
            </a:pPr>
            <a:r>
              <a:rPr lang="zh-CN" altLang="zh-CN" dirty="0" smtClean="0"/>
              <a:t>用于数据传输的无线传感器网络（</a:t>
            </a:r>
            <a:r>
              <a:rPr lang="en-US" altLang="zh-CN" dirty="0" smtClean="0"/>
              <a:t>Wireless Sensor Networks</a:t>
            </a:r>
            <a:r>
              <a:rPr lang="zh-CN" altLang="zh-CN" dirty="0" smtClean="0"/>
              <a:t>， </a:t>
            </a:r>
            <a:r>
              <a:rPr lang="en-US" altLang="zh-CN" dirty="0" smtClean="0"/>
              <a:t>WSN</a:t>
            </a:r>
            <a:r>
              <a:rPr lang="zh-CN" altLang="zh-CN" dirty="0" smtClean="0"/>
              <a:t>）技术；</a:t>
            </a:r>
            <a:endParaRPr lang="en-US" altLang="zh-CN" dirty="0" smtClean="0"/>
          </a:p>
          <a:p>
            <a:pPr lvl="1">
              <a:lnSpc>
                <a:spcPct val="150000"/>
              </a:lnSpc>
            </a:pPr>
            <a:r>
              <a:rPr lang="zh-CN" altLang="zh-CN" dirty="0" smtClean="0"/>
              <a:t>用于数据处理的云计算技术。</a:t>
            </a:r>
            <a:endParaRPr lang="zh-CN" alt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6.3.1 </a:t>
            </a:r>
            <a:r>
              <a:rPr lang="zh-CN" altLang="zh-CN" b="1" dirty="0" smtClean="0"/>
              <a:t>高级量测技术</a:t>
            </a:r>
            <a:endParaRPr lang="zh-CN" altLang="en-US" dirty="0"/>
          </a:p>
        </p:txBody>
      </p:sp>
      <p:sp>
        <p:nvSpPr>
          <p:cNvPr id="6" name="内容占位符 5"/>
          <p:cNvSpPr>
            <a:spLocks noGrp="1"/>
          </p:cNvSpPr>
          <p:nvPr>
            <p:ph idx="1"/>
          </p:nvPr>
        </p:nvSpPr>
        <p:spPr>
          <a:xfrm>
            <a:off x="467544" y="1124744"/>
            <a:ext cx="8229600" cy="2088009"/>
          </a:xfrm>
        </p:spPr>
        <p:txBody>
          <a:bodyPr/>
          <a:lstStyle/>
          <a:p>
            <a:pPr>
              <a:lnSpc>
                <a:spcPct val="125000"/>
              </a:lnSpc>
            </a:pPr>
            <a:r>
              <a:rPr lang="en-US" altLang="zh-CN" dirty="0" smtClean="0"/>
              <a:t>AMI </a:t>
            </a:r>
            <a:r>
              <a:rPr lang="zh-CN" altLang="zh-CN" dirty="0" smtClean="0"/>
              <a:t>是一个用来测量、收集、储存、分析和运用用户用电信息的完整网络和系统。</a:t>
            </a:r>
            <a:endParaRPr lang="zh-CN" altLang="en-US" dirty="0" smtClean="0"/>
          </a:p>
          <a:p>
            <a:pPr lvl="1">
              <a:lnSpc>
                <a:spcPct val="125000"/>
              </a:lnSpc>
            </a:pPr>
            <a:r>
              <a:rPr lang="zh-CN" altLang="zh-CN" dirty="0" smtClean="0"/>
              <a:t>智能电表</a:t>
            </a:r>
            <a:r>
              <a:rPr lang="en-US" altLang="zh-CN" dirty="0" smtClean="0"/>
              <a:t>(smart meter)</a:t>
            </a:r>
            <a:r>
              <a:rPr lang="zh-CN" altLang="zh-CN" dirty="0" smtClean="0"/>
              <a:t>、</a:t>
            </a:r>
            <a:endParaRPr lang="en-US" altLang="zh-CN" dirty="0" smtClean="0"/>
          </a:p>
          <a:p>
            <a:pPr lvl="1">
              <a:lnSpc>
                <a:spcPct val="125000"/>
              </a:lnSpc>
            </a:pPr>
            <a:r>
              <a:rPr lang="zh-CN" altLang="zh-CN" dirty="0" smtClean="0"/>
              <a:t>双向通信网络</a:t>
            </a:r>
            <a:r>
              <a:rPr lang="en-US" altLang="zh-CN" dirty="0" smtClean="0"/>
              <a:t>(two-way communication network)</a:t>
            </a:r>
            <a:r>
              <a:rPr lang="zh-CN" altLang="zh-CN" dirty="0" smtClean="0"/>
              <a:t>、</a:t>
            </a:r>
            <a:endParaRPr lang="en-US" altLang="zh-CN" dirty="0" smtClean="0"/>
          </a:p>
          <a:p>
            <a:pPr lvl="1">
              <a:lnSpc>
                <a:spcPct val="125000"/>
              </a:lnSpc>
            </a:pPr>
            <a:r>
              <a:rPr lang="zh-CN" altLang="zh-CN" dirty="0" smtClean="0"/>
              <a:t>量测数据管理系统</a:t>
            </a:r>
            <a:r>
              <a:rPr lang="en-US" altLang="zh-CN" dirty="0" smtClean="0"/>
              <a:t>(Meter Data Management System, MDMS)</a:t>
            </a:r>
          </a:p>
          <a:p>
            <a:pPr lvl="1">
              <a:lnSpc>
                <a:spcPct val="125000"/>
              </a:lnSpc>
            </a:pPr>
            <a:r>
              <a:rPr lang="zh-CN" altLang="zh-CN" dirty="0" smtClean="0"/>
              <a:t>家域网</a:t>
            </a:r>
            <a:r>
              <a:rPr lang="en-US" altLang="zh-CN" dirty="0" smtClean="0"/>
              <a:t>(Home Area Networks, HANs)</a:t>
            </a:r>
            <a:r>
              <a:rPr lang="zh-CN" altLang="zh-CN" dirty="0" smtClean="0"/>
              <a:t>四方面的内容</a:t>
            </a:r>
            <a:endParaRPr lang="zh-CN" altLang="en-US" dirty="0"/>
          </a:p>
        </p:txBody>
      </p:sp>
      <p:pic>
        <p:nvPicPr>
          <p:cNvPr id="113666" name="Picture 2"/>
          <p:cNvPicPr>
            <a:picLocks noChangeAspect="1" noChangeArrowheads="1"/>
          </p:cNvPicPr>
          <p:nvPr/>
        </p:nvPicPr>
        <p:blipFill>
          <a:blip r:embed="rId2" cstate="print"/>
          <a:srcRect/>
          <a:stretch>
            <a:fillRect/>
          </a:stretch>
        </p:blipFill>
        <p:spPr bwMode="auto">
          <a:xfrm>
            <a:off x="1691680" y="3497560"/>
            <a:ext cx="5810250" cy="1371600"/>
          </a:xfrm>
          <a:prstGeom prst="rect">
            <a:avLst/>
          </a:prstGeom>
          <a:noFill/>
          <a:ln w="9525">
            <a:noFill/>
            <a:miter lim="800000"/>
            <a:headEnd/>
            <a:tailEnd/>
          </a:ln>
        </p:spPr>
      </p:pic>
      <p:sp>
        <p:nvSpPr>
          <p:cNvPr id="7" name="矩形 6"/>
          <p:cNvSpPr/>
          <p:nvPr/>
        </p:nvSpPr>
        <p:spPr>
          <a:xfrm>
            <a:off x="467544" y="5157192"/>
            <a:ext cx="8208912" cy="821250"/>
          </a:xfrm>
          <a:prstGeom prst="rect">
            <a:avLst/>
          </a:prstGeom>
        </p:spPr>
        <p:txBody>
          <a:bodyPr wrap="square">
            <a:spAutoFit/>
          </a:bodyPr>
          <a:lstStyle/>
          <a:p>
            <a:pPr marL="342900" indent="-342900" eaLnBrk="0" hangingPunct="0">
              <a:lnSpc>
                <a:spcPct val="125000"/>
              </a:lnSpc>
              <a:spcBef>
                <a:spcPct val="20000"/>
              </a:spcBef>
              <a:buClr>
                <a:srgbClr val="FF6600"/>
              </a:buClr>
              <a:buFont typeface="Wingdings" pitchFamily="2" charset="2"/>
              <a:buChar char="p"/>
            </a:pPr>
            <a:r>
              <a:rPr lang="en-US" altLang="zh-CN" sz="2000" dirty="0" smtClean="0">
                <a:latin typeface="+mn-lt"/>
                <a:ea typeface="+mn-ea"/>
              </a:rPr>
              <a:t>AMI </a:t>
            </a:r>
            <a:r>
              <a:rPr lang="zh-CN" altLang="zh-CN" sz="2000" dirty="0" smtClean="0">
                <a:latin typeface="+mn-lt"/>
                <a:ea typeface="+mn-ea"/>
              </a:rPr>
              <a:t>的建立可以彻底改变电网中电力流和信息流单向流动的现状，为用户和电网的双向全面互动提供平台和技术支持。</a:t>
            </a:r>
            <a:endParaRPr lang="zh-CN" altLang="en-US" sz="2000" dirty="0" smtClean="0">
              <a:latin typeface="+mn-lt"/>
              <a:ea typeface="+mn-ea"/>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Clr>
                <a:srgbClr val="FF6600"/>
              </a:buClr>
              <a:buFont typeface="Wingdings" pitchFamily="2" charset="2"/>
              <a:buChar char="l"/>
            </a:pPr>
            <a:r>
              <a:rPr lang="zh-CN" sz="2400" dirty="0" smtClean="0">
                <a:solidFill>
                  <a:schemeClr val="tx1"/>
                </a:solidFill>
                <a:latin typeface="+mn-lt"/>
                <a:ea typeface="+mn-ea"/>
                <a:cs typeface="+mn-cs"/>
              </a:rPr>
              <a:t>智能</a:t>
            </a:r>
            <a:r>
              <a:rPr lang="zh-CN" altLang="en-US" sz="2400" dirty="0" smtClean="0">
                <a:solidFill>
                  <a:schemeClr val="tx1"/>
                </a:solidFill>
                <a:latin typeface="+mn-lt"/>
                <a:ea typeface="+mn-ea"/>
                <a:cs typeface="+mn-cs"/>
              </a:rPr>
              <a:t>电网</a:t>
            </a:r>
            <a:r>
              <a:rPr lang="zh-CN" sz="2400" dirty="0" smtClean="0">
                <a:solidFill>
                  <a:schemeClr val="tx1"/>
                </a:solidFill>
                <a:latin typeface="+mn-lt"/>
                <a:ea typeface="+mn-ea"/>
                <a:cs typeface="+mn-cs"/>
              </a:rPr>
              <a:t>的概念</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Clr>
                <a:srgbClr val="FF6600"/>
              </a:buClr>
              <a:buFont typeface="Wingdings" pitchFamily="2" charset="2"/>
              <a:buChar char="l"/>
            </a:pPr>
            <a:r>
              <a:rPr lang="zh-CN" altLang="en-US" sz="2400" dirty="0" smtClean="0">
                <a:solidFill>
                  <a:schemeClr val="tx1"/>
                </a:solidFill>
                <a:latin typeface="+mn-lt"/>
                <a:ea typeface="+mn-ea"/>
                <a:cs typeface="+mn-cs"/>
              </a:rPr>
              <a:t>基于物联网的</a:t>
            </a:r>
            <a:r>
              <a:rPr lang="zh-CN" sz="2400" dirty="0" smtClean="0">
                <a:solidFill>
                  <a:schemeClr val="tx1"/>
                </a:solidFill>
                <a:latin typeface="+mn-lt"/>
                <a:ea typeface="+mn-ea"/>
                <a:cs typeface="+mn-cs"/>
              </a:rPr>
              <a:t>智能</a:t>
            </a:r>
            <a:r>
              <a:rPr lang="zh-CN" altLang="en-US" sz="2400" dirty="0" smtClean="0">
                <a:solidFill>
                  <a:schemeClr val="tx1"/>
                </a:solidFill>
                <a:latin typeface="+mn-lt"/>
                <a:ea typeface="+mn-ea"/>
                <a:cs typeface="+mn-cs"/>
              </a:rPr>
              <a:t>电网技术</a:t>
            </a:r>
            <a:endParaRPr lang="en-US" altLang="zh-CN" sz="2400" dirty="0" smtClean="0">
              <a:solidFill>
                <a:schemeClr val="tx1"/>
              </a:solidFill>
              <a:latin typeface="+mn-lt"/>
              <a:ea typeface="+mn-ea"/>
              <a:cs typeface="+mn-cs"/>
            </a:endParaRPr>
          </a:p>
          <a:p>
            <a:pPr>
              <a:buClr>
                <a:srgbClr val="FF6600"/>
              </a:buClr>
              <a:buFont typeface="Wingdings" pitchFamily="2" charset="2"/>
              <a:buChar char="l"/>
            </a:pPr>
            <a:endParaRPr lang="en-US" altLang="zh-CN" sz="2400" dirty="0" smtClean="0"/>
          </a:p>
          <a:p>
            <a:pPr>
              <a:buClr>
                <a:srgbClr val="FF6600"/>
              </a:buClr>
              <a:buFont typeface="Wingdings" pitchFamily="2" charset="2"/>
              <a:buChar char="l"/>
            </a:pPr>
            <a:r>
              <a:rPr lang="zh-CN" altLang="en-US" sz="2400" dirty="0" smtClean="0">
                <a:solidFill>
                  <a:schemeClr val="tx1"/>
                </a:solidFill>
                <a:latin typeface="+mn-lt"/>
                <a:ea typeface="+mn-ea"/>
                <a:cs typeface="+mn-cs"/>
              </a:rPr>
              <a:t>智能电网技术标准</a:t>
            </a: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6.3.1 </a:t>
            </a:r>
            <a:r>
              <a:rPr lang="zh-CN" altLang="zh-CN" b="1" dirty="0" smtClean="0"/>
              <a:t>高级量测技术</a:t>
            </a:r>
            <a:endParaRPr lang="zh-CN" altLang="en-US" dirty="0"/>
          </a:p>
        </p:txBody>
      </p:sp>
      <p:graphicFrame>
        <p:nvGraphicFramePr>
          <p:cNvPr id="4" name="内容占位符 3"/>
          <p:cNvGraphicFramePr>
            <a:graphicFrameLocks noGrp="1"/>
          </p:cNvGraphicFramePr>
          <p:nvPr>
            <p:ph idx="1"/>
          </p:nvPr>
        </p:nvGraphicFramePr>
        <p:xfrm>
          <a:off x="395536" y="1052736"/>
          <a:ext cx="8496944" cy="50734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6.3.2 </a:t>
            </a:r>
            <a:r>
              <a:rPr lang="zh-CN" altLang="zh-CN" b="1" dirty="0" smtClean="0"/>
              <a:t>无线传感器网络</a:t>
            </a:r>
            <a:endParaRPr lang="zh-CN" altLang="en-US" dirty="0"/>
          </a:p>
        </p:txBody>
      </p:sp>
      <p:sp>
        <p:nvSpPr>
          <p:cNvPr id="3" name="内容占位符 2"/>
          <p:cNvSpPr>
            <a:spLocks noGrp="1"/>
          </p:cNvSpPr>
          <p:nvPr>
            <p:ph idx="1"/>
          </p:nvPr>
        </p:nvSpPr>
        <p:spPr>
          <a:xfrm>
            <a:off x="467544" y="3933056"/>
            <a:ext cx="8229600" cy="1872208"/>
          </a:xfrm>
        </p:spPr>
        <p:txBody>
          <a:bodyPr/>
          <a:lstStyle/>
          <a:p>
            <a:pPr>
              <a:lnSpc>
                <a:spcPct val="150000"/>
              </a:lnSpc>
            </a:pPr>
            <a:r>
              <a:rPr lang="zh-CN" altLang="zh-CN" dirty="0" smtClean="0"/>
              <a:t>它们之间的密切配合实现智能电网安全稳定运行、兼容分布式电源、提高电网资产的利用率、提高用户用电的效率、可靠性和电能质量的目标</a:t>
            </a:r>
            <a:r>
              <a:rPr lang="zh-CN" altLang="en-US" dirty="0" smtClean="0"/>
              <a:t>。</a:t>
            </a:r>
            <a:r>
              <a:rPr lang="zh-CN" altLang="zh-CN" dirty="0" smtClean="0"/>
              <a:t>无线传感器网络在</a:t>
            </a:r>
            <a:r>
              <a:rPr lang="en-US" altLang="zh-CN" dirty="0" smtClean="0"/>
              <a:t>AMI</a:t>
            </a:r>
            <a:r>
              <a:rPr lang="zh-CN" altLang="zh-CN" dirty="0" smtClean="0"/>
              <a:t>、</a:t>
            </a:r>
            <a:r>
              <a:rPr lang="en-US" altLang="zh-CN" dirty="0" smtClean="0"/>
              <a:t>ADO</a:t>
            </a:r>
            <a:r>
              <a:rPr lang="zh-CN" altLang="zh-CN" dirty="0" smtClean="0"/>
              <a:t>、</a:t>
            </a:r>
            <a:r>
              <a:rPr lang="en-US" altLang="zh-CN" dirty="0" smtClean="0"/>
              <a:t>ATO</a:t>
            </a:r>
            <a:r>
              <a:rPr lang="zh-CN" altLang="zh-CN" dirty="0" smtClean="0"/>
              <a:t>和</a:t>
            </a:r>
            <a:r>
              <a:rPr lang="en-US" altLang="zh-CN" dirty="0" smtClean="0"/>
              <a:t>AAM </a:t>
            </a:r>
            <a:r>
              <a:rPr lang="zh-CN" altLang="zh-CN" dirty="0" smtClean="0"/>
              <a:t>领域有着广泛的应用前景。</a:t>
            </a:r>
          </a:p>
          <a:p>
            <a:pPr>
              <a:lnSpc>
                <a:spcPct val="150000"/>
              </a:lnSpc>
            </a:pPr>
            <a:endParaRPr lang="zh-CN" altLang="en-US" dirty="0"/>
          </a:p>
        </p:txBody>
      </p:sp>
      <p:graphicFrame>
        <p:nvGraphicFramePr>
          <p:cNvPr id="5" name="图示 4"/>
          <p:cNvGraphicFramePr/>
          <p:nvPr/>
        </p:nvGraphicFramePr>
        <p:xfrm>
          <a:off x="2051720" y="1196752"/>
          <a:ext cx="4608512"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6.3.2 </a:t>
            </a:r>
            <a:r>
              <a:rPr lang="zh-CN" altLang="zh-CN" b="1" dirty="0" smtClean="0"/>
              <a:t>无线传感器网络</a:t>
            </a:r>
            <a:r>
              <a:rPr lang="en-US" altLang="zh-CN" b="1" dirty="0" smtClean="0"/>
              <a:t> —— </a:t>
            </a:r>
            <a:r>
              <a:rPr lang="zh-CN" altLang="en-US" b="1" dirty="0" smtClean="0"/>
              <a:t>在</a:t>
            </a:r>
            <a:r>
              <a:rPr lang="en-US" altLang="zh-CN" b="1" dirty="0" smtClean="0"/>
              <a:t>AMI</a:t>
            </a:r>
            <a:r>
              <a:rPr lang="zh-CN" altLang="en-US" b="1" dirty="0" smtClean="0"/>
              <a:t>中的应用</a:t>
            </a:r>
            <a:endParaRPr lang="zh-CN" altLang="en-US" dirty="0"/>
          </a:p>
        </p:txBody>
      </p:sp>
      <p:pic>
        <p:nvPicPr>
          <p:cNvPr id="114690" name="Picture 2"/>
          <p:cNvPicPr>
            <a:picLocks noGrp="1" noChangeAspect="1" noChangeArrowheads="1"/>
          </p:cNvPicPr>
          <p:nvPr>
            <p:ph idx="1"/>
          </p:nvPr>
        </p:nvPicPr>
        <p:blipFill>
          <a:blip r:embed="rId2" cstate="print"/>
          <a:srcRect/>
          <a:stretch>
            <a:fillRect/>
          </a:stretch>
        </p:blipFill>
        <p:spPr bwMode="auto">
          <a:xfrm>
            <a:off x="755576" y="1052736"/>
            <a:ext cx="7632848" cy="4824536"/>
          </a:xfrm>
          <a:prstGeom prst="rect">
            <a:avLst/>
          </a:prstGeom>
          <a:noFill/>
          <a:ln w="9525">
            <a:noFill/>
            <a:miter lim="800000"/>
            <a:headEnd/>
            <a:tailEnd/>
          </a:ln>
        </p:spPr>
      </p:pic>
      <p:sp>
        <p:nvSpPr>
          <p:cNvPr id="5" name="矩形 4"/>
          <p:cNvSpPr/>
          <p:nvPr/>
        </p:nvSpPr>
        <p:spPr>
          <a:xfrm>
            <a:off x="3275856" y="5877272"/>
            <a:ext cx="2287806" cy="369332"/>
          </a:xfrm>
          <a:prstGeom prst="rect">
            <a:avLst/>
          </a:prstGeom>
        </p:spPr>
        <p:txBody>
          <a:bodyPr wrap="none">
            <a:spAutoFit/>
          </a:bodyPr>
          <a:lstStyle/>
          <a:p>
            <a:r>
              <a:rPr lang="zh-CN" altLang="zh-CN" dirty="0" smtClean="0"/>
              <a:t>基于</a:t>
            </a:r>
            <a:r>
              <a:rPr lang="en-US" altLang="zh-CN" dirty="0" smtClean="0"/>
              <a:t>WSN</a:t>
            </a:r>
            <a:r>
              <a:rPr lang="zh-CN" altLang="zh-CN" dirty="0" smtClean="0"/>
              <a:t>的</a:t>
            </a:r>
            <a:r>
              <a:rPr lang="en-US" altLang="zh-CN" dirty="0" smtClean="0"/>
              <a:t>AMI</a:t>
            </a:r>
            <a:r>
              <a:rPr lang="zh-CN" altLang="zh-CN" dirty="0" smtClean="0"/>
              <a:t>系统</a:t>
            </a:r>
            <a:endParaRPr lang="zh-CN" altLang="en-US" dirty="0"/>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6.3.2 </a:t>
            </a:r>
            <a:r>
              <a:rPr lang="zh-CN" altLang="zh-CN" b="1" dirty="0" smtClean="0"/>
              <a:t>无线传感器网络</a:t>
            </a:r>
            <a:r>
              <a:rPr lang="en-US" altLang="zh-CN" b="1" dirty="0" smtClean="0"/>
              <a:t> —— </a:t>
            </a:r>
            <a:r>
              <a:rPr lang="zh-CN" altLang="en-US" b="1" dirty="0" smtClean="0"/>
              <a:t>在</a:t>
            </a:r>
            <a:r>
              <a:rPr lang="en-US" altLang="zh-CN" b="1" dirty="0" smtClean="0"/>
              <a:t>ADO</a:t>
            </a:r>
            <a:r>
              <a:rPr lang="zh-CN" altLang="en-US" b="1" dirty="0" smtClean="0"/>
              <a:t>中的应用</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ADO </a:t>
            </a:r>
            <a:r>
              <a:rPr lang="zh-CN" altLang="zh-CN" dirty="0" smtClean="0"/>
              <a:t>主要的功能是使系统可自愈</a:t>
            </a:r>
            <a:endParaRPr lang="en-US" altLang="zh-CN" dirty="0" smtClean="0"/>
          </a:p>
          <a:p>
            <a:pPr lvl="1">
              <a:lnSpc>
                <a:spcPct val="150000"/>
              </a:lnSpc>
            </a:pPr>
            <a:r>
              <a:rPr lang="zh-CN" altLang="zh-CN" dirty="0" smtClean="0"/>
              <a:t>为了实现自愈的目标，电网应具有灵活的可重构的配电网络拓扑和实时监视、分析系统目前状态的能力。</a:t>
            </a:r>
            <a:endParaRPr lang="en-US" altLang="zh-CN" dirty="0" smtClean="0"/>
          </a:p>
          <a:p>
            <a:pPr>
              <a:lnSpc>
                <a:spcPct val="150000"/>
              </a:lnSpc>
            </a:pPr>
            <a:r>
              <a:rPr lang="zh-CN" altLang="zh-CN" dirty="0" smtClean="0"/>
              <a:t>在配电网中部署监测传感器节点，形成安全可靠的传感器网络， 是做出快速预测和响应的一种途径。</a:t>
            </a:r>
          </a:p>
          <a:p>
            <a:pPr lvl="1">
              <a:lnSpc>
                <a:spcPct val="150000"/>
              </a:lnSpc>
            </a:pPr>
            <a:r>
              <a:rPr lang="zh-CN" altLang="zh-CN" dirty="0" smtClean="0"/>
              <a:t>无线传感器网络中的节点高度集成了数据采集、数据处理和通信等功能，不需要复杂的通信线路的布线；</a:t>
            </a:r>
            <a:endParaRPr lang="en-US" altLang="zh-CN" dirty="0" smtClean="0"/>
          </a:p>
          <a:p>
            <a:pPr lvl="1">
              <a:lnSpc>
                <a:spcPct val="150000"/>
              </a:lnSpc>
            </a:pPr>
            <a:r>
              <a:rPr lang="zh-CN" altLang="zh-CN" dirty="0" smtClean="0"/>
              <a:t>无线传感器网络具有自组织性、动态性拓扑，使得无线传感器网络更适用于分布式处理；</a:t>
            </a:r>
            <a:endParaRPr lang="en-US" altLang="zh-CN" dirty="0" smtClean="0"/>
          </a:p>
          <a:p>
            <a:pPr lvl="1">
              <a:lnSpc>
                <a:spcPct val="150000"/>
              </a:lnSpc>
            </a:pPr>
            <a:r>
              <a:rPr lang="zh-CN" altLang="zh-CN" dirty="0" smtClean="0"/>
              <a:t>无线传感器网络节点部署完毕后，可以实现不同保护平台的迅速构建而不需要添加更多的设施。</a:t>
            </a:r>
            <a:endParaRPr lang="en-US" altLang="zh-CN" dirty="0" smtClean="0"/>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6.3.2 </a:t>
            </a:r>
            <a:r>
              <a:rPr lang="zh-CN" altLang="zh-CN" b="1" dirty="0" smtClean="0"/>
              <a:t>无线传感器网络</a:t>
            </a:r>
            <a:r>
              <a:rPr lang="en-US" altLang="zh-CN" b="1" dirty="0" smtClean="0"/>
              <a:t> —— </a:t>
            </a:r>
            <a:r>
              <a:rPr lang="zh-CN" altLang="zh-CN" b="1" dirty="0" smtClean="0"/>
              <a:t>在</a:t>
            </a:r>
            <a:r>
              <a:rPr lang="en-US" altLang="zh-CN" b="1" dirty="0" smtClean="0"/>
              <a:t>ATO </a:t>
            </a:r>
            <a:r>
              <a:rPr lang="zh-CN" altLang="zh-CN" b="1" dirty="0" smtClean="0"/>
              <a:t>中的应用</a:t>
            </a:r>
            <a:endParaRPr lang="zh-CN" altLang="en-US" dirty="0"/>
          </a:p>
        </p:txBody>
      </p:sp>
      <p:sp>
        <p:nvSpPr>
          <p:cNvPr id="3" name="内容占位符 2"/>
          <p:cNvSpPr>
            <a:spLocks noGrp="1"/>
          </p:cNvSpPr>
          <p:nvPr>
            <p:ph idx="1"/>
          </p:nvPr>
        </p:nvSpPr>
        <p:spPr/>
        <p:txBody>
          <a:bodyPr/>
          <a:lstStyle/>
          <a:p>
            <a:pPr>
              <a:lnSpc>
                <a:spcPct val="150000"/>
              </a:lnSpc>
            </a:pPr>
            <a:r>
              <a:rPr lang="en-US" altLang="zh-CN" dirty="0" smtClean="0"/>
              <a:t>WSN</a:t>
            </a:r>
            <a:r>
              <a:rPr lang="zh-CN" altLang="zh-CN" dirty="0" smtClean="0"/>
              <a:t>在</a:t>
            </a:r>
            <a:r>
              <a:rPr lang="en-US" altLang="zh-CN" dirty="0" smtClean="0"/>
              <a:t>ATO</a:t>
            </a:r>
            <a:r>
              <a:rPr lang="zh-CN" altLang="zh-CN" dirty="0" smtClean="0"/>
              <a:t>中的应用主要体现在以下两个方面</a:t>
            </a:r>
          </a:p>
          <a:p>
            <a:pPr lvl="1">
              <a:lnSpc>
                <a:spcPct val="150000"/>
              </a:lnSpc>
            </a:pPr>
            <a:r>
              <a:rPr lang="zh-CN" altLang="zh-CN" dirty="0" smtClean="0"/>
              <a:t>变电站自动化</a:t>
            </a:r>
          </a:p>
          <a:p>
            <a:pPr lvl="2">
              <a:lnSpc>
                <a:spcPct val="150000"/>
              </a:lnSpc>
            </a:pPr>
            <a:r>
              <a:rPr lang="zh-CN" altLang="zh-CN" dirty="0" smtClean="0"/>
              <a:t>设计变电站无线自组传感器网络的体系结构</a:t>
            </a:r>
            <a:endParaRPr lang="en-US" altLang="zh-CN" dirty="0" smtClean="0"/>
          </a:p>
          <a:p>
            <a:pPr lvl="2">
              <a:lnSpc>
                <a:spcPct val="150000"/>
              </a:lnSpc>
            </a:pPr>
            <a:r>
              <a:rPr lang="zh-CN" altLang="zh-CN" dirty="0" smtClean="0"/>
              <a:t>一种基于分簇路由的</a:t>
            </a:r>
            <a:r>
              <a:rPr lang="en-US" altLang="zh-CN" dirty="0" smtClean="0"/>
              <a:t>2 </a:t>
            </a:r>
            <a:r>
              <a:rPr lang="zh-CN" altLang="zh-CN" dirty="0" smtClean="0"/>
              <a:t>架构变电站自动化系统无线传感器网络组网方案</a:t>
            </a:r>
          </a:p>
          <a:p>
            <a:pPr lvl="1">
              <a:lnSpc>
                <a:spcPct val="150000"/>
              </a:lnSpc>
            </a:pPr>
            <a:r>
              <a:rPr lang="zh-CN" altLang="zh-CN" dirty="0" smtClean="0"/>
              <a:t>输电线路监测</a:t>
            </a:r>
          </a:p>
          <a:p>
            <a:pPr lvl="2">
              <a:lnSpc>
                <a:spcPct val="150000"/>
              </a:lnSpc>
            </a:pPr>
            <a:r>
              <a:rPr lang="zh-CN" altLang="zh-CN" dirty="0" smtClean="0"/>
              <a:t>输电线路监测系统主要采集输电线路的运行环境数据和线路铁塔的运行环境数据等， 包括线路温度、湿度、污秽、覆冰、风偏、山火、雷击，铁塔环境温度、应力状况等，并在多信息集成和融合条件下实现线路故障监测及管理，为数字化线路奠定基础。</a:t>
            </a:r>
            <a:endParaRPr lang="en-US" altLang="zh-CN" dirty="0" smtClean="0"/>
          </a:p>
          <a:p>
            <a:pPr lvl="2">
              <a:lnSpc>
                <a:spcPct val="150000"/>
              </a:lnSpc>
            </a:pPr>
            <a:r>
              <a:rPr lang="zh-CN" altLang="zh-CN" dirty="0" smtClean="0"/>
              <a:t>国家电力建设研究所目前已将</a:t>
            </a:r>
            <a:r>
              <a:rPr lang="en-US" altLang="zh-CN" dirty="0" smtClean="0"/>
              <a:t>Crossbow </a:t>
            </a:r>
            <a:r>
              <a:rPr lang="zh-CN" altLang="zh-CN" dirty="0" smtClean="0"/>
              <a:t>公司开发的无线传感器网络节点部署在高压输电线上，传感器网络网关固定在高压输电塔上， 用于监测大跨据输电线路的应力、温度和震动等参数。此外，带有视频采集功能的无线传感器网络节点可以采集现场图像，用于进行灾害预警，实现全网可视化。</a:t>
            </a:r>
          </a:p>
          <a:p>
            <a:endParaRPr lang="zh-CN" altLang="en-US"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6.3.2 </a:t>
            </a:r>
            <a:r>
              <a:rPr lang="zh-CN" altLang="zh-CN" b="1" dirty="0" smtClean="0"/>
              <a:t>无线传感器网络</a:t>
            </a:r>
            <a:r>
              <a:rPr lang="en-US" altLang="zh-CN" b="1" dirty="0" smtClean="0"/>
              <a:t> —— </a:t>
            </a:r>
            <a:r>
              <a:rPr lang="zh-CN" altLang="zh-CN" b="1" dirty="0" smtClean="0"/>
              <a:t>在</a:t>
            </a:r>
            <a:r>
              <a:rPr lang="en-US" altLang="zh-CN" b="1" dirty="0" smtClean="0"/>
              <a:t>AAM </a:t>
            </a:r>
            <a:r>
              <a:rPr lang="zh-CN" altLang="zh-CN" b="1" dirty="0" smtClean="0"/>
              <a:t>中的应用</a:t>
            </a:r>
            <a:endParaRPr lang="zh-CN" altLang="en-US" dirty="0"/>
          </a:p>
        </p:txBody>
      </p:sp>
      <p:sp>
        <p:nvSpPr>
          <p:cNvPr id="3" name="内容占位符 2"/>
          <p:cNvSpPr>
            <a:spLocks noGrp="1"/>
          </p:cNvSpPr>
          <p:nvPr>
            <p:ph idx="1"/>
          </p:nvPr>
        </p:nvSpPr>
        <p:spPr/>
        <p:txBody>
          <a:bodyPr/>
          <a:lstStyle/>
          <a:p>
            <a:pPr>
              <a:lnSpc>
                <a:spcPct val="200000"/>
              </a:lnSpc>
            </a:pPr>
            <a:r>
              <a:rPr lang="en-US" altLang="zh-CN" dirty="0" smtClean="0"/>
              <a:t>AAM</a:t>
            </a:r>
            <a:r>
              <a:rPr lang="zh-CN" altLang="en-US" dirty="0" smtClean="0"/>
              <a:t>的主要功能是提高电网资产利用率</a:t>
            </a:r>
            <a:endParaRPr lang="en-US" altLang="zh-CN" dirty="0" smtClean="0"/>
          </a:p>
          <a:p>
            <a:pPr lvl="1">
              <a:lnSpc>
                <a:spcPct val="200000"/>
              </a:lnSpc>
            </a:pPr>
            <a:r>
              <a:rPr lang="zh-CN" altLang="zh-CN" dirty="0" smtClean="0"/>
              <a:t>实现</a:t>
            </a:r>
            <a:r>
              <a:rPr lang="en-US" altLang="zh-CN" dirty="0" smtClean="0"/>
              <a:t>AAM </a:t>
            </a:r>
            <a:r>
              <a:rPr lang="zh-CN" altLang="zh-CN" dirty="0" smtClean="0"/>
              <a:t>可以利用</a:t>
            </a:r>
            <a:r>
              <a:rPr lang="en-US" altLang="zh-CN" dirty="0" smtClean="0"/>
              <a:t>WSN </a:t>
            </a:r>
            <a:r>
              <a:rPr lang="zh-CN" altLang="zh-CN" dirty="0" smtClean="0"/>
              <a:t>技术， 在系统中大量部署可提供系统参数和资产状况的传感器节点，通过无线传感器网络，把收集到的实时信息与优化资产使用的运行、输配电网规划、设备定期检修、工程设计与建造、顾客服务、工作与资源管理、模拟与仿真等过程结合，从而提升资产的利用率，优化电网的投资，降低运营商运营成本。</a:t>
            </a:r>
          </a:p>
          <a:p>
            <a:endParaRPr lang="zh-CN" altLang="en-US" dirty="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6.3.3 </a:t>
            </a:r>
            <a:r>
              <a:rPr lang="zh-CN" altLang="zh-CN" dirty="0" smtClean="0"/>
              <a:t>信息通信技术</a:t>
            </a:r>
            <a:endParaRPr lang="zh-CN" altLang="en-US" dirty="0"/>
          </a:p>
        </p:txBody>
      </p:sp>
      <p:graphicFrame>
        <p:nvGraphicFramePr>
          <p:cNvPr id="4" name="内容占位符 3"/>
          <p:cNvGraphicFramePr>
            <a:graphicFrameLocks noGrp="1"/>
          </p:cNvGraphicFramePr>
          <p:nvPr>
            <p:ph idx="1"/>
          </p:nvPr>
        </p:nvGraphicFramePr>
        <p:xfrm>
          <a:off x="457200" y="980728"/>
          <a:ext cx="7571184" cy="51454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6.3.4 </a:t>
            </a:r>
            <a:r>
              <a:rPr lang="zh-CN" altLang="zh-CN" b="1" dirty="0" smtClean="0"/>
              <a:t>云计算</a:t>
            </a:r>
            <a:endParaRPr lang="zh-CN" altLang="en-US" dirty="0"/>
          </a:p>
        </p:txBody>
      </p:sp>
      <p:sp>
        <p:nvSpPr>
          <p:cNvPr id="3" name="内容占位符 2"/>
          <p:cNvSpPr>
            <a:spLocks noGrp="1"/>
          </p:cNvSpPr>
          <p:nvPr>
            <p:ph idx="1"/>
          </p:nvPr>
        </p:nvSpPr>
        <p:spPr>
          <a:xfrm>
            <a:off x="323528" y="1196975"/>
            <a:ext cx="8640960" cy="1511945"/>
          </a:xfrm>
        </p:spPr>
        <p:txBody>
          <a:bodyPr/>
          <a:lstStyle/>
          <a:p>
            <a:pPr>
              <a:lnSpc>
                <a:spcPct val="150000"/>
              </a:lnSpc>
            </a:pPr>
            <a:r>
              <a:rPr lang="zh-CN" altLang="zh-CN" sz="1800" dirty="0" smtClean="0"/>
              <a:t>精确、快速、开放、共享的信息系统是智能电网的基础，也是智能电网与传统电网的最大区别。信息平台是支撑统一坚强智能电网建设的公共平台和重要</a:t>
            </a:r>
            <a:r>
              <a:rPr lang="zh-CN" altLang="zh-CN" sz="1800" dirty="0" smtClean="0"/>
              <a:t>手段</a:t>
            </a:r>
            <a:endParaRPr lang="en-US" altLang="zh-CN" sz="1800" dirty="0" smtClean="0"/>
          </a:p>
          <a:p>
            <a:pPr>
              <a:lnSpc>
                <a:spcPct val="150000"/>
              </a:lnSpc>
            </a:pPr>
            <a:r>
              <a:rPr lang="zh-CN" altLang="en-US" sz="1800" dirty="0" smtClean="0"/>
              <a:t>目前电网发展中存在的问题</a:t>
            </a:r>
            <a:endParaRPr lang="en-US" altLang="zh-CN" sz="1800" dirty="0" smtClean="0"/>
          </a:p>
          <a:p>
            <a:pPr>
              <a:lnSpc>
                <a:spcPct val="150000"/>
              </a:lnSpc>
              <a:buNone/>
            </a:pPr>
            <a:endParaRPr lang="zh-CN" altLang="en-US" sz="1800" dirty="0"/>
          </a:p>
        </p:txBody>
      </p:sp>
      <p:graphicFrame>
        <p:nvGraphicFramePr>
          <p:cNvPr id="5" name="图示 4"/>
          <p:cNvGraphicFramePr/>
          <p:nvPr/>
        </p:nvGraphicFramePr>
        <p:xfrm>
          <a:off x="827584" y="2924944"/>
          <a:ext cx="7632848"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6.3.4 </a:t>
            </a:r>
            <a:r>
              <a:rPr lang="zh-CN" altLang="zh-CN" b="1" dirty="0" smtClean="0"/>
              <a:t>云计算</a:t>
            </a:r>
            <a:endParaRPr lang="zh-CN" altLang="en-US" dirty="0"/>
          </a:p>
        </p:txBody>
      </p:sp>
      <p:sp>
        <p:nvSpPr>
          <p:cNvPr id="4" name="矩形 3"/>
          <p:cNvSpPr/>
          <p:nvPr/>
        </p:nvSpPr>
        <p:spPr>
          <a:xfrm>
            <a:off x="3707904" y="1628800"/>
            <a:ext cx="5256584" cy="1929759"/>
          </a:xfrm>
          <a:prstGeom prst="rect">
            <a:avLst/>
          </a:prstGeom>
        </p:spPr>
        <p:txBody>
          <a:bodyPr wrap="square">
            <a:spAutoFit/>
          </a:bodyPr>
          <a:lstStyle/>
          <a:p>
            <a:pPr marL="342900" indent="-342900" eaLnBrk="0" hangingPunct="0">
              <a:lnSpc>
                <a:spcPct val="150000"/>
              </a:lnSpc>
              <a:spcBef>
                <a:spcPct val="20000"/>
              </a:spcBef>
              <a:buClr>
                <a:srgbClr val="FF6600"/>
              </a:buClr>
              <a:buFont typeface="Wingdings" pitchFamily="2" charset="2"/>
              <a:buChar char="p"/>
            </a:pPr>
            <a:r>
              <a:rPr lang="zh-CN" altLang="zh-CN" dirty="0" smtClean="0">
                <a:latin typeface="+mn-lt"/>
                <a:ea typeface="+mn-ea"/>
              </a:rPr>
              <a:t>云计算是一种新兴的计算模型，具备可靠性高、数据处理量巨大、灵活可扩展以及设备利用率高等优势，正成为信息领域研究的热点。</a:t>
            </a:r>
            <a:endParaRPr lang="en-US" altLang="zh-CN" dirty="0" smtClean="0">
              <a:latin typeface="+mn-lt"/>
              <a:ea typeface="+mn-ea"/>
            </a:endParaRPr>
          </a:p>
          <a:p>
            <a:pPr marL="800100" lvl="2" indent="-342900" eaLnBrk="0" hangingPunct="0">
              <a:lnSpc>
                <a:spcPct val="150000"/>
              </a:lnSpc>
              <a:spcBef>
                <a:spcPct val="20000"/>
              </a:spcBef>
              <a:buClr>
                <a:srgbClr val="FF6600"/>
              </a:buClr>
              <a:buFont typeface="Wingdings" pitchFamily="2" charset="2"/>
              <a:buChar char="ü"/>
            </a:pPr>
            <a:r>
              <a:rPr lang="zh-CN" altLang="zh-CN" sz="1200" dirty="0" smtClean="0">
                <a:latin typeface="+mn-lt"/>
                <a:ea typeface="+mn-ea"/>
              </a:rPr>
              <a:t>其思想是使计算任务分布在大量的分布式计算机上，将众多分布式计算机中的处理器计算能力和数据资源整合在一起协同工作。</a:t>
            </a:r>
            <a:endParaRPr lang="en-US" altLang="zh-CN" sz="1200" dirty="0" smtClean="0">
              <a:latin typeface="+mn-lt"/>
              <a:ea typeface="+mn-ea"/>
            </a:endParaRPr>
          </a:p>
        </p:txBody>
      </p:sp>
      <p:sp>
        <p:nvSpPr>
          <p:cNvPr id="5" name="矩形 4"/>
          <p:cNvSpPr/>
          <p:nvPr/>
        </p:nvSpPr>
        <p:spPr>
          <a:xfrm>
            <a:off x="467544" y="4077072"/>
            <a:ext cx="8208912" cy="1700530"/>
          </a:xfrm>
          <a:prstGeom prst="rect">
            <a:avLst/>
          </a:prstGeom>
        </p:spPr>
        <p:txBody>
          <a:bodyPr wrap="square">
            <a:spAutoFit/>
          </a:bodyPr>
          <a:lstStyle/>
          <a:p>
            <a:pPr marL="342900" indent="-342900" eaLnBrk="0" hangingPunct="0">
              <a:lnSpc>
                <a:spcPct val="150000"/>
              </a:lnSpc>
              <a:spcBef>
                <a:spcPct val="20000"/>
              </a:spcBef>
              <a:buClr>
                <a:srgbClr val="FF6600"/>
              </a:buClr>
              <a:buFont typeface="Wingdings" pitchFamily="2" charset="2"/>
              <a:buChar char="p"/>
            </a:pPr>
            <a:r>
              <a:rPr lang="zh-CN" altLang="zh-CN" dirty="0" smtClean="0">
                <a:latin typeface="+mn-lt"/>
                <a:ea typeface="+mn-ea"/>
              </a:rPr>
              <a:t>云计算技术的出现给智能电网信息平台建设中遇到的上述问题的解决带来了机遇。它能够充分解决电网通信用户与电网间的实时交互信息呈爆发式增长困境，可在海量数据管理、智能决策、可视化管理和电网资源配置等方面取得广泛的应用。</a:t>
            </a:r>
          </a:p>
        </p:txBody>
      </p:sp>
      <p:pic>
        <p:nvPicPr>
          <p:cNvPr id="6" name="图片 5" descr="u=2340740358,876169270&amp;fm=0&amp;gp=0.jpg"/>
          <p:cNvPicPr>
            <a:picLocks noChangeAspect="1"/>
          </p:cNvPicPr>
          <p:nvPr/>
        </p:nvPicPr>
        <p:blipFill>
          <a:blip r:embed="rId2" cstate="print"/>
          <a:stretch>
            <a:fillRect/>
          </a:stretch>
        </p:blipFill>
        <p:spPr>
          <a:xfrm>
            <a:off x="323528" y="1556792"/>
            <a:ext cx="3240360" cy="1728192"/>
          </a:xfrm>
          <a:prstGeom prst="rect">
            <a:avLst/>
          </a:prstGeom>
        </p:spPr>
      </p:pic>
      <p:sp>
        <p:nvSpPr>
          <p:cNvPr id="7" name="矩形 6"/>
          <p:cNvSpPr/>
          <p:nvPr/>
        </p:nvSpPr>
        <p:spPr>
          <a:xfrm>
            <a:off x="1547664" y="2060848"/>
            <a:ext cx="1008112"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云计算</a:t>
            </a:r>
            <a:endParaRPr lang="zh-CN" altLang="en-US"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6.3.4 </a:t>
            </a:r>
            <a:r>
              <a:rPr lang="zh-CN" altLang="zh-CN" b="1" dirty="0" smtClean="0"/>
              <a:t>云计算</a:t>
            </a:r>
            <a:endParaRPr lang="zh-CN" altLang="en-US" dirty="0"/>
          </a:p>
        </p:txBody>
      </p:sp>
      <p:graphicFrame>
        <p:nvGraphicFramePr>
          <p:cNvPr id="4" name="内容占位符 3"/>
          <p:cNvGraphicFramePr>
            <a:graphicFrameLocks noGrp="1"/>
          </p:cNvGraphicFramePr>
          <p:nvPr>
            <p:ph idx="1"/>
          </p:nvPr>
        </p:nvGraphicFramePr>
        <p:xfrm>
          <a:off x="323528" y="11969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en-US" altLang="zh-CN" u="sng" dirty="0" smtClean="0">
                <a:solidFill>
                  <a:schemeClr val="tx2"/>
                </a:solidFill>
                <a:ea typeface="宋体" pitchFamily="2" charset="-122"/>
              </a:rPr>
              <a:t>6.5</a:t>
            </a:r>
            <a:r>
              <a:rPr lang="zh-CN" altLang="en-US" b="1" u="sng" dirty="0" smtClean="0">
                <a:solidFill>
                  <a:schemeClr val="tx2"/>
                </a:solidFill>
                <a:ea typeface="宋体" pitchFamily="2" charset="-122"/>
              </a:rPr>
              <a:t> 小结</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17750" y="4271963"/>
            <a:ext cx="2968630"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6</a:t>
            </a:r>
            <a:r>
              <a:rPr lang="en-US" u="sng" dirty="0" smtClean="0"/>
              <a:t>.4</a:t>
            </a:r>
            <a:r>
              <a:rPr lang="zh-CN" altLang="en-US" u="sng" dirty="0" smtClean="0"/>
              <a:t>智能电网技术标准</a:t>
            </a:r>
            <a:endParaRPr lang="zh-CN" altLang="en-US" u="sng" dirty="0"/>
          </a:p>
        </p:txBody>
      </p:sp>
      <p:sp>
        <p:nvSpPr>
          <p:cNvPr id="8199" name="AutoShape 50"/>
          <p:cNvSpPr>
            <a:spLocks noChangeArrowheads="1"/>
          </p:cNvSpPr>
          <p:nvPr/>
        </p:nvSpPr>
        <p:spPr bwMode="gray">
          <a:xfrm>
            <a:off x="2438400" y="3459163"/>
            <a:ext cx="3848112"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6</a:t>
            </a:r>
            <a:r>
              <a:rPr lang="en-US" u="sng" dirty="0" smtClean="0"/>
              <a:t>.3</a:t>
            </a:r>
            <a:r>
              <a:rPr lang="zh-CN" altLang="en-US" u="sng" dirty="0" smtClean="0"/>
              <a:t>基于物联网的智能电网主要技术</a:t>
            </a:r>
            <a:endParaRPr lang="zh-CN" altLang="en-US" u="sng" dirty="0"/>
          </a:p>
        </p:txBody>
      </p:sp>
      <p:sp>
        <p:nvSpPr>
          <p:cNvPr id="8200" name="AutoShape 51"/>
          <p:cNvSpPr>
            <a:spLocks noChangeArrowheads="1"/>
          </p:cNvSpPr>
          <p:nvPr/>
        </p:nvSpPr>
        <p:spPr bwMode="gray">
          <a:xfrm>
            <a:off x="2286000" y="2590800"/>
            <a:ext cx="314325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6</a:t>
            </a:r>
            <a:r>
              <a:rPr lang="en-US" u="sng" dirty="0" smtClean="0"/>
              <a:t>.2</a:t>
            </a:r>
            <a:r>
              <a:rPr lang="zh-CN" altLang="en-US" u="sng" dirty="0" smtClean="0"/>
              <a:t>国内外智能电网研究进展</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altLang="zh-CN" u="sng" dirty="0" smtClean="0"/>
              <a:t>6</a:t>
            </a:r>
            <a:r>
              <a:rPr lang="en-US" u="sng" dirty="0" smtClean="0"/>
              <a:t>.1</a:t>
            </a:r>
            <a:r>
              <a:rPr lang="en-US" u="sng" dirty="0" smtClean="0">
                <a:hlinkClick r:id="rId2" action="ppaction://hlinksldjump"/>
              </a:rPr>
              <a:t>智能</a:t>
            </a:r>
            <a:r>
              <a:rPr lang="zh-CN" altLang="en-US" u="sng" dirty="0" smtClean="0">
                <a:hlinkClick r:id="rId2" action="ppaction://hlinksldjump"/>
              </a:rPr>
              <a:t>电网</a:t>
            </a:r>
            <a:r>
              <a:rPr lang="en-US" u="sng" dirty="0" err="1" smtClean="0">
                <a:hlinkClick r:id="rId2" action="ppaction://hlinksldjump"/>
              </a:rPr>
              <a:t>概述</a:t>
            </a:r>
            <a:endParaRPr lang="zh-CN" altLang="en-US"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 </a:t>
            </a:r>
            <a:r>
              <a:rPr lang="zh-CN" altLang="zh-CN" b="1" dirty="0" smtClean="0"/>
              <a:t>智能电网技术标准</a:t>
            </a:r>
            <a:endParaRPr lang="zh-CN" altLang="en-US" dirty="0"/>
          </a:p>
        </p:txBody>
      </p:sp>
      <p:sp>
        <p:nvSpPr>
          <p:cNvPr id="3" name="内容占位符 2"/>
          <p:cNvSpPr>
            <a:spLocks noGrp="1"/>
          </p:cNvSpPr>
          <p:nvPr>
            <p:ph idx="1"/>
          </p:nvPr>
        </p:nvSpPr>
        <p:spPr/>
        <p:txBody>
          <a:bodyPr/>
          <a:lstStyle/>
          <a:p>
            <a:pPr>
              <a:lnSpc>
                <a:spcPct val="150000"/>
              </a:lnSpc>
            </a:pPr>
            <a:r>
              <a:rPr lang="zh-CN" altLang="zh-CN" dirty="0" smtClean="0"/>
              <a:t>智能电网建设是一项十分复杂而庞大的系统工程，现有的技术标准无法满足智能电网建设的需求。通过技术标准体系的建设，可有效规范智能电网规划设计、建设运行、设备制造等各领域、各环节的实践，保障、促进智能电网和相关新兴产业有序、健康发展。</a:t>
            </a:r>
          </a:p>
          <a:p>
            <a:pPr>
              <a:lnSpc>
                <a:spcPct val="150000"/>
              </a:lnSpc>
            </a:pPr>
            <a:r>
              <a:rPr lang="zh-CN" altLang="zh-CN" dirty="0" smtClean="0"/>
              <a:t>在开展智能电网技术标准研究的国际标准组织中，最具代表性的有</a:t>
            </a:r>
            <a:r>
              <a:rPr lang="en-US" altLang="zh-CN" dirty="0" smtClean="0"/>
              <a:t>:</a:t>
            </a:r>
          </a:p>
          <a:p>
            <a:pPr lvl="1">
              <a:lnSpc>
                <a:spcPct val="150000"/>
              </a:lnSpc>
            </a:pPr>
            <a:r>
              <a:rPr lang="zh-CN" altLang="zh-CN" dirty="0" smtClean="0"/>
              <a:t>国际电工委员会</a:t>
            </a:r>
            <a:r>
              <a:rPr lang="en-US" altLang="zh-CN" dirty="0" smtClean="0"/>
              <a:t>(IEC)</a:t>
            </a:r>
          </a:p>
          <a:p>
            <a:pPr lvl="1">
              <a:lnSpc>
                <a:spcPct val="150000"/>
              </a:lnSpc>
            </a:pPr>
            <a:r>
              <a:rPr lang="zh-CN" altLang="zh-CN" dirty="0" smtClean="0"/>
              <a:t>美国国家标准与技术研究院</a:t>
            </a:r>
            <a:r>
              <a:rPr lang="en-US" altLang="zh-CN" dirty="0" smtClean="0"/>
              <a:t>(NIST) </a:t>
            </a:r>
          </a:p>
          <a:p>
            <a:pPr lvl="1">
              <a:lnSpc>
                <a:spcPct val="150000"/>
              </a:lnSpc>
            </a:pPr>
            <a:r>
              <a:rPr lang="zh-CN" altLang="zh-CN" dirty="0" smtClean="0"/>
              <a:t>美国电气与电子工程师协会</a:t>
            </a:r>
            <a:r>
              <a:rPr lang="en-US" altLang="zh-CN" dirty="0" smtClean="0"/>
              <a:t>(IEEE)</a:t>
            </a:r>
          </a:p>
          <a:p>
            <a:pPr lvl="1">
              <a:lnSpc>
                <a:spcPct val="150000"/>
              </a:lnSpc>
            </a:pPr>
            <a:r>
              <a:rPr lang="zh-CN" altLang="zh-CN" dirty="0" smtClean="0"/>
              <a:t>欧洲标准化委员会及欧洲电工标准化委员会联合组织</a:t>
            </a:r>
            <a:r>
              <a:rPr lang="en-US" altLang="zh-CN" dirty="0" smtClean="0"/>
              <a:t>(CEN-CENELEC)</a:t>
            </a:r>
            <a:endParaRPr lang="zh-CN" altLang="zh-CN" dirty="0" smtClean="0"/>
          </a:p>
          <a:p>
            <a:endParaRPr lang="zh-CN" altLang="en-US" dirty="0"/>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6.4.1 </a:t>
            </a:r>
            <a:r>
              <a:rPr lang="zh-CN" altLang="zh-CN" dirty="0" smtClean="0"/>
              <a:t>国外智能电网技术标准</a:t>
            </a:r>
            <a:endParaRPr lang="zh-CN" altLang="en-US" dirty="0"/>
          </a:p>
        </p:txBody>
      </p:sp>
      <p:graphicFrame>
        <p:nvGraphicFramePr>
          <p:cNvPr id="7" name="内容占位符 6"/>
          <p:cNvGraphicFramePr>
            <a:graphicFrameLocks noGrp="1"/>
          </p:cNvGraphicFramePr>
          <p:nvPr>
            <p:ph idx="1"/>
          </p:nvPr>
        </p:nvGraphicFramePr>
        <p:xfrm>
          <a:off x="539552" y="1052736"/>
          <a:ext cx="8229600" cy="489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6.4.2 </a:t>
            </a:r>
            <a:r>
              <a:rPr lang="zh-CN" altLang="zh-CN" b="1" dirty="0" smtClean="0"/>
              <a:t>国内智能电网技术标准</a:t>
            </a:r>
            <a:endParaRPr lang="zh-CN" altLang="en-US" dirty="0"/>
          </a:p>
        </p:txBody>
      </p:sp>
      <p:sp>
        <p:nvSpPr>
          <p:cNvPr id="3" name="内容占位符 2"/>
          <p:cNvSpPr>
            <a:spLocks noGrp="1"/>
          </p:cNvSpPr>
          <p:nvPr>
            <p:ph idx="1"/>
          </p:nvPr>
        </p:nvSpPr>
        <p:spPr/>
        <p:txBody>
          <a:bodyPr/>
          <a:lstStyle/>
          <a:p>
            <a:pPr>
              <a:lnSpc>
                <a:spcPct val="200000"/>
              </a:lnSpc>
            </a:pPr>
            <a:r>
              <a:rPr lang="en-US" altLang="zh-CN" dirty="0" smtClean="0"/>
              <a:t>2009</a:t>
            </a:r>
            <a:r>
              <a:rPr lang="zh-CN" altLang="zh-CN" dirty="0" smtClean="0"/>
              <a:t>年，国家电网公司启动了智能电网技术标准体系</a:t>
            </a:r>
            <a:r>
              <a:rPr lang="zh-CN" altLang="zh-CN" dirty="0" smtClean="0"/>
              <a:t>研究</a:t>
            </a:r>
            <a:endParaRPr lang="en-US" altLang="zh-CN" dirty="0" smtClean="0"/>
          </a:p>
          <a:p>
            <a:pPr>
              <a:lnSpc>
                <a:spcPct val="200000"/>
              </a:lnSpc>
            </a:pPr>
            <a:r>
              <a:rPr lang="zh-CN" altLang="zh-CN" dirty="0" smtClean="0"/>
              <a:t>工作组</a:t>
            </a:r>
            <a:r>
              <a:rPr lang="zh-CN" altLang="zh-CN" dirty="0" smtClean="0"/>
              <a:t>结合国内外智能电网标准研究和制定工作的最新进展，从中国建设智能电网的实际需求出发，按照</a:t>
            </a:r>
            <a:r>
              <a:rPr lang="en-US" altLang="zh-CN" dirty="0" smtClean="0"/>
              <a:t>8</a:t>
            </a:r>
            <a:r>
              <a:rPr lang="zh-CN" altLang="zh-CN" dirty="0" smtClean="0"/>
              <a:t>个专业分支，在梳理已有的</a:t>
            </a:r>
            <a:r>
              <a:rPr lang="en-US" altLang="zh-CN" dirty="0" smtClean="0"/>
              <a:t>779</a:t>
            </a:r>
            <a:r>
              <a:rPr lang="zh-CN" altLang="zh-CN" dirty="0" smtClean="0"/>
              <a:t>项国际标准和</a:t>
            </a:r>
            <a:r>
              <a:rPr lang="en-US" altLang="zh-CN" dirty="0" smtClean="0"/>
              <a:t>772</a:t>
            </a:r>
            <a:r>
              <a:rPr lang="zh-CN" altLang="zh-CN" dirty="0" smtClean="0"/>
              <a:t>项国内标准的基础上，编制完成了《国家电网公司智能电网技术标准体系规划》，用于指导国家电网公司坚强智能电网企业标准的</a:t>
            </a:r>
            <a:r>
              <a:rPr lang="zh-CN" altLang="zh-CN" dirty="0" smtClean="0"/>
              <a:t>编制</a:t>
            </a:r>
            <a:endParaRPr lang="en-US" altLang="zh-CN" dirty="0" smtClean="0"/>
          </a:p>
          <a:p>
            <a:pPr>
              <a:lnSpc>
                <a:spcPct val="200000"/>
              </a:lnSpc>
            </a:pPr>
            <a:r>
              <a:rPr lang="zh-CN" altLang="zh-CN" dirty="0" smtClean="0"/>
              <a:t>并</a:t>
            </a:r>
            <a:r>
              <a:rPr lang="zh-CN" altLang="zh-CN" dirty="0" smtClean="0"/>
              <a:t>在</a:t>
            </a:r>
            <a:r>
              <a:rPr lang="en-US" altLang="zh-CN" dirty="0" smtClean="0"/>
              <a:t>2010 </a:t>
            </a:r>
            <a:r>
              <a:rPr lang="zh-CN" altLang="zh-CN" dirty="0" smtClean="0"/>
              <a:t>年</a:t>
            </a:r>
            <a:r>
              <a:rPr lang="en-US" altLang="zh-CN" dirty="0" smtClean="0"/>
              <a:t>6 </a:t>
            </a:r>
            <a:r>
              <a:rPr lang="zh-CN" altLang="zh-CN" dirty="0" smtClean="0"/>
              <a:t>月</a:t>
            </a:r>
            <a:r>
              <a:rPr lang="en-US" altLang="zh-CN" dirty="0" smtClean="0"/>
              <a:t>29 </a:t>
            </a:r>
            <a:r>
              <a:rPr lang="zh-CN" altLang="zh-CN" dirty="0" smtClean="0"/>
              <a:t>日对外</a:t>
            </a:r>
            <a:r>
              <a:rPr lang="zh-CN" altLang="zh-CN" dirty="0" smtClean="0"/>
              <a:t>发布</a:t>
            </a:r>
            <a:endParaRPr lang="zh-CN" alt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6.4.2 </a:t>
            </a:r>
            <a:r>
              <a:rPr lang="zh-CN" altLang="zh-CN" b="1" dirty="0" smtClean="0"/>
              <a:t>国内智能电网技术标准</a:t>
            </a:r>
            <a:endParaRPr lang="zh-CN" altLang="en-US" dirty="0"/>
          </a:p>
        </p:txBody>
      </p:sp>
      <p:sp>
        <p:nvSpPr>
          <p:cNvPr id="3" name="内容占位符 2"/>
          <p:cNvSpPr>
            <a:spLocks noGrp="1"/>
          </p:cNvSpPr>
          <p:nvPr>
            <p:ph idx="1"/>
          </p:nvPr>
        </p:nvSpPr>
        <p:spPr>
          <a:xfrm>
            <a:off x="457200" y="1052737"/>
            <a:ext cx="8229600" cy="1296144"/>
          </a:xfrm>
        </p:spPr>
        <p:txBody>
          <a:bodyPr/>
          <a:lstStyle/>
          <a:p>
            <a:r>
              <a:rPr lang="zh-CN" altLang="en-US" dirty="0" smtClean="0"/>
              <a:t>体系架构</a:t>
            </a:r>
            <a:endParaRPr lang="en-US" altLang="zh-CN" dirty="0" smtClean="0"/>
          </a:p>
          <a:p>
            <a:pPr lvl="1">
              <a:lnSpc>
                <a:spcPct val="150000"/>
              </a:lnSpc>
            </a:pPr>
            <a:r>
              <a:rPr lang="zh-CN" altLang="zh-CN" dirty="0" smtClean="0"/>
              <a:t>国家电网公司坚强智能电网技术企业标准体系为“</a:t>
            </a:r>
            <a:r>
              <a:rPr lang="en-US" altLang="zh-CN" dirty="0" smtClean="0"/>
              <a:t>8</a:t>
            </a:r>
            <a:r>
              <a:rPr lang="zh-CN" altLang="zh-CN" dirty="0" smtClean="0"/>
              <a:t>个专业分支</a:t>
            </a:r>
            <a:r>
              <a:rPr lang="en-US" altLang="zh-CN" dirty="0" smtClean="0"/>
              <a:t>(domains) </a:t>
            </a:r>
            <a:r>
              <a:rPr lang="zh-CN" altLang="zh-CN" dirty="0" smtClean="0"/>
              <a:t>、</a:t>
            </a:r>
            <a:r>
              <a:rPr lang="en-US" altLang="zh-CN" dirty="0" smtClean="0"/>
              <a:t>26</a:t>
            </a:r>
            <a:r>
              <a:rPr lang="zh-CN" altLang="zh-CN" dirty="0" smtClean="0"/>
              <a:t>个技术领域</a:t>
            </a:r>
            <a:r>
              <a:rPr lang="en-US" altLang="zh-CN" dirty="0" smtClean="0"/>
              <a:t>(fields)</a:t>
            </a:r>
            <a:r>
              <a:rPr lang="zh-CN" altLang="zh-CN" dirty="0" smtClean="0"/>
              <a:t>、</a:t>
            </a:r>
            <a:r>
              <a:rPr lang="en-US" altLang="zh-CN" dirty="0" smtClean="0"/>
              <a:t>92</a:t>
            </a:r>
            <a:r>
              <a:rPr lang="zh-CN" altLang="zh-CN" dirty="0" smtClean="0"/>
              <a:t>个标准系列</a:t>
            </a:r>
            <a:r>
              <a:rPr lang="en-US" altLang="zh-CN" dirty="0" smtClean="0"/>
              <a:t>(series)</a:t>
            </a:r>
            <a:r>
              <a:rPr lang="zh-CN" altLang="zh-CN" dirty="0" smtClean="0"/>
              <a:t>、成百上千具体标准</a:t>
            </a:r>
            <a:r>
              <a:rPr lang="en-US" altLang="zh-CN" dirty="0" smtClean="0"/>
              <a:t>(standards)</a:t>
            </a:r>
            <a:r>
              <a:rPr lang="zh-CN" altLang="zh-CN" dirty="0" smtClean="0"/>
              <a:t>”</a:t>
            </a:r>
            <a:r>
              <a:rPr lang="en-US" altLang="zh-CN" dirty="0" smtClean="0"/>
              <a:t>4 </a:t>
            </a:r>
            <a:r>
              <a:rPr lang="zh-CN" altLang="zh-CN" dirty="0" smtClean="0"/>
              <a:t>层结构，简称</a:t>
            </a:r>
            <a:r>
              <a:rPr lang="en-US" altLang="zh-CN" dirty="0" smtClean="0"/>
              <a:t>D-F-S-S </a:t>
            </a:r>
            <a:r>
              <a:rPr lang="zh-CN" altLang="zh-CN" dirty="0" smtClean="0"/>
              <a:t>体系</a:t>
            </a:r>
            <a:endParaRPr lang="zh-CN" altLang="en-US" dirty="0"/>
          </a:p>
        </p:txBody>
      </p:sp>
      <p:graphicFrame>
        <p:nvGraphicFramePr>
          <p:cNvPr id="4" name="图示 3"/>
          <p:cNvGraphicFramePr/>
          <p:nvPr/>
        </p:nvGraphicFramePr>
        <p:xfrm>
          <a:off x="1331640" y="2348880"/>
          <a:ext cx="6096000" cy="37601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6.4.2 </a:t>
            </a:r>
            <a:r>
              <a:rPr lang="zh-CN" altLang="zh-CN" b="1" dirty="0" smtClean="0"/>
              <a:t>国内智能电网技术标准</a:t>
            </a:r>
            <a:endParaRPr lang="zh-CN" altLang="en-US" dirty="0"/>
          </a:p>
        </p:txBody>
      </p:sp>
      <p:sp>
        <p:nvSpPr>
          <p:cNvPr id="1157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5713" name="Object 1"/>
          <p:cNvGraphicFramePr>
            <a:graphicFrameLocks noChangeAspect="1"/>
          </p:cNvGraphicFramePr>
          <p:nvPr/>
        </p:nvGraphicFramePr>
        <p:xfrm>
          <a:off x="2555776" y="1268760"/>
          <a:ext cx="3816424" cy="4896544"/>
        </p:xfrm>
        <a:graphic>
          <a:graphicData uri="http://schemas.openxmlformats.org/presentationml/2006/ole">
            <p:oleObj spid="_x0000_s115713" name="Visio" r:id="rId3" imgW="4069851" imgH="5122802" progId="Visio.Drawing.11">
              <p:embed/>
            </p:oleObj>
          </a:graphicData>
        </a:graphic>
      </p:graphicFrame>
      <p:grpSp>
        <p:nvGrpSpPr>
          <p:cNvPr id="10" name="组合 9"/>
          <p:cNvGrpSpPr/>
          <p:nvPr/>
        </p:nvGrpSpPr>
        <p:grpSpPr>
          <a:xfrm>
            <a:off x="6372200" y="1556792"/>
            <a:ext cx="2628800" cy="1477328"/>
            <a:chOff x="5975648" y="1412776"/>
            <a:chExt cx="2628800" cy="1477328"/>
          </a:xfrm>
        </p:grpSpPr>
        <p:sp>
          <p:nvSpPr>
            <p:cNvPr id="7" name="圆角矩形标注 6"/>
            <p:cNvSpPr/>
            <p:nvPr/>
          </p:nvSpPr>
          <p:spPr>
            <a:xfrm>
              <a:off x="5975648" y="1412776"/>
              <a:ext cx="2628800" cy="1440160"/>
            </a:xfrm>
            <a:prstGeom prst="wedgeRoundRectCallout">
              <a:avLst>
                <a:gd name="adj1" fmla="val -47157"/>
                <a:gd name="adj2" fmla="val 81533"/>
                <a:gd name="adj3" fmla="val 16667"/>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dirty="0"/>
            </a:p>
          </p:txBody>
        </p:sp>
        <p:sp>
          <p:nvSpPr>
            <p:cNvPr id="6" name="矩形 5"/>
            <p:cNvSpPr/>
            <p:nvPr/>
          </p:nvSpPr>
          <p:spPr>
            <a:xfrm>
              <a:off x="6156176" y="1412776"/>
              <a:ext cx="2412776" cy="1477328"/>
            </a:xfrm>
            <a:prstGeom prst="rect">
              <a:avLst/>
            </a:prstGeom>
          </p:spPr>
          <p:txBody>
            <a:bodyPr wrap="square">
              <a:spAutoFit/>
            </a:bodyPr>
            <a:lstStyle/>
            <a:p>
              <a:pPr>
                <a:lnSpc>
                  <a:spcPct val="150000"/>
                </a:lnSpc>
              </a:pPr>
              <a:r>
                <a:rPr lang="zh-CN" altLang="zh-CN" sz="1200" dirty="0" smtClean="0"/>
                <a:t>标准体系的第</a:t>
              </a:r>
              <a:r>
                <a:rPr lang="en-US" altLang="zh-CN" sz="1200" dirty="0" smtClean="0"/>
                <a:t>2 </a:t>
              </a:r>
              <a:r>
                <a:rPr lang="zh-CN" altLang="zh-CN" sz="1200" dirty="0" smtClean="0"/>
                <a:t>层是技术领域</a:t>
              </a:r>
              <a:r>
                <a:rPr lang="zh-CN" altLang="en-US" sz="1200" dirty="0" smtClean="0"/>
                <a:t>，</a:t>
              </a:r>
              <a:r>
                <a:rPr lang="zh-CN" altLang="zh-CN" sz="1200" dirty="0" smtClean="0"/>
                <a:t>技术领域的划分关注坚强智能电网各环节的主要发展方向以及坚强智能电网研究与建设工作的重点，共包括</a:t>
              </a:r>
              <a:r>
                <a:rPr lang="en-US" altLang="zh-CN" sz="1200" dirty="0" smtClean="0"/>
                <a:t>26 </a:t>
              </a:r>
              <a:r>
                <a:rPr lang="zh-CN" altLang="zh-CN" sz="1200" dirty="0" smtClean="0"/>
                <a:t>个技术领域</a:t>
              </a:r>
              <a:endParaRPr lang="zh-CN" altLang="en-US" sz="1200" dirty="0"/>
            </a:p>
          </p:txBody>
        </p:sp>
      </p:grpSp>
      <p:sp>
        <p:nvSpPr>
          <p:cNvPr id="115715" name="Rectangle 3"/>
          <p:cNvSpPr>
            <a:spLocks noChangeArrowheads="1"/>
          </p:cNvSpPr>
          <p:nvPr/>
        </p:nvSpPr>
        <p:spPr bwMode="auto">
          <a:xfrm>
            <a:off x="323528" y="2543264"/>
            <a:ext cx="2088232" cy="258532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269875" algn="l" defTabSz="914400" rtl="0" eaLnBrk="1" fontAlgn="base" latinLnBrk="0" hangingPunct="1">
              <a:lnSpc>
                <a:spcPct val="150000"/>
              </a:lnSpc>
              <a:spcBef>
                <a:spcPct val="0"/>
              </a:spcBef>
              <a:spcAft>
                <a:spcPct val="0"/>
              </a:spcAft>
              <a:buClrTx/>
              <a:buSzTx/>
              <a:buFontTx/>
              <a:buNone/>
              <a:tabLst/>
            </a:pPr>
            <a:r>
              <a:rPr kumimoji="0" lang="zh-CN" sz="1200" b="0" i="0" u="none" strike="noStrike" cap="none" normalizeH="0" baseline="0" dirty="0" smtClean="0">
                <a:ln>
                  <a:noFill/>
                </a:ln>
                <a:solidFill>
                  <a:schemeClr val="tx1"/>
                </a:solidFill>
                <a:effectLst/>
                <a:latin typeface="+mn-ea"/>
                <a:cs typeface="Calibri" pitchFamily="34" charset="0"/>
              </a:rPr>
              <a:t>我国在不断完善中国智能电网技术标准的同时，也积极参与国际智能电网技术标准建设工作，努力把具有自主知识产权的智能电网关键技术标准推荐为国际标准，这样有利于提高中国相关产业在国际智能电网市场的核心竞争力。</a:t>
            </a:r>
            <a:r>
              <a:rPr kumimoji="0" lang="zh-CN" altLang="en-US" sz="1200" b="0" i="0" u="none" strike="noStrike" cap="none" normalizeH="0" baseline="0" dirty="0" smtClean="0">
                <a:ln>
                  <a:noFill/>
                </a:ln>
                <a:solidFill>
                  <a:schemeClr val="tx1"/>
                </a:solidFill>
                <a:effectLst/>
                <a:latin typeface="+mn-ea"/>
                <a:cs typeface="Times New Roman" pitchFamily="18" charset="0"/>
              </a:rPr>
              <a:t> </a:t>
            </a:r>
            <a:endParaRPr kumimoji="0" lang="zh-CN" altLang="en-US" sz="1200" b="0" i="0" u="none" strike="noStrike" cap="none" normalizeH="0" baseline="0" dirty="0" smtClean="0">
              <a:ln>
                <a:noFill/>
              </a:ln>
              <a:solidFill>
                <a:schemeClr val="tx1"/>
              </a:solidFill>
              <a:effectLst/>
              <a:latin typeface="+mn-ea"/>
              <a:cs typeface="宋体" pitchFamily="2" charset="-122"/>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6.4.2 </a:t>
            </a:r>
            <a:r>
              <a:rPr lang="zh-CN" altLang="zh-CN" b="1" dirty="0" smtClean="0"/>
              <a:t>国内智能电网技术标准</a:t>
            </a:r>
            <a:endParaRPr lang="zh-CN" altLang="en-US" dirty="0"/>
          </a:p>
        </p:txBody>
      </p:sp>
      <p:sp>
        <p:nvSpPr>
          <p:cNvPr id="3" name="内容占位符 2"/>
          <p:cNvSpPr>
            <a:spLocks noGrp="1"/>
          </p:cNvSpPr>
          <p:nvPr>
            <p:ph idx="1"/>
          </p:nvPr>
        </p:nvSpPr>
        <p:spPr/>
        <p:txBody>
          <a:bodyPr/>
          <a:lstStyle/>
          <a:p>
            <a:r>
              <a:rPr lang="zh-CN" altLang="zh-CN" b="1" dirty="0" smtClean="0"/>
              <a:t>与国际智能电网技术标准的</a:t>
            </a:r>
            <a:r>
              <a:rPr lang="zh-CN" altLang="zh-CN" b="1" dirty="0" smtClean="0"/>
              <a:t>接轨</a:t>
            </a:r>
            <a:endParaRPr lang="en-US" altLang="zh-CN" b="1" dirty="0" smtClean="0"/>
          </a:p>
          <a:p>
            <a:pPr lvl="1">
              <a:lnSpc>
                <a:spcPct val="200000"/>
              </a:lnSpc>
            </a:pPr>
            <a:r>
              <a:rPr lang="zh-CN" altLang="en-US" sz="1800" b="1" dirty="0" smtClean="0"/>
              <a:t>目的</a:t>
            </a:r>
            <a:endParaRPr lang="en-US" altLang="zh-CN" sz="1800" b="1" dirty="0" smtClean="0"/>
          </a:p>
          <a:p>
            <a:pPr lvl="2">
              <a:lnSpc>
                <a:spcPct val="200000"/>
              </a:lnSpc>
              <a:buFont typeface="Wingdings" pitchFamily="2" charset="2"/>
              <a:buChar char="ü"/>
            </a:pPr>
            <a:r>
              <a:rPr lang="zh-CN" altLang="zh-CN" sz="1600" dirty="0" smtClean="0"/>
              <a:t>把具有自主知识产权的智能电网关键技术标准推荐为国际标准，这样有利于提高中国相关产业在国际智能电网市场的核心竞争力。</a:t>
            </a:r>
            <a:r>
              <a:rPr lang="en-US" altLang="zh-CN" sz="1600" dirty="0" smtClean="0"/>
              <a:t> </a:t>
            </a:r>
            <a:endParaRPr lang="zh-CN" altLang="zh-CN" sz="1600" dirty="0" smtClean="0"/>
          </a:p>
          <a:p>
            <a:pPr lvl="1">
              <a:lnSpc>
                <a:spcPct val="200000"/>
              </a:lnSpc>
            </a:pPr>
            <a:r>
              <a:rPr lang="zh-CN" altLang="en-US" sz="1800" b="1" dirty="0" smtClean="0"/>
              <a:t>进展</a:t>
            </a:r>
            <a:endParaRPr lang="en-US" altLang="zh-CN" sz="1800" b="1" dirty="0" smtClean="0"/>
          </a:p>
          <a:p>
            <a:pPr lvl="2">
              <a:lnSpc>
                <a:spcPct val="200000"/>
              </a:lnSpc>
              <a:buFont typeface="Wingdings" pitchFamily="2" charset="2"/>
              <a:buChar char="ü"/>
            </a:pPr>
            <a:r>
              <a:rPr lang="zh-CN" altLang="zh-CN" sz="1600" dirty="0" smtClean="0"/>
              <a:t>国家电网公司发起的三项智能电网用户接口标准提案在</a:t>
            </a:r>
            <a:r>
              <a:rPr lang="en-US" altLang="zh-CN" sz="1600" dirty="0" smtClean="0"/>
              <a:t>IEC</a:t>
            </a:r>
            <a:r>
              <a:rPr lang="zh-CN" altLang="zh-CN" sz="1600" dirty="0" smtClean="0"/>
              <a:t>已全部获批立项并进入草案阶段，进一步确定了我国在国际智能电网标准化领域的领先地位。</a:t>
            </a:r>
            <a:endParaRPr lang="zh-CN" altLang="en-US" sz="16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6.5 </a:t>
            </a:r>
            <a:r>
              <a:rPr lang="zh-CN" altLang="zh-CN" b="1" dirty="0" smtClean="0"/>
              <a:t>小结</a:t>
            </a:r>
            <a:endParaRPr lang="zh-CN" altLang="en-US" dirty="0"/>
          </a:p>
        </p:txBody>
      </p:sp>
      <p:sp>
        <p:nvSpPr>
          <p:cNvPr id="3" name="内容占位符 2"/>
          <p:cNvSpPr>
            <a:spLocks noGrp="1"/>
          </p:cNvSpPr>
          <p:nvPr>
            <p:ph idx="1"/>
          </p:nvPr>
        </p:nvSpPr>
        <p:spPr>
          <a:xfrm>
            <a:off x="539552" y="1196975"/>
            <a:ext cx="8147248" cy="4929188"/>
          </a:xfrm>
        </p:spPr>
        <p:txBody>
          <a:bodyPr/>
          <a:lstStyle/>
          <a:p>
            <a:pPr>
              <a:lnSpc>
                <a:spcPct val="200000"/>
              </a:lnSpc>
              <a:buFont typeface="Wingdings" pitchFamily="2" charset="2"/>
              <a:buChar char="ü"/>
            </a:pPr>
            <a:r>
              <a:rPr lang="zh-CN" altLang="zh-CN" dirty="0" smtClean="0"/>
              <a:t>智能电网已被国际上众多国家能源决策部门及电力企业所认可，但基于不同的国情、出发点和认知，对其的发展和实施内容上各具特色</a:t>
            </a:r>
            <a:endParaRPr lang="en-US" altLang="zh-CN" dirty="0" smtClean="0"/>
          </a:p>
          <a:p>
            <a:pPr>
              <a:lnSpc>
                <a:spcPct val="200000"/>
              </a:lnSpc>
              <a:buFont typeface="Wingdings" pitchFamily="2" charset="2"/>
              <a:buChar char="ü"/>
            </a:pPr>
            <a:r>
              <a:rPr lang="zh-CN" altLang="zh-CN" dirty="0" smtClean="0"/>
              <a:t>基于物联网的智能电网的主要技术：高级计量基础设施，无线传感器网络和云计算</a:t>
            </a:r>
            <a:endParaRPr lang="en-US" altLang="zh-CN" dirty="0" smtClean="0"/>
          </a:p>
          <a:p>
            <a:pPr>
              <a:lnSpc>
                <a:spcPct val="200000"/>
              </a:lnSpc>
              <a:buFont typeface="Wingdings" pitchFamily="2" charset="2"/>
              <a:buChar char="ü"/>
            </a:pPr>
            <a:r>
              <a:rPr lang="zh-CN" altLang="zh-CN" dirty="0" smtClean="0"/>
              <a:t>结合国内外智能电网技术标准研究进展阐述了智能电网技术标准的体系结构。</a:t>
            </a:r>
          </a:p>
          <a:p>
            <a:pPr>
              <a:buFont typeface="Wingdings" pitchFamily="2" charset="2"/>
              <a:buChar char="ü"/>
            </a:pPr>
            <a:endParaRPr lang="zh-CN" altLang="en-US" dirty="0"/>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6.1.1 </a:t>
            </a:r>
            <a:r>
              <a:rPr lang="zh-CN" altLang="en-US" dirty="0" smtClean="0"/>
              <a:t>电力系统与智能电网</a:t>
            </a:r>
            <a:endParaRPr lang="zh-CN" altLang="en-US" dirty="0"/>
          </a:p>
        </p:txBody>
      </p:sp>
      <p:pic>
        <p:nvPicPr>
          <p:cNvPr id="73737" name="Picture 9"/>
          <p:cNvPicPr>
            <a:picLocks noGrp="1" noChangeAspect="1" noChangeArrowheads="1"/>
          </p:cNvPicPr>
          <p:nvPr>
            <p:ph idx="1"/>
          </p:nvPr>
        </p:nvPicPr>
        <p:blipFill>
          <a:blip r:embed="rId2" cstate="print"/>
          <a:srcRect/>
          <a:stretch>
            <a:fillRect/>
          </a:stretch>
        </p:blipFill>
        <p:spPr bwMode="auto">
          <a:xfrm>
            <a:off x="357158" y="2357430"/>
            <a:ext cx="8358246" cy="3471869"/>
          </a:xfrm>
          <a:prstGeom prst="rect">
            <a:avLst/>
          </a:prstGeom>
          <a:noFill/>
          <a:ln w="9525">
            <a:noFill/>
            <a:miter lim="800000"/>
            <a:headEnd/>
            <a:tailEnd/>
          </a:ln>
          <a:effectLst>
            <a:softEdge rad="12700"/>
          </a:effectLst>
        </p:spPr>
      </p:pic>
      <p:sp>
        <p:nvSpPr>
          <p:cNvPr id="16" name="矩形 15"/>
          <p:cNvSpPr/>
          <p:nvPr/>
        </p:nvSpPr>
        <p:spPr>
          <a:xfrm>
            <a:off x="214282" y="1357298"/>
            <a:ext cx="8715436" cy="369332"/>
          </a:xfrm>
          <a:prstGeom prst="rect">
            <a:avLst/>
          </a:prstGeom>
        </p:spPr>
        <p:txBody>
          <a:bodyPr wrap="square">
            <a:spAutoFit/>
          </a:bodyPr>
          <a:lstStyle/>
          <a:p>
            <a:pPr algn="ctr"/>
            <a:r>
              <a:rPr lang="zh-CN" altLang="en-US" dirty="0" smtClean="0"/>
              <a:t>电力系统是指由</a:t>
            </a:r>
            <a:r>
              <a:rPr lang="zh-CN" altLang="en-US" dirty="0" smtClean="0">
                <a:effectLst>
                  <a:outerShdw blurRad="38100" dist="38100" dir="2700000" algn="tl">
                    <a:srgbClr val="000000">
                      <a:alpha val="43137"/>
                    </a:srgbClr>
                  </a:outerShdw>
                </a:effectLst>
              </a:rPr>
              <a:t>发电、输电、变电、配电</a:t>
            </a:r>
            <a:r>
              <a:rPr lang="zh-CN" altLang="en-US" dirty="0" smtClean="0"/>
              <a:t>和</a:t>
            </a:r>
            <a:r>
              <a:rPr lang="zh-CN" altLang="en-US" dirty="0" smtClean="0">
                <a:effectLst>
                  <a:outerShdw blurRad="38100" dist="38100" dir="2700000" algn="tl">
                    <a:srgbClr val="000000">
                      <a:alpha val="43137"/>
                    </a:srgbClr>
                  </a:outerShdw>
                </a:effectLst>
              </a:rPr>
              <a:t>用电</a:t>
            </a:r>
            <a:r>
              <a:rPr lang="zh-CN" altLang="en-US" dirty="0" smtClean="0"/>
              <a:t>等环节组成的电能生产与消费系统</a:t>
            </a:r>
            <a:endParaRPr lang="zh-CN" alt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6.1.1</a:t>
            </a:r>
            <a:r>
              <a:rPr lang="zh-CN" altLang="en-US" dirty="0" smtClean="0"/>
              <a:t> 电力系统与智能电网</a:t>
            </a:r>
            <a:endParaRPr lang="zh-CN" altLang="en-US" dirty="0"/>
          </a:p>
        </p:txBody>
      </p:sp>
      <p:graphicFrame>
        <p:nvGraphicFramePr>
          <p:cNvPr id="16" name="内容占位符 15"/>
          <p:cNvGraphicFramePr>
            <a:graphicFrameLocks noGrp="1"/>
          </p:cNvGraphicFramePr>
          <p:nvPr>
            <p:ph idx="1"/>
          </p:nvPr>
        </p:nvGraphicFramePr>
        <p:xfrm>
          <a:off x="0" y="1571612"/>
          <a:ext cx="7143768"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TextBox 16"/>
          <p:cNvSpPr txBox="1"/>
          <p:nvPr/>
        </p:nvSpPr>
        <p:spPr>
          <a:xfrm>
            <a:off x="214282" y="1357298"/>
            <a:ext cx="6286544" cy="400110"/>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zh-CN" altLang="en-US" sz="2000" dirty="0" smtClean="0"/>
              <a:t>电力系统行业发展过程中面临的诸多问题和新的挑战</a:t>
            </a:r>
            <a:endParaRPr lang="zh-CN" altLang="en-US" sz="2000" dirty="0"/>
          </a:p>
        </p:txBody>
      </p:sp>
      <p:sp>
        <p:nvSpPr>
          <p:cNvPr id="18" name="矩形 17"/>
          <p:cNvSpPr/>
          <p:nvPr/>
        </p:nvSpPr>
        <p:spPr>
          <a:xfrm>
            <a:off x="3071802" y="4359670"/>
            <a:ext cx="5857916"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buFont typeface="Wingdings" pitchFamily="2" charset="2"/>
              <a:buChar char="ü"/>
            </a:pPr>
            <a:r>
              <a:rPr lang="zh-CN" altLang="en-US" sz="1600" dirty="0" smtClean="0"/>
              <a:t>   为了迎接上述电力系统面临的新挑战，解决电力系统遇到的诸多问题，全球电力企业和研究机构提出了</a:t>
            </a:r>
            <a:r>
              <a:rPr lang="zh-CN" altLang="en-US" sz="1600" u="sng" dirty="0" smtClean="0">
                <a:effectLst>
                  <a:outerShdw blurRad="38100" dist="38100" dir="2700000" algn="tl">
                    <a:srgbClr val="000000">
                      <a:alpha val="43137"/>
                    </a:srgbClr>
                  </a:outerShdw>
                </a:effectLst>
              </a:rPr>
              <a:t>智能电网</a:t>
            </a:r>
            <a:r>
              <a:rPr lang="zh-CN" altLang="en-US" sz="1600" dirty="0" smtClean="0"/>
              <a:t>。</a:t>
            </a:r>
            <a:endParaRPr lang="en-US" altLang="zh-CN" sz="1600" dirty="0" smtClean="0"/>
          </a:p>
          <a:p>
            <a:pPr>
              <a:lnSpc>
                <a:spcPct val="150000"/>
              </a:lnSpc>
              <a:buFont typeface="Wingdings" pitchFamily="2" charset="2"/>
              <a:buChar char="ü"/>
            </a:pPr>
            <a:r>
              <a:rPr lang="zh-CN" altLang="en-US" sz="1600" dirty="0" smtClean="0"/>
              <a:t>   智能电网不是一个局部的解决方案，而是一个现代化或智能化的电力网络，是</a:t>
            </a:r>
            <a:r>
              <a:rPr lang="zh-CN" altLang="en-US" sz="1600" u="sng" dirty="0" smtClean="0">
                <a:effectLst>
                  <a:outerShdw blurRad="38100" dist="38100" dir="2700000" algn="tl">
                    <a:srgbClr val="000000">
                      <a:alpha val="43137"/>
                    </a:srgbClr>
                  </a:outerShdw>
                </a:effectLst>
              </a:rPr>
              <a:t>一系列能使电力网络智能化的技术总称</a:t>
            </a:r>
            <a:r>
              <a:rPr lang="zh-CN" altLang="en-US" sz="1600" dirty="0" smtClean="0"/>
              <a:t>。</a:t>
            </a:r>
            <a:endParaRPr lang="zh-CN" altLang="en-US" sz="1600"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6.1.2</a:t>
            </a:r>
            <a:r>
              <a:rPr lang="zh-CN" altLang="en-US" dirty="0" smtClean="0"/>
              <a:t> 智能电网的定义</a:t>
            </a:r>
            <a:endParaRPr lang="zh-CN" altLang="en-US" dirty="0"/>
          </a:p>
        </p:txBody>
      </p:sp>
      <p:sp>
        <p:nvSpPr>
          <p:cNvPr id="76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内容占位符 7"/>
          <p:cNvSpPr>
            <a:spLocks noGrp="1"/>
          </p:cNvSpPr>
          <p:nvPr>
            <p:ph idx="1"/>
          </p:nvPr>
        </p:nvSpPr>
        <p:spPr>
          <a:xfrm>
            <a:off x="357158" y="1142984"/>
            <a:ext cx="8229600" cy="4929188"/>
          </a:xfrm>
        </p:spPr>
        <p:style>
          <a:lnRef idx="1">
            <a:schemeClr val="accent6"/>
          </a:lnRef>
          <a:fillRef idx="2">
            <a:schemeClr val="accent6"/>
          </a:fillRef>
          <a:effectRef idx="1">
            <a:schemeClr val="accent6"/>
          </a:effectRef>
          <a:fontRef idx="minor">
            <a:schemeClr val="dk1"/>
          </a:fontRef>
        </p:style>
        <p:txBody>
          <a:bodyPr/>
          <a:lstStyle/>
          <a:p>
            <a:pPr>
              <a:lnSpc>
                <a:spcPct val="135000"/>
              </a:lnSpc>
            </a:pPr>
            <a:r>
              <a:rPr lang="zh-CN" altLang="en-US" dirty="0" smtClean="0"/>
              <a:t>智能电网究竟是什么</a:t>
            </a:r>
            <a:r>
              <a:rPr lang="en-US" altLang="zh-CN" dirty="0" smtClean="0"/>
              <a:t>?</a:t>
            </a:r>
          </a:p>
          <a:p>
            <a:pPr lvl="1">
              <a:lnSpc>
                <a:spcPct val="135000"/>
              </a:lnSpc>
            </a:pPr>
            <a:r>
              <a:rPr lang="zh-CN" altLang="en-US" sz="1800" b="1" dirty="0" smtClean="0"/>
              <a:t>美国（</a:t>
            </a:r>
            <a:r>
              <a:rPr lang="en-US" sz="1800" b="1" dirty="0" smtClean="0"/>
              <a:t>National Institute of Standards and Technology </a:t>
            </a:r>
            <a:r>
              <a:rPr lang="zh-CN" altLang="en-US" sz="1800" b="1" dirty="0" smtClean="0"/>
              <a:t>，</a:t>
            </a:r>
            <a:r>
              <a:rPr lang="en-US" sz="1800" b="1" dirty="0" smtClean="0"/>
              <a:t>NIST</a:t>
            </a:r>
            <a:r>
              <a:rPr lang="zh-CN" altLang="en-US" sz="1800" b="1" dirty="0" smtClean="0"/>
              <a:t>）</a:t>
            </a:r>
          </a:p>
          <a:p>
            <a:pPr lvl="2">
              <a:lnSpc>
                <a:spcPct val="135000"/>
              </a:lnSpc>
            </a:pPr>
            <a:r>
              <a:rPr lang="zh-CN" altLang="en-US" dirty="0" smtClean="0"/>
              <a:t>智能电网指的是一个现代化的电力输送系统，它可以监视，保护并自动优化电网中相互连接的各种设备的运作。</a:t>
            </a:r>
          </a:p>
          <a:p>
            <a:pPr lvl="1">
              <a:lnSpc>
                <a:spcPct val="135000"/>
              </a:lnSpc>
            </a:pPr>
            <a:r>
              <a:rPr lang="zh-CN" altLang="en-US" sz="1800" b="1" dirty="0" smtClean="0"/>
              <a:t>欧盟（</a:t>
            </a:r>
            <a:r>
              <a:rPr lang="en-US" altLang="en-US" sz="1800" b="1" dirty="0" smtClean="0"/>
              <a:t>European Technology Platform</a:t>
            </a:r>
            <a:r>
              <a:rPr lang="zh-CN" altLang="en-US" sz="1800" b="1" dirty="0" smtClean="0"/>
              <a:t>，</a:t>
            </a:r>
            <a:r>
              <a:rPr lang="en-US" altLang="en-US" sz="1800" b="1" dirty="0" smtClean="0"/>
              <a:t>ETP</a:t>
            </a:r>
            <a:r>
              <a:rPr lang="zh-CN" altLang="en-US" sz="1800" b="1" dirty="0" smtClean="0"/>
              <a:t>）</a:t>
            </a:r>
          </a:p>
          <a:p>
            <a:pPr lvl="2">
              <a:lnSpc>
                <a:spcPct val="135000"/>
              </a:lnSpc>
            </a:pPr>
            <a:r>
              <a:rPr lang="zh-CN" altLang="en-US" dirty="0" smtClean="0"/>
              <a:t>为了能有效提供可持续的，经济的、安全的电力供应，能将所有电网用户的行为进行智能整合的供电网络。</a:t>
            </a:r>
          </a:p>
          <a:p>
            <a:pPr lvl="1">
              <a:lnSpc>
                <a:spcPct val="135000"/>
              </a:lnSpc>
            </a:pPr>
            <a:r>
              <a:rPr lang="zh-CN" altLang="en-US" sz="1800" b="1" dirty="0" smtClean="0"/>
              <a:t>中国</a:t>
            </a:r>
          </a:p>
          <a:p>
            <a:pPr lvl="2">
              <a:lnSpc>
                <a:spcPct val="135000"/>
              </a:lnSpc>
            </a:pPr>
            <a:r>
              <a:rPr lang="zh-CN" altLang="en-US" dirty="0" smtClean="0"/>
              <a:t>国家电网公司</a:t>
            </a:r>
          </a:p>
          <a:p>
            <a:pPr lvl="3">
              <a:lnSpc>
                <a:spcPct val="135000"/>
              </a:lnSpc>
            </a:pPr>
            <a:r>
              <a:rPr lang="zh-CN" altLang="en-US" dirty="0" smtClean="0"/>
              <a:t>以通信信息平台为支撑，具有信息化、自动化、互动化特征，实现</a:t>
            </a:r>
            <a:r>
              <a:rPr lang="en-US" dirty="0" smtClean="0"/>
              <a:t>“</a:t>
            </a:r>
            <a:r>
              <a:rPr lang="zh-CN" altLang="en-US" dirty="0" smtClean="0"/>
              <a:t>电力流、信息流、业务流</a:t>
            </a:r>
            <a:r>
              <a:rPr lang="en-US" dirty="0" smtClean="0"/>
              <a:t>”</a:t>
            </a:r>
            <a:r>
              <a:rPr lang="zh-CN" altLang="en-US" dirty="0" smtClean="0"/>
              <a:t>的高度一体化融合的现代电网。</a:t>
            </a:r>
          </a:p>
          <a:p>
            <a:pPr lvl="2">
              <a:lnSpc>
                <a:spcPct val="135000"/>
              </a:lnSpc>
            </a:pPr>
            <a:r>
              <a:rPr lang="zh-CN" altLang="en-US" dirty="0" smtClean="0"/>
              <a:t>中国电力科学院</a:t>
            </a:r>
          </a:p>
          <a:p>
            <a:pPr lvl="3">
              <a:lnSpc>
                <a:spcPct val="135000"/>
              </a:lnSpc>
            </a:pPr>
            <a:r>
              <a:rPr lang="zh-CN" altLang="en-US" dirty="0" smtClean="0"/>
              <a:t>将现代先进的传感测量技术、通讯技术、信息技术、计算机技术和控制技术与物理电网高度集成而形成的新型电网。</a:t>
            </a:r>
          </a:p>
          <a:p>
            <a:endParaRPr lang="zh-CN" altLang="en-US"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6.1.3 </a:t>
            </a:r>
            <a:r>
              <a:rPr lang="zh-CN" altLang="en-US" dirty="0" smtClean="0"/>
              <a:t>智能电网的主要特征</a:t>
            </a:r>
            <a:endParaRPr lang="zh-CN" altLang="en-US" dirty="0"/>
          </a:p>
        </p:txBody>
      </p:sp>
      <p:graphicFrame>
        <p:nvGraphicFramePr>
          <p:cNvPr id="6" name="内容占位符 5"/>
          <p:cNvGraphicFramePr>
            <a:graphicFrameLocks noGrp="1"/>
          </p:cNvGraphicFramePr>
          <p:nvPr>
            <p:ph idx="1"/>
          </p:nvPr>
        </p:nvGraphicFramePr>
        <p:xfrm>
          <a:off x="214282" y="1196975"/>
          <a:ext cx="8472518"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6.1.4 </a:t>
            </a:r>
            <a:r>
              <a:rPr lang="zh-CN" altLang="en-US" dirty="0" smtClean="0"/>
              <a:t>智能电网的建设目标</a:t>
            </a:r>
            <a:endParaRPr lang="zh-CN" altLang="en-US" dirty="0"/>
          </a:p>
        </p:txBody>
      </p:sp>
      <p:graphicFrame>
        <p:nvGraphicFramePr>
          <p:cNvPr id="178" name="图示 177"/>
          <p:cNvGraphicFramePr/>
          <p:nvPr/>
        </p:nvGraphicFramePr>
        <p:xfrm>
          <a:off x="214282" y="1357298"/>
          <a:ext cx="435771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9" name="矩形 178"/>
          <p:cNvSpPr/>
          <p:nvPr/>
        </p:nvSpPr>
        <p:spPr>
          <a:xfrm>
            <a:off x="4429124" y="2500306"/>
            <a:ext cx="4357718" cy="1938992"/>
          </a:xfrm>
          <a:prstGeom prst="rect">
            <a:avLst/>
          </a:prstGeom>
        </p:spPr>
        <p:txBody>
          <a:bodyPr wrap="square">
            <a:spAutoFit/>
          </a:bodyPr>
          <a:lstStyle/>
          <a:p>
            <a:pPr>
              <a:lnSpc>
                <a:spcPct val="150000"/>
              </a:lnSpc>
            </a:pPr>
            <a:r>
              <a:rPr lang="zh-CN" altLang="en-US" sz="2000" dirty="0" smtClean="0"/>
              <a:t>        在网络设计和系统运行中包含用户的设备，并考虑用户的用电模式；使用通信和表计技术跟踪用户的用电量和用电模式，节约电能和降低成本。</a:t>
            </a:r>
            <a:endParaRPr lang="zh-CN" altLang="en-US" sz="2000" dirty="0"/>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6.1.4</a:t>
            </a:r>
            <a:r>
              <a:rPr lang="zh-CN" altLang="en-US" smtClean="0"/>
              <a:t>  智能</a:t>
            </a:r>
            <a:r>
              <a:rPr lang="zh-CN" altLang="en-US" dirty="0" smtClean="0"/>
              <a:t>电网的建设目标</a:t>
            </a:r>
            <a:endParaRPr lang="zh-CN" altLang="en-US" dirty="0"/>
          </a:p>
        </p:txBody>
      </p:sp>
      <p:graphicFrame>
        <p:nvGraphicFramePr>
          <p:cNvPr id="41" name="图示 40"/>
          <p:cNvGraphicFramePr/>
          <p:nvPr/>
        </p:nvGraphicFramePr>
        <p:xfrm>
          <a:off x="214282" y="1357298"/>
          <a:ext cx="435771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0897" name="Rectangle 1"/>
          <p:cNvSpPr>
            <a:spLocks noChangeArrowheads="1"/>
          </p:cNvSpPr>
          <p:nvPr/>
        </p:nvSpPr>
        <p:spPr bwMode="auto">
          <a:xfrm>
            <a:off x="4429124" y="1785926"/>
            <a:ext cx="4286280"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50000"/>
              </a:lnSpc>
              <a:spcBef>
                <a:spcPct val="0"/>
              </a:spcBef>
              <a:spcAft>
                <a:spcPct val="0"/>
              </a:spcAft>
              <a:buClrTx/>
              <a:buSzTx/>
              <a:buFontTx/>
              <a:buNone/>
              <a:tabLst/>
            </a:pPr>
            <a:r>
              <a:rPr kumimoji="0" lang="zh-CN" altLang="en-US" sz="2000" b="0" i="0" u="none" strike="noStrike" cap="none" normalizeH="0" baseline="0" dirty="0" smtClean="0">
                <a:ln>
                  <a:noFill/>
                </a:ln>
                <a:solidFill>
                  <a:schemeClr val="tx1"/>
                </a:solidFill>
                <a:effectLst/>
                <a:latin typeface="Times New Roman" pitchFamily="18" charset="0"/>
                <a:ea typeface="宋体" pitchFamily="2" charset="-122"/>
                <a:cs typeface="Calibri" pitchFamily="34" charset="0"/>
              </a:rPr>
              <a:t>    </a:t>
            </a: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Calibri" pitchFamily="34" charset="0"/>
              </a:rPr>
              <a:t>全面升级变电站自动化、配电自动化和馈线自动化技术；使用双向通信和信息技术处理并集成用户侧的用电信息；实现每个变电站的自治运行；通过使用传感器和相量测量单元</a:t>
            </a: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Calibri" pitchFamily="34" charset="0"/>
              </a:rPr>
              <a:t>等技术实现实时监测，做到故障前的预警和保护。</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物联网导论">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1571</TotalTime>
  <Words>3203</Words>
  <Application>Microsoft Office PowerPoint</Application>
  <PresentationFormat>全屏显示(4:3)</PresentationFormat>
  <Paragraphs>246</Paragraphs>
  <Slides>37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39" baseType="lpstr">
      <vt:lpstr>物联网导论</vt:lpstr>
      <vt:lpstr>Visio</vt:lpstr>
      <vt:lpstr>第6章  智能电网</vt:lpstr>
      <vt:lpstr>学习要点</vt:lpstr>
      <vt:lpstr>目录</vt:lpstr>
      <vt:lpstr>6.1.1 电力系统与智能电网</vt:lpstr>
      <vt:lpstr>6.1.1 电力系统与智能电网</vt:lpstr>
      <vt:lpstr>6.1.2 智能电网的定义</vt:lpstr>
      <vt:lpstr>6.1.3 智能电网的主要特征</vt:lpstr>
      <vt:lpstr>6.1.4 智能电网的建设目标</vt:lpstr>
      <vt:lpstr>6.1.4  智能电网的建设目标</vt:lpstr>
      <vt:lpstr>6.1.4  智能电网的建设目标</vt:lpstr>
      <vt:lpstr>6.2.1  国外智能电网研究进展</vt:lpstr>
      <vt:lpstr>6.2.1  国外智能电网研究进展</vt:lpstr>
      <vt:lpstr>6.2.1  国外智能电网研究进展</vt:lpstr>
      <vt:lpstr>6.2.1  国外智能电网研究进展</vt:lpstr>
      <vt:lpstr>6.2.2  国内智能电网研究进展</vt:lpstr>
      <vt:lpstr>6.2.2  国内智能电网研究进展</vt:lpstr>
      <vt:lpstr>6.3 基于物联网的智能电网主要技术</vt:lpstr>
      <vt:lpstr>6.3 基于物联网的智能电网主要技术</vt:lpstr>
      <vt:lpstr>6.3.1 高级量测技术</vt:lpstr>
      <vt:lpstr>6.3.1 高级量测技术</vt:lpstr>
      <vt:lpstr>6.3.2 无线传感器网络</vt:lpstr>
      <vt:lpstr>6.3.2 无线传感器网络 —— 在AMI中的应用</vt:lpstr>
      <vt:lpstr>6.3.2 无线传感器网络 —— 在ADO中的应用</vt:lpstr>
      <vt:lpstr>6.3.2 无线传感器网络 —— 在ATO 中的应用</vt:lpstr>
      <vt:lpstr>6.3.2 无线传感器网络 —— 在AAM 中的应用</vt:lpstr>
      <vt:lpstr>6.3.3 信息通信技术</vt:lpstr>
      <vt:lpstr>6.3.4 云计算</vt:lpstr>
      <vt:lpstr>6.3.4 云计算</vt:lpstr>
      <vt:lpstr>6.3.4 云计算</vt:lpstr>
      <vt:lpstr>6.4 智能电网技术标准</vt:lpstr>
      <vt:lpstr>6.4.1 国外智能电网技术标准</vt:lpstr>
      <vt:lpstr>6.4.2 国内智能电网技术标准</vt:lpstr>
      <vt:lpstr>6.4.2 国内智能电网技术标准</vt:lpstr>
      <vt:lpstr>6.4.2 国内智能电网技术标准</vt:lpstr>
      <vt:lpstr>6.4.2 国内智能电网技术标准</vt:lpstr>
      <vt:lpstr>6.5 小结</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lxh</cp:lastModifiedBy>
  <cp:revision>288</cp:revision>
  <dcterms:created xsi:type="dcterms:W3CDTF">2007-10-21T01:27:31Z</dcterms:created>
  <dcterms:modified xsi:type="dcterms:W3CDTF">2012-08-27T10:55:02Z</dcterms:modified>
</cp:coreProperties>
</file>