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4"/>
  </p:handoutMasterIdLst>
  <p:sldIdLst>
    <p:sldId id="425" r:id="rId4"/>
    <p:sldId id="371" r:id="rId6"/>
    <p:sldId id="379" r:id="rId7"/>
    <p:sldId id="424" r:id="rId8"/>
    <p:sldId id="421" r:id="rId9"/>
    <p:sldId id="423" r:id="rId10"/>
    <p:sldId id="383" r:id="rId11"/>
    <p:sldId id="385" r:id="rId12"/>
    <p:sldId id="384" r:id="rId13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2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2478" y="5671208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13948" y="3552761"/>
            <a:ext cx="6673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</a:t>
            </a:r>
            <a:r>
              <a:rPr 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1图形的选择</a:t>
            </a:r>
            <a:endParaRPr 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/>
      <p:bldP spid="41" grpId="0"/>
      <p:bldP spid="42" grpId="0" bldLvl="0" animBg="1"/>
      <p:bldP spid="45" grpId="0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4605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通过学习，掌握以下知识点：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TextBox 27"/>
          <p:cNvSpPr txBox="1"/>
          <p:nvPr/>
        </p:nvSpPr>
        <p:spPr>
          <a:xfrm>
            <a:off x="2788700" y="2516259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拾取框大小的设置；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793780" y="3456059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夹点的设置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7"/>
          <p:cNvSpPr txBox="1"/>
          <p:nvPr/>
        </p:nvSpPr>
        <p:spPr>
          <a:xfrm>
            <a:off x="2793780" y="4308864"/>
            <a:ext cx="6492772" cy="49149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窗口选择与窗交选择的区别及设置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animBg="1"/>
          <p:bldP spid="28" grpId="1"/>
          <p:bldP spid="5" grpId="0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animBg="1"/>
          <p:bldP spid="28" grpId="1"/>
          <p:bldP spid="5" grpId="0"/>
          <p:bldP spid="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拾取框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1"/>
            <a:endCxn id="29" idx="1"/>
          </p:cNvCxnSpPr>
          <p:nvPr/>
        </p:nvCxnSpPr>
        <p:spPr>
          <a:xfrm>
            <a:off x="2155190" y="4672330"/>
            <a:ext cx="1241425" cy="93853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十字光标中心的框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525902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507538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556950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通过滚条的左右调整进行拾取框大小的设置。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夹点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选中图形时，图形上显示的关键点方框。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大小设置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左右手动滚动条进行大小设置。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分类及颜色设置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未选中的夹点、选中的夹点、悬停夹点。</a:t>
            </a:r>
            <a:endParaRPr lang="zh-CN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图形选择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窗口选择与窗交选择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区别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颜色、边界线型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颜色设置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视觉效果设置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72" name="标题层"/>
          <p:cNvSpPr txBox="1"/>
          <p:nvPr/>
        </p:nvSpPr>
        <p:spPr bwMode="auto">
          <a:xfrm>
            <a:off x="1486535" y="2574290"/>
            <a:ext cx="8947785" cy="797560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p>
            <a:pPr defTabSz="1218565">
              <a:defRPr/>
            </a:pPr>
            <a:r>
              <a:rPr lang="zh-CN" altLang="en-US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对拾取框、夹点和选择框进行设置</a:t>
            </a:r>
            <a:endParaRPr lang="zh-CN" altLang="en-US" sz="4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26872" y="2952236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拾取框的设置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夹点的设置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选择框的设置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8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8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8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8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WPS 演示</Application>
  <PresentationFormat>自定义</PresentationFormat>
  <Paragraphs>97</Paragraphs>
  <Slides>9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280</cp:revision>
  <dcterms:created xsi:type="dcterms:W3CDTF">2015-04-23T03:04:00Z</dcterms:created>
  <dcterms:modified xsi:type="dcterms:W3CDTF">2017-12-14T09:40:23Z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