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5.74  </a:t>
            </a:r>
            <a:r>
              <a:rPr lang="zh-CN" altLang="zh-CN" sz="4100" b="1" dirty="0"/>
              <a:t>“控件”组中的各种控件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36912"/>
            <a:ext cx="8064896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图5.74  “控件”组中的各种控件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147</cp:revision>
  <dcterms:modified xsi:type="dcterms:W3CDTF">2014-03-06T08:40:23Z</dcterms:modified>
</cp:coreProperties>
</file>