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4.38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63432"/>
            <a:ext cx="70455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4.39  </a:t>
            </a:r>
            <a:r>
              <a:rPr lang="zh-CN" altLang="zh-CN" sz="4100" b="1" dirty="0" smtClean="0"/>
              <a:t>设计</a:t>
            </a:r>
            <a:r>
              <a:rPr lang="zh-CN" altLang="zh-CN" sz="4100" b="1" dirty="0"/>
              <a:t>查询条件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35264"/>
            <a:ext cx="682947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4.40  </a:t>
            </a:r>
            <a:r>
              <a:rPr lang="zh-CN" altLang="zh-CN" sz="3400" b="1" dirty="0" smtClean="0"/>
              <a:t>添加</a:t>
            </a:r>
            <a:r>
              <a:rPr lang="zh-CN" altLang="zh-CN" sz="3400" b="1" dirty="0"/>
              <a:t>计算字段后的查询设计视图</a:t>
            </a:r>
            <a:endParaRPr lang="zh-CN" altLang="en-US" sz="34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698477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4.41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32856"/>
            <a:ext cx="720080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24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图4.38  查询设计视图</vt:lpstr>
      <vt:lpstr>图4.39  设计查询条件</vt:lpstr>
      <vt:lpstr>图4.40  添加计算字段后的查询设计视图</vt:lpstr>
      <vt:lpstr>图4.41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105</cp:revision>
  <dcterms:modified xsi:type="dcterms:W3CDTF">2014-03-04T16:26:37Z</dcterms:modified>
</cp:coreProperties>
</file>