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4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3.72 </a:t>
            </a:r>
            <a:r>
              <a:rPr lang="zh-CN" altLang="zh-CN" sz="4000" b="1" dirty="0"/>
              <a:t>“高级筛选／排序”窗口</a:t>
            </a:r>
            <a:endParaRPr lang="zh-CN" altLang="en-US" sz="4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6876256" y="5657408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784887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图</a:t>
            </a:r>
            <a:r>
              <a:rPr lang="en-US" altLang="zh-CN" sz="4000" b="1" dirty="0" smtClean="0"/>
              <a:t>3.73  </a:t>
            </a:r>
            <a:r>
              <a:rPr lang="zh-CN" altLang="zh-CN" sz="4000" b="1" dirty="0" smtClean="0"/>
              <a:t>排序</a:t>
            </a:r>
            <a:r>
              <a:rPr lang="zh-CN" altLang="zh-CN" sz="4000" b="1" dirty="0"/>
              <a:t>结果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799288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3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13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图3.72 “高级筛选／排序”窗口</vt:lpstr>
      <vt:lpstr>图3.73  排序结果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33</cp:revision>
  <dcterms:modified xsi:type="dcterms:W3CDTF">2014-02-21T07:54:59Z</dcterms:modified>
</cp:coreProperties>
</file>