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layout28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layout27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28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207295-42E2-48A8-973D-E8EF25CC3A5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05A1FFE-9BE9-43CE-8E81-A782BCDAC85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工具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4E89BBC-8923-490A-9460-78CC924E5C97}" type="parTrans" cxnId="{447E7876-1732-4DF7-8363-327A133AC41D}">
      <dgm:prSet/>
      <dgm:spPr/>
      <dgm:t>
        <a:bodyPr/>
        <a:lstStyle/>
        <a:p>
          <a:endParaRPr lang="zh-CN" altLang="en-US"/>
        </a:p>
      </dgm:t>
    </dgm:pt>
    <dgm:pt modelId="{804E621E-3E82-42BA-81E3-B1C2562A84EB}" type="sibTrans" cxnId="{447E7876-1732-4DF7-8363-327A133AC41D}">
      <dgm:prSet/>
      <dgm:spPr/>
      <dgm:t>
        <a:bodyPr/>
        <a:lstStyle/>
        <a:p>
          <a:endParaRPr lang="zh-CN" altLang="en-US"/>
        </a:p>
      </dgm:t>
    </dgm:pt>
    <dgm:pt modelId="{0B31D9B3-CC67-48E2-B1CC-40AD4E47E3E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模型意图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661D19C-D04F-4E32-8C76-AE16A0BEF5C2}" type="parTrans" cxnId="{5C1F5957-BE60-46E2-AD12-28AD6EA21468}">
      <dgm:prSet/>
      <dgm:spPr/>
      <dgm:t>
        <a:bodyPr/>
        <a:lstStyle/>
        <a:p>
          <a:endParaRPr lang="zh-CN" altLang="en-US"/>
        </a:p>
      </dgm:t>
    </dgm:pt>
    <dgm:pt modelId="{4FD3E9D9-C1DB-44AB-9E01-EBD599DE9140}" type="sibTrans" cxnId="{5C1F5957-BE60-46E2-AD12-28AD6EA21468}">
      <dgm:prSet/>
      <dgm:spPr/>
      <dgm:t>
        <a:bodyPr/>
        <a:lstStyle/>
        <a:p>
          <a:endParaRPr lang="zh-CN" altLang="en-US"/>
        </a:p>
      </dgm:t>
    </dgm:pt>
    <dgm:pt modelId="{E483F52F-EE39-4FD0-9848-02E1384BD78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C82268D-4296-4874-85BE-7351E5BC8B48}" type="parTrans" cxnId="{9C8E63A2-D84F-41F3-A325-D86E6719D944}">
      <dgm:prSet/>
      <dgm:spPr/>
      <dgm:t>
        <a:bodyPr/>
        <a:lstStyle/>
        <a:p>
          <a:endParaRPr lang="zh-CN" altLang="en-US"/>
        </a:p>
      </dgm:t>
    </dgm:pt>
    <dgm:pt modelId="{1692C3FB-5EB9-4D07-9099-8BB4DB5ED2B1}" type="sibTrans" cxnId="{9C8E63A2-D84F-41F3-A325-D86E6719D944}">
      <dgm:prSet/>
      <dgm:spPr/>
      <dgm:t>
        <a:bodyPr/>
        <a:lstStyle/>
        <a:p>
          <a:endParaRPr lang="zh-CN" altLang="en-US"/>
        </a:p>
      </dgm:t>
    </dgm:pt>
    <dgm:pt modelId="{84A81403-C360-4547-95AE-E57F5EE16902}" type="pres">
      <dgm:prSet presAssocID="{70207295-42E2-48A8-973D-E8EF25CC3A57}" presName="Name0" presStyleCnt="0">
        <dgm:presLayoutVars>
          <dgm:dir/>
          <dgm:resizeHandles val="exact"/>
        </dgm:presLayoutVars>
      </dgm:prSet>
      <dgm:spPr/>
    </dgm:pt>
    <dgm:pt modelId="{E59BDDFD-5378-4131-AF05-CDA19BDD6366}" type="pres">
      <dgm:prSet presAssocID="{105A1FFE-9BE9-43CE-8E81-A782BCDAC85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4FACBD-06E4-4AF0-B338-604CDBEB98FD}" type="pres">
      <dgm:prSet presAssocID="{804E621E-3E82-42BA-81E3-B1C2562A84EB}" presName="sibTrans" presStyleLbl="sibTrans2D1" presStyleIdx="0" presStyleCnt="2"/>
      <dgm:spPr/>
    </dgm:pt>
    <dgm:pt modelId="{51FA5D0D-B93B-461C-876E-CAEFB2E7A853}" type="pres">
      <dgm:prSet presAssocID="{804E621E-3E82-42BA-81E3-B1C2562A84EB}" presName="connectorText" presStyleLbl="sibTrans2D1" presStyleIdx="0" presStyleCnt="2"/>
      <dgm:spPr/>
    </dgm:pt>
    <dgm:pt modelId="{A406DA68-19BE-4620-83C1-52BF2DDB05BD}" type="pres">
      <dgm:prSet presAssocID="{0B31D9B3-CC67-48E2-B1CC-40AD4E47E3E4}" presName="node" presStyleLbl="node1" presStyleIdx="1" presStyleCnt="3">
        <dgm:presLayoutVars>
          <dgm:bulletEnabled val="1"/>
        </dgm:presLayoutVars>
      </dgm:prSet>
      <dgm:spPr/>
    </dgm:pt>
    <dgm:pt modelId="{0392319B-64A8-42AD-86E7-FFB1E1F2B0A0}" type="pres">
      <dgm:prSet presAssocID="{4FD3E9D9-C1DB-44AB-9E01-EBD599DE9140}" presName="sibTrans" presStyleLbl="sibTrans2D1" presStyleIdx="1" presStyleCnt="2"/>
      <dgm:spPr/>
    </dgm:pt>
    <dgm:pt modelId="{A441335E-A8CF-4457-8130-EBAB26DC1C7E}" type="pres">
      <dgm:prSet presAssocID="{4FD3E9D9-C1DB-44AB-9E01-EBD599DE9140}" presName="connectorText" presStyleLbl="sibTrans2D1" presStyleIdx="1" presStyleCnt="2"/>
      <dgm:spPr/>
    </dgm:pt>
    <dgm:pt modelId="{49A2A3BA-0A54-4BBE-B0EB-C4C8EF52FF34}" type="pres">
      <dgm:prSet presAssocID="{E483F52F-EE39-4FD0-9848-02E1384BD78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EA8C350-B8D2-428D-A9ED-F8E32887F73A}" type="presOf" srcId="{0B31D9B3-CC67-48E2-B1CC-40AD4E47E3E4}" destId="{A406DA68-19BE-4620-83C1-52BF2DDB05BD}" srcOrd="0" destOrd="0" presId="urn:microsoft.com/office/officeart/2005/8/layout/process1"/>
    <dgm:cxn modelId="{E9ED2C19-BDC9-4D17-AB50-169136D302F5}" type="presOf" srcId="{4FD3E9D9-C1DB-44AB-9E01-EBD599DE9140}" destId="{A441335E-A8CF-4457-8130-EBAB26DC1C7E}" srcOrd="1" destOrd="0" presId="urn:microsoft.com/office/officeart/2005/8/layout/process1"/>
    <dgm:cxn modelId="{7EAB0412-A4CC-480B-834F-138496D277D0}" type="presOf" srcId="{70207295-42E2-48A8-973D-E8EF25CC3A57}" destId="{84A81403-C360-4547-95AE-E57F5EE16902}" srcOrd="0" destOrd="0" presId="urn:microsoft.com/office/officeart/2005/8/layout/process1"/>
    <dgm:cxn modelId="{277CF686-2CB8-4442-88FB-97264C82B0B1}" type="presOf" srcId="{804E621E-3E82-42BA-81E3-B1C2562A84EB}" destId="{51FA5D0D-B93B-461C-876E-CAEFB2E7A853}" srcOrd="1" destOrd="0" presId="urn:microsoft.com/office/officeart/2005/8/layout/process1"/>
    <dgm:cxn modelId="{BF2882D9-5EB7-4D3D-9188-89F26BC1F3F3}" type="presOf" srcId="{804E621E-3E82-42BA-81E3-B1C2562A84EB}" destId="{474FACBD-06E4-4AF0-B338-604CDBEB98FD}" srcOrd="0" destOrd="0" presId="urn:microsoft.com/office/officeart/2005/8/layout/process1"/>
    <dgm:cxn modelId="{74E95444-C27B-4123-B789-19748A72C04A}" type="presOf" srcId="{105A1FFE-9BE9-43CE-8E81-A782BCDAC85B}" destId="{E59BDDFD-5378-4131-AF05-CDA19BDD6366}" srcOrd="0" destOrd="0" presId="urn:microsoft.com/office/officeart/2005/8/layout/process1"/>
    <dgm:cxn modelId="{C7CC7FC0-1ADD-42F2-8D7F-3372E3081ACF}" type="presOf" srcId="{E483F52F-EE39-4FD0-9848-02E1384BD786}" destId="{49A2A3BA-0A54-4BBE-B0EB-C4C8EF52FF34}" srcOrd="0" destOrd="0" presId="urn:microsoft.com/office/officeart/2005/8/layout/process1"/>
    <dgm:cxn modelId="{5C1F5957-BE60-46E2-AD12-28AD6EA21468}" srcId="{70207295-42E2-48A8-973D-E8EF25CC3A57}" destId="{0B31D9B3-CC67-48E2-B1CC-40AD4E47E3E4}" srcOrd="1" destOrd="0" parTransId="{8661D19C-D04F-4E32-8C76-AE16A0BEF5C2}" sibTransId="{4FD3E9D9-C1DB-44AB-9E01-EBD599DE9140}"/>
    <dgm:cxn modelId="{9C8E63A2-D84F-41F3-A325-D86E6719D944}" srcId="{70207295-42E2-48A8-973D-E8EF25CC3A57}" destId="{E483F52F-EE39-4FD0-9848-02E1384BD786}" srcOrd="2" destOrd="0" parTransId="{6C82268D-4296-4874-85BE-7351E5BC8B48}" sibTransId="{1692C3FB-5EB9-4D07-9099-8BB4DB5ED2B1}"/>
    <dgm:cxn modelId="{447E7876-1732-4DF7-8363-327A133AC41D}" srcId="{70207295-42E2-48A8-973D-E8EF25CC3A57}" destId="{105A1FFE-9BE9-43CE-8E81-A782BCDAC85B}" srcOrd="0" destOrd="0" parTransId="{A4E89BBC-8923-490A-9460-78CC924E5C97}" sibTransId="{804E621E-3E82-42BA-81E3-B1C2562A84EB}"/>
    <dgm:cxn modelId="{3CE1F596-4DEE-4967-8B9E-F5F7C3ED6E10}" type="presOf" srcId="{4FD3E9D9-C1DB-44AB-9E01-EBD599DE9140}" destId="{0392319B-64A8-42AD-86E7-FFB1E1F2B0A0}" srcOrd="0" destOrd="0" presId="urn:microsoft.com/office/officeart/2005/8/layout/process1"/>
    <dgm:cxn modelId="{09CA2489-74F9-47BA-944C-2815C55D0FAE}" type="presParOf" srcId="{84A81403-C360-4547-95AE-E57F5EE16902}" destId="{E59BDDFD-5378-4131-AF05-CDA19BDD6366}" srcOrd="0" destOrd="0" presId="urn:microsoft.com/office/officeart/2005/8/layout/process1"/>
    <dgm:cxn modelId="{A66119C8-C924-4E5E-A5B8-C40BA80AD063}" type="presParOf" srcId="{84A81403-C360-4547-95AE-E57F5EE16902}" destId="{474FACBD-06E4-4AF0-B338-604CDBEB98FD}" srcOrd="1" destOrd="0" presId="urn:microsoft.com/office/officeart/2005/8/layout/process1"/>
    <dgm:cxn modelId="{ABFABB84-E0ED-4E9C-BEE9-F200D8906029}" type="presParOf" srcId="{474FACBD-06E4-4AF0-B338-604CDBEB98FD}" destId="{51FA5D0D-B93B-461C-876E-CAEFB2E7A853}" srcOrd="0" destOrd="0" presId="urn:microsoft.com/office/officeart/2005/8/layout/process1"/>
    <dgm:cxn modelId="{7BE11D15-BEB5-4B47-9EF9-4B6FC52A6F1B}" type="presParOf" srcId="{84A81403-C360-4547-95AE-E57F5EE16902}" destId="{A406DA68-19BE-4620-83C1-52BF2DDB05BD}" srcOrd="2" destOrd="0" presId="urn:microsoft.com/office/officeart/2005/8/layout/process1"/>
    <dgm:cxn modelId="{00B82DDD-0DCC-4C0C-9B98-5EF3CF121B12}" type="presParOf" srcId="{84A81403-C360-4547-95AE-E57F5EE16902}" destId="{0392319B-64A8-42AD-86E7-FFB1E1F2B0A0}" srcOrd="3" destOrd="0" presId="urn:microsoft.com/office/officeart/2005/8/layout/process1"/>
    <dgm:cxn modelId="{1E5CD710-7FAB-4009-8D33-74C9EE690CDD}" type="presParOf" srcId="{0392319B-64A8-42AD-86E7-FFB1E1F2B0A0}" destId="{A441335E-A8CF-4457-8130-EBAB26DC1C7E}" srcOrd="0" destOrd="0" presId="urn:microsoft.com/office/officeart/2005/8/layout/process1"/>
    <dgm:cxn modelId="{66FBC662-AFA6-4A6D-B1C3-8D3344496368}" type="presParOf" srcId="{84A81403-C360-4547-95AE-E57F5EE16902}" destId="{49A2A3BA-0A54-4BBE-B0EB-C4C8EF52FF34}" srcOrd="4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379BA1C-6F8B-4F89-806E-2F99275163D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8A51381-7D52-443E-B39A-9748955C80D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FAMILY】</a:t>
          </a:r>
          <a:endParaRPr lang="zh-CN" altLang="en-US" dirty="0"/>
        </a:p>
      </dgm:t>
    </dgm:pt>
    <dgm:pt modelId="{D0CC42B6-826A-4817-A174-FF63AD7281B3}" type="parTrans" cxnId="{22D8B81C-09A9-4407-9E0F-AFAA6387E0A1}">
      <dgm:prSet/>
      <dgm:spPr/>
      <dgm:t>
        <a:bodyPr/>
        <a:lstStyle/>
        <a:p>
          <a:endParaRPr lang="zh-CN" altLang="en-US"/>
        </a:p>
      </dgm:t>
    </dgm:pt>
    <dgm:pt modelId="{BAEA7D7F-C0EC-4D99-AA6C-B287811FE04D}" type="sibTrans" cxnId="{22D8B81C-09A9-4407-9E0F-AFAA6387E0A1}">
      <dgm:prSet/>
      <dgm:spPr/>
      <dgm:t>
        <a:bodyPr/>
        <a:lstStyle/>
        <a:p>
          <a:endParaRPr lang="zh-CN" altLang="en-US"/>
        </a:p>
      </dgm:t>
    </dgm:pt>
    <dgm:pt modelId="{DC3885EF-1B03-4507-96D3-B067160956B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F79193A-A9C3-4BEF-A3B4-2329056D4000}" type="parTrans" cxnId="{BD3A60C8-E831-47CC-9B19-1B2F231E0D55}">
      <dgm:prSet/>
      <dgm:spPr/>
      <dgm:t>
        <a:bodyPr/>
        <a:lstStyle/>
        <a:p>
          <a:endParaRPr lang="zh-CN" altLang="en-US"/>
        </a:p>
      </dgm:t>
    </dgm:pt>
    <dgm:pt modelId="{91E3DE64-19AD-48E1-B868-C926A5AD5FD9}" type="sibTrans" cxnId="{BD3A60C8-E831-47CC-9B19-1B2F231E0D55}">
      <dgm:prSet/>
      <dgm:spPr/>
      <dgm:t>
        <a:bodyPr/>
        <a:lstStyle/>
        <a:p>
          <a:endParaRPr lang="zh-CN" altLang="en-US"/>
        </a:p>
      </dgm:t>
    </dgm:pt>
    <dgm:pt modelId="{DCA58CD1-6BEF-46FB-8F2E-22DC04496758}" type="pres">
      <dgm:prSet presAssocID="{D379BA1C-6F8B-4F89-806E-2F99275163D8}" presName="Name0" presStyleCnt="0">
        <dgm:presLayoutVars>
          <dgm:dir/>
          <dgm:resizeHandles val="exact"/>
        </dgm:presLayoutVars>
      </dgm:prSet>
      <dgm:spPr/>
    </dgm:pt>
    <dgm:pt modelId="{DDFC539E-17F0-4D09-87DC-24C3C2F7B1FA}" type="pres">
      <dgm:prSet presAssocID="{38A51381-7D52-443E-B39A-9748955C80DB}" presName="node" presStyleLbl="node1" presStyleIdx="0" presStyleCnt="2">
        <dgm:presLayoutVars>
          <dgm:bulletEnabled val="1"/>
        </dgm:presLayoutVars>
      </dgm:prSet>
      <dgm:spPr/>
    </dgm:pt>
    <dgm:pt modelId="{44328721-3DE3-4DBC-917C-AB0055FBAC41}" type="pres">
      <dgm:prSet presAssocID="{BAEA7D7F-C0EC-4D99-AA6C-B287811FE04D}" presName="sibTrans" presStyleLbl="sibTrans2D1" presStyleIdx="0" presStyleCnt="1"/>
      <dgm:spPr/>
    </dgm:pt>
    <dgm:pt modelId="{7C0B422B-CDCF-409D-B348-72F460A19880}" type="pres">
      <dgm:prSet presAssocID="{BAEA7D7F-C0EC-4D99-AA6C-B287811FE04D}" presName="connectorText" presStyleLbl="sibTrans2D1" presStyleIdx="0" presStyleCnt="1"/>
      <dgm:spPr/>
    </dgm:pt>
    <dgm:pt modelId="{84E3BB3C-8F82-4CBD-AE93-40AC15FB68B1}" type="pres">
      <dgm:prSet presAssocID="{DC3885EF-1B03-4507-96D3-B067160956B3}" presName="node" presStyleLbl="node1" presStyleIdx="1" presStyleCnt="2">
        <dgm:presLayoutVars>
          <dgm:bulletEnabled val="1"/>
        </dgm:presLayoutVars>
      </dgm:prSet>
      <dgm:spPr/>
    </dgm:pt>
  </dgm:ptLst>
  <dgm:cxnLst>
    <dgm:cxn modelId="{A07E9E34-997D-4230-913D-2C45B18651B4}" type="presOf" srcId="{38A51381-7D52-443E-B39A-9748955C80DB}" destId="{DDFC539E-17F0-4D09-87DC-24C3C2F7B1FA}" srcOrd="0" destOrd="0" presId="urn:microsoft.com/office/officeart/2005/8/layout/process1"/>
    <dgm:cxn modelId="{FC072F3D-8612-4410-B926-CF14F673CDAF}" type="presOf" srcId="{BAEA7D7F-C0EC-4D99-AA6C-B287811FE04D}" destId="{7C0B422B-CDCF-409D-B348-72F460A19880}" srcOrd="1" destOrd="0" presId="urn:microsoft.com/office/officeart/2005/8/layout/process1"/>
    <dgm:cxn modelId="{22D8B81C-09A9-4407-9E0F-AFAA6387E0A1}" srcId="{D379BA1C-6F8B-4F89-806E-2F99275163D8}" destId="{38A51381-7D52-443E-B39A-9748955C80DB}" srcOrd="0" destOrd="0" parTransId="{D0CC42B6-826A-4817-A174-FF63AD7281B3}" sibTransId="{BAEA7D7F-C0EC-4D99-AA6C-B287811FE04D}"/>
    <dgm:cxn modelId="{642F03AE-F49B-49FB-A9BA-18890CA61AD3}" type="presOf" srcId="{DC3885EF-1B03-4507-96D3-B067160956B3}" destId="{84E3BB3C-8F82-4CBD-AE93-40AC15FB68B1}" srcOrd="0" destOrd="0" presId="urn:microsoft.com/office/officeart/2005/8/layout/process1"/>
    <dgm:cxn modelId="{BD3A60C8-E831-47CC-9B19-1B2F231E0D55}" srcId="{D379BA1C-6F8B-4F89-806E-2F99275163D8}" destId="{DC3885EF-1B03-4507-96D3-B067160956B3}" srcOrd="1" destOrd="0" parTransId="{1F79193A-A9C3-4BEF-A3B4-2329056D4000}" sibTransId="{91E3DE64-19AD-48E1-B868-C926A5AD5FD9}"/>
    <dgm:cxn modelId="{104066F6-639D-431F-8627-0C58F63AF175}" type="presOf" srcId="{BAEA7D7F-C0EC-4D99-AA6C-B287811FE04D}" destId="{44328721-3DE3-4DBC-917C-AB0055FBAC41}" srcOrd="0" destOrd="0" presId="urn:microsoft.com/office/officeart/2005/8/layout/process1"/>
    <dgm:cxn modelId="{FE3AEE46-A882-466B-8141-B2444F84C076}" type="presOf" srcId="{D379BA1C-6F8B-4F89-806E-2F99275163D8}" destId="{DCA58CD1-6BEF-46FB-8F2E-22DC04496758}" srcOrd="0" destOrd="0" presId="urn:microsoft.com/office/officeart/2005/8/layout/process1"/>
    <dgm:cxn modelId="{35B0D59C-8240-4AEF-B359-603CC4E5B6C0}" type="presParOf" srcId="{DCA58CD1-6BEF-46FB-8F2E-22DC04496758}" destId="{DDFC539E-17F0-4D09-87DC-24C3C2F7B1FA}" srcOrd="0" destOrd="0" presId="urn:microsoft.com/office/officeart/2005/8/layout/process1"/>
    <dgm:cxn modelId="{558F646A-0022-4CA7-A3A7-33E9CC9AF4D3}" type="presParOf" srcId="{DCA58CD1-6BEF-46FB-8F2E-22DC04496758}" destId="{44328721-3DE3-4DBC-917C-AB0055FBAC41}" srcOrd="1" destOrd="0" presId="urn:microsoft.com/office/officeart/2005/8/layout/process1"/>
    <dgm:cxn modelId="{ABFDC905-E8C5-419A-A945-E79B1D7F8BF9}" type="presParOf" srcId="{44328721-3DE3-4DBC-917C-AB0055FBAC41}" destId="{7C0B422B-CDCF-409D-B348-72F460A19880}" srcOrd="0" destOrd="0" presId="urn:microsoft.com/office/officeart/2005/8/layout/process1"/>
    <dgm:cxn modelId="{57C3D72C-7244-4EA2-940B-C6D86A491EE4}" type="presParOf" srcId="{DCA58CD1-6BEF-46FB-8F2E-22DC04496758}" destId="{84E3BB3C-8F82-4CBD-AE93-40AC15FB68B1}" srcOrd="2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756395E-3F00-4A9A-B4F5-DED3E959381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5331CAC-5667-4AD1-840A-BC96787C4A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查找范围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18E34DE-DA9C-4D53-80A1-00E4B351D12D}" type="parTrans" cxnId="{6271ADDB-660E-4868-87E2-DDBA6203596B}">
      <dgm:prSet/>
      <dgm:spPr/>
      <dgm:t>
        <a:bodyPr/>
        <a:lstStyle/>
        <a:p>
          <a:endParaRPr lang="zh-CN" altLang="en-US"/>
        </a:p>
      </dgm:t>
    </dgm:pt>
    <dgm:pt modelId="{779E567E-03B3-44EF-83CF-D07574C9854C}" type="sibTrans" cxnId="{6271ADDB-660E-4868-87E2-DDBA6203596B}">
      <dgm:prSet/>
      <dgm:spPr/>
      <dgm:t>
        <a:bodyPr/>
        <a:lstStyle/>
        <a:p>
          <a:endParaRPr lang="zh-CN" altLang="en-US"/>
        </a:p>
      </dgm:t>
    </dgm:pt>
    <dgm:pt modelId="{6DF9F8B7-D364-4722-A773-9DF54DF67A6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en-US" dirty="0" smtClean="0"/>
            <a:t>FAMILY_INST1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4B902BF-EAAA-47E3-AC55-964FC395DCA3}" type="parTrans" cxnId="{0751AE49-38D7-48AA-96C8-F126BC806721}">
      <dgm:prSet/>
      <dgm:spPr/>
      <dgm:t>
        <a:bodyPr/>
        <a:lstStyle/>
        <a:p>
          <a:endParaRPr lang="zh-CN" altLang="en-US"/>
        </a:p>
      </dgm:t>
    </dgm:pt>
    <dgm:pt modelId="{775AF716-B11B-4441-9E9E-39BE77E3AE7F}" type="sibTrans" cxnId="{0751AE49-38D7-48AA-96C8-F126BC806721}">
      <dgm:prSet/>
      <dgm:spPr/>
      <dgm:t>
        <a:bodyPr/>
        <a:lstStyle/>
        <a:p>
          <a:endParaRPr lang="zh-CN" altLang="en-US"/>
        </a:p>
      </dgm:t>
    </dgm:pt>
    <dgm:pt modelId="{5195E8E8-2400-4228-940B-A2ED955E6DA5}" type="pres">
      <dgm:prSet presAssocID="{6756395E-3F00-4A9A-B4F5-DED3E959381A}" presName="Name0" presStyleCnt="0">
        <dgm:presLayoutVars>
          <dgm:dir/>
          <dgm:resizeHandles val="exact"/>
        </dgm:presLayoutVars>
      </dgm:prSet>
      <dgm:spPr/>
    </dgm:pt>
    <dgm:pt modelId="{D30650A9-7BEA-44A6-BCD0-BBD2757DAF60}" type="pres">
      <dgm:prSet presAssocID="{F5331CAC-5667-4AD1-840A-BC96787C4A52}" presName="node" presStyleLbl="node1" presStyleIdx="0" presStyleCnt="2">
        <dgm:presLayoutVars>
          <dgm:bulletEnabled val="1"/>
        </dgm:presLayoutVars>
      </dgm:prSet>
      <dgm:spPr/>
    </dgm:pt>
    <dgm:pt modelId="{23A1FFAB-2685-41C2-B8F9-C5BA48A1C1E5}" type="pres">
      <dgm:prSet presAssocID="{779E567E-03B3-44EF-83CF-D07574C9854C}" presName="sibTrans" presStyleLbl="sibTrans2D1" presStyleIdx="0" presStyleCnt="1"/>
      <dgm:spPr/>
    </dgm:pt>
    <dgm:pt modelId="{50540DC4-DEB4-401B-AD73-BB77914D5000}" type="pres">
      <dgm:prSet presAssocID="{779E567E-03B3-44EF-83CF-D07574C9854C}" presName="connectorText" presStyleLbl="sibTrans2D1" presStyleIdx="0" presStyleCnt="1"/>
      <dgm:spPr/>
    </dgm:pt>
    <dgm:pt modelId="{E9BE2E1D-ED26-424E-8430-3829263852B5}" type="pres">
      <dgm:prSet presAssocID="{6DF9F8B7-D364-4722-A773-9DF54DF67A63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084E96-D14E-4234-9223-1E373FA3C069}" type="presOf" srcId="{F5331CAC-5667-4AD1-840A-BC96787C4A52}" destId="{D30650A9-7BEA-44A6-BCD0-BBD2757DAF60}" srcOrd="0" destOrd="0" presId="urn:microsoft.com/office/officeart/2005/8/layout/process1"/>
    <dgm:cxn modelId="{DBB6AC92-58EF-4F19-96EF-FC7E182530BC}" type="presOf" srcId="{6DF9F8B7-D364-4722-A773-9DF54DF67A63}" destId="{E9BE2E1D-ED26-424E-8430-3829263852B5}" srcOrd="0" destOrd="0" presId="urn:microsoft.com/office/officeart/2005/8/layout/process1"/>
    <dgm:cxn modelId="{6271ADDB-660E-4868-87E2-DDBA6203596B}" srcId="{6756395E-3F00-4A9A-B4F5-DED3E959381A}" destId="{F5331CAC-5667-4AD1-840A-BC96787C4A52}" srcOrd="0" destOrd="0" parTransId="{218E34DE-DA9C-4D53-80A1-00E4B351D12D}" sibTransId="{779E567E-03B3-44EF-83CF-D07574C9854C}"/>
    <dgm:cxn modelId="{4BFD0BFF-A4BD-428D-BA3A-A23ABF6B1E05}" type="presOf" srcId="{779E567E-03B3-44EF-83CF-D07574C9854C}" destId="{23A1FFAB-2685-41C2-B8F9-C5BA48A1C1E5}" srcOrd="0" destOrd="0" presId="urn:microsoft.com/office/officeart/2005/8/layout/process1"/>
    <dgm:cxn modelId="{6675F9F4-C539-4A24-B54F-639970DF0B01}" type="presOf" srcId="{779E567E-03B3-44EF-83CF-D07574C9854C}" destId="{50540DC4-DEB4-401B-AD73-BB77914D5000}" srcOrd="1" destOrd="0" presId="urn:microsoft.com/office/officeart/2005/8/layout/process1"/>
    <dgm:cxn modelId="{0751AE49-38D7-48AA-96C8-F126BC806721}" srcId="{6756395E-3F00-4A9A-B4F5-DED3E959381A}" destId="{6DF9F8B7-D364-4722-A773-9DF54DF67A63}" srcOrd="1" destOrd="0" parTransId="{94B902BF-EAAA-47E3-AC55-964FC395DCA3}" sibTransId="{775AF716-B11B-4441-9E9E-39BE77E3AE7F}"/>
    <dgm:cxn modelId="{061216E4-F327-4A2A-BC68-88C1DDD844F9}" type="presOf" srcId="{6756395E-3F00-4A9A-B4F5-DED3E959381A}" destId="{5195E8E8-2400-4228-940B-A2ED955E6DA5}" srcOrd="0" destOrd="0" presId="urn:microsoft.com/office/officeart/2005/8/layout/process1"/>
    <dgm:cxn modelId="{DA61A458-2522-41B2-8DB9-F9A30C04AE34}" type="presParOf" srcId="{5195E8E8-2400-4228-940B-A2ED955E6DA5}" destId="{D30650A9-7BEA-44A6-BCD0-BBD2757DAF60}" srcOrd="0" destOrd="0" presId="urn:microsoft.com/office/officeart/2005/8/layout/process1"/>
    <dgm:cxn modelId="{094FD288-ED65-42AE-B3A0-8A663800FBA8}" type="presParOf" srcId="{5195E8E8-2400-4228-940B-A2ED955E6DA5}" destId="{23A1FFAB-2685-41C2-B8F9-C5BA48A1C1E5}" srcOrd="1" destOrd="0" presId="urn:microsoft.com/office/officeart/2005/8/layout/process1"/>
    <dgm:cxn modelId="{84E16FFF-92F6-4D13-ABBB-32CEBC2BC77B}" type="presParOf" srcId="{23A1FFAB-2685-41C2-B8F9-C5BA48A1C1E5}" destId="{50540DC4-DEB4-401B-AD73-BB77914D5000}" srcOrd="0" destOrd="0" presId="urn:microsoft.com/office/officeart/2005/8/layout/process1"/>
    <dgm:cxn modelId="{B93A3D73-0934-4D09-B1CD-3E54A7B891EC}" type="presParOf" srcId="{5195E8E8-2400-4228-940B-A2ED955E6DA5}" destId="{E9BE2E1D-ED26-424E-8430-3829263852B5}" srcOrd="2" destOrd="0" presId="urn:microsoft.com/office/officeart/2005/8/layout/process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C78774A-C33B-4332-9440-2AA73DA5CA9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C67857E-5E48-4C04-A2C5-97175D02E59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选取实例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9943568-B390-46C6-B636-BC73829DCFF3}" type="parTrans" cxnId="{4273E5AC-A260-4920-A89F-0320B1D73D8C}">
      <dgm:prSet/>
      <dgm:spPr/>
      <dgm:t>
        <a:bodyPr/>
        <a:lstStyle/>
        <a:p>
          <a:endParaRPr lang="zh-CN" altLang="en-US"/>
        </a:p>
      </dgm:t>
    </dgm:pt>
    <dgm:pt modelId="{EC72FB12-AC16-4D99-A91E-2386171E30C7}" type="sibTrans" cxnId="{4273E5AC-A260-4920-A89F-0320B1D73D8C}">
      <dgm:prSet/>
      <dgm:spPr/>
      <dgm:t>
        <a:bodyPr/>
        <a:lstStyle/>
        <a:p>
          <a:endParaRPr lang="zh-CN" altLang="en-US"/>
        </a:p>
      </dgm:t>
    </dgm:pt>
    <dgm:pt modelId="{90846A78-A3D7-4CED-A649-87109E1418B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en-US" dirty="0" smtClean="0"/>
            <a:t>FAMILY_INST1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CCDAD9F-91A5-476E-AAC8-7FCEED2CCB23}" type="parTrans" cxnId="{4CB58855-CDF0-427D-BF3E-D31D428F214D}">
      <dgm:prSet/>
      <dgm:spPr/>
      <dgm:t>
        <a:bodyPr/>
        <a:lstStyle/>
        <a:p>
          <a:endParaRPr lang="zh-CN" altLang="en-US"/>
        </a:p>
      </dgm:t>
    </dgm:pt>
    <dgm:pt modelId="{AEF9F4BD-C627-4999-904C-83A731D7DE7D}" type="sibTrans" cxnId="{4CB58855-CDF0-427D-BF3E-D31D428F214D}">
      <dgm:prSet/>
      <dgm:spPr/>
      <dgm:t>
        <a:bodyPr/>
        <a:lstStyle/>
        <a:p>
          <a:endParaRPr lang="zh-CN" altLang="en-US"/>
        </a:p>
      </dgm:t>
    </dgm:pt>
    <dgm:pt modelId="{63251DAF-E491-4094-A5D6-C5C4FC38D99E}" type="pres">
      <dgm:prSet presAssocID="{FC78774A-C33B-4332-9440-2AA73DA5CA97}" presName="Name0" presStyleCnt="0">
        <dgm:presLayoutVars>
          <dgm:dir/>
          <dgm:resizeHandles val="exact"/>
        </dgm:presLayoutVars>
      </dgm:prSet>
      <dgm:spPr/>
    </dgm:pt>
    <dgm:pt modelId="{2A9D654F-D9B2-4EB8-8037-71A818918282}" type="pres">
      <dgm:prSet presAssocID="{4C67857E-5E48-4C04-A2C5-97175D02E59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B08E97-E069-4AD8-909B-D1B4036758B8}" type="pres">
      <dgm:prSet presAssocID="{EC72FB12-AC16-4D99-A91E-2386171E30C7}" presName="sibTrans" presStyleLbl="sibTrans2D1" presStyleIdx="0" presStyleCnt="1"/>
      <dgm:spPr/>
    </dgm:pt>
    <dgm:pt modelId="{5EB0790A-B8B1-4900-9D6A-15A7889F2768}" type="pres">
      <dgm:prSet presAssocID="{EC72FB12-AC16-4D99-A91E-2386171E30C7}" presName="connectorText" presStyleLbl="sibTrans2D1" presStyleIdx="0" presStyleCnt="1"/>
      <dgm:spPr/>
    </dgm:pt>
    <dgm:pt modelId="{34442137-D1B8-4D01-9403-406DBD5D2B15}" type="pres">
      <dgm:prSet presAssocID="{90846A78-A3D7-4CED-A649-87109E1418B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FB9E020-2D3D-42B5-8C54-C8FBFF8072F3}" type="presOf" srcId="{4C67857E-5E48-4C04-A2C5-97175D02E59D}" destId="{2A9D654F-D9B2-4EB8-8037-71A818918282}" srcOrd="0" destOrd="0" presId="urn:microsoft.com/office/officeart/2005/8/layout/process1"/>
    <dgm:cxn modelId="{CFC61361-0A83-458D-9792-CA0CCA85D82C}" type="presOf" srcId="{90846A78-A3D7-4CED-A649-87109E1418B9}" destId="{34442137-D1B8-4D01-9403-406DBD5D2B15}" srcOrd="0" destOrd="0" presId="urn:microsoft.com/office/officeart/2005/8/layout/process1"/>
    <dgm:cxn modelId="{698F8BFF-167C-4EB6-BFFD-5279BE3D914D}" type="presOf" srcId="{FC78774A-C33B-4332-9440-2AA73DA5CA97}" destId="{63251DAF-E491-4094-A5D6-C5C4FC38D99E}" srcOrd="0" destOrd="0" presId="urn:microsoft.com/office/officeart/2005/8/layout/process1"/>
    <dgm:cxn modelId="{4CB58855-CDF0-427D-BF3E-D31D428F214D}" srcId="{FC78774A-C33B-4332-9440-2AA73DA5CA97}" destId="{90846A78-A3D7-4CED-A649-87109E1418B9}" srcOrd="1" destOrd="0" parTransId="{7CCDAD9F-91A5-476E-AAC8-7FCEED2CCB23}" sibTransId="{AEF9F4BD-C627-4999-904C-83A731D7DE7D}"/>
    <dgm:cxn modelId="{2498B20E-0B9A-4259-A14F-47A72DC00146}" type="presOf" srcId="{EC72FB12-AC16-4D99-A91E-2386171E30C7}" destId="{98B08E97-E069-4AD8-909B-D1B4036758B8}" srcOrd="0" destOrd="0" presId="urn:microsoft.com/office/officeart/2005/8/layout/process1"/>
    <dgm:cxn modelId="{C3F1796D-9E6D-4F20-86AD-3969C8801853}" type="presOf" srcId="{EC72FB12-AC16-4D99-A91E-2386171E30C7}" destId="{5EB0790A-B8B1-4900-9D6A-15A7889F2768}" srcOrd="1" destOrd="0" presId="urn:microsoft.com/office/officeart/2005/8/layout/process1"/>
    <dgm:cxn modelId="{4273E5AC-A260-4920-A89F-0320B1D73D8C}" srcId="{FC78774A-C33B-4332-9440-2AA73DA5CA97}" destId="{4C67857E-5E48-4C04-A2C5-97175D02E59D}" srcOrd="0" destOrd="0" parTransId="{79943568-B390-46C6-B636-BC73829DCFF3}" sibTransId="{EC72FB12-AC16-4D99-A91E-2386171E30C7}"/>
    <dgm:cxn modelId="{D46B4DFB-468C-4CBB-9D54-55269453533C}" type="presParOf" srcId="{63251DAF-E491-4094-A5D6-C5C4FC38D99E}" destId="{2A9D654F-D9B2-4EB8-8037-71A818918282}" srcOrd="0" destOrd="0" presId="urn:microsoft.com/office/officeart/2005/8/layout/process1"/>
    <dgm:cxn modelId="{25E07698-D726-4BAA-8133-7A29DBD86606}" type="presParOf" srcId="{63251DAF-E491-4094-A5D6-C5C4FC38D99E}" destId="{98B08E97-E069-4AD8-909B-D1B4036758B8}" srcOrd="1" destOrd="0" presId="urn:microsoft.com/office/officeart/2005/8/layout/process1"/>
    <dgm:cxn modelId="{BE0D1526-7F33-4AC7-9635-12EF90435CC7}" type="presParOf" srcId="{98B08E97-E069-4AD8-909B-D1B4036758B8}" destId="{5EB0790A-B8B1-4900-9D6A-15A7889F2768}" srcOrd="0" destOrd="0" presId="urn:microsoft.com/office/officeart/2005/8/layout/process1"/>
    <dgm:cxn modelId="{E64026C6-C74C-4F08-9505-AB29DEF7B7F8}" type="presParOf" srcId="{63251DAF-E491-4094-A5D6-C5C4FC38D99E}" destId="{34442137-D1B8-4D01-9403-406DBD5D2B15}" srcOrd="2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7407D39-126D-49C0-8453-C54576CF68D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9910914-013A-4FDD-A905-E624EDB53E2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工具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5FE2B37-97D6-4CFA-A8B6-9AAB633FBDBC}" type="parTrans" cxnId="{401E4051-D172-4DFA-8582-472C65D05094}">
      <dgm:prSet/>
      <dgm:spPr/>
      <dgm:t>
        <a:bodyPr/>
        <a:lstStyle/>
        <a:p>
          <a:endParaRPr lang="zh-CN" altLang="en-US"/>
        </a:p>
      </dgm:t>
    </dgm:pt>
    <dgm:pt modelId="{F0A625C6-38E9-4ADB-A42B-B18D8B93D7BA}" type="sibTrans" cxnId="{401E4051-D172-4DFA-8582-472C65D05094}">
      <dgm:prSet/>
      <dgm:spPr/>
      <dgm:t>
        <a:bodyPr/>
        <a:lstStyle/>
        <a:p>
          <a:endParaRPr lang="zh-CN" altLang="en-US"/>
        </a:p>
      </dgm:t>
    </dgm:pt>
    <dgm:pt modelId="{8E44B1D3-24E0-45B3-97C0-937F73065F6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415771A-2D32-4DC2-AAF2-CBA001AFBB4A}" type="parTrans" cxnId="{017C649A-4E05-4979-887A-5E8871C1D70C}">
      <dgm:prSet/>
      <dgm:spPr/>
      <dgm:t>
        <a:bodyPr/>
        <a:lstStyle/>
        <a:p>
          <a:endParaRPr lang="zh-CN" altLang="en-US"/>
        </a:p>
      </dgm:t>
    </dgm:pt>
    <dgm:pt modelId="{795B7649-E734-453C-8956-4592ADCBA670}" type="sibTrans" cxnId="{017C649A-4E05-4979-887A-5E8871C1D70C}">
      <dgm:prSet/>
      <dgm:spPr/>
      <dgm:t>
        <a:bodyPr/>
        <a:lstStyle/>
        <a:p>
          <a:endParaRPr lang="zh-CN" altLang="en-US"/>
        </a:p>
      </dgm:t>
    </dgm:pt>
    <dgm:pt modelId="{993DB744-01C6-45C5-ADE1-82088B3DEEE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FAMILY</a:t>
          </a:r>
          <a:r>
            <a:rPr lang="zh-CN" altLang="en-US" dirty="0" smtClean="0"/>
            <a:t>：</a:t>
          </a:r>
          <a:r>
            <a:rPr lang="en-US" altLang="zh-CN" dirty="0" smtClean="0"/>
            <a:t>FAMILY</a:t>
          </a:r>
        </a:p>
        <a:p>
          <a:r>
            <a:rPr lang="en-US" altLang="zh-CN" dirty="0" smtClean="0"/>
            <a:t>_INST1】</a:t>
          </a:r>
          <a:endParaRPr lang="zh-CN" altLang="en-US" dirty="0"/>
        </a:p>
      </dgm:t>
    </dgm:pt>
    <dgm:pt modelId="{E397C7CF-201F-4483-841E-E028F1DD08AA}" type="parTrans" cxnId="{25D7607B-70A8-4767-97A0-2D1F9240DD09}">
      <dgm:prSet/>
      <dgm:spPr/>
      <dgm:t>
        <a:bodyPr/>
        <a:lstStyle/>
        <a:p>
          <a:endParaRPr lang="zh-CN" altLang="en-US"/>
        </a:p>
      </dgm:t>
    </dgm:pt>
    <dgm:pt modelId="{7F6B0238-3CDB-4017-9717-16AFFAC92BF0}" type="sibTrans" cxnId="{25D7607B-70A8-4767-97A0-2D1F9240DD09}">
      <dgm:prSet/>
      <dgm:spPr/>
      <dgm:t>
        <a:bodyPr/>
        <a:lstStyle/>
        <a:p>
          <a:endParaRPr lang="zh-CN" altLang="en-US"/>
        </a:p>
      </dgm:t>
    </dgm:pt>
    <dgm:pt modelId="{9C110771-9D93-4954-9194-43E111FC1A6E}" type="pres">
      <dgm:prSet presAssocID="{C7407D39-126D-49C0-8453-C54576CF68D7}" presName="Name0" presStyleCnt="0">
        <dgm:presLayoutVars>
          <dgm:dir/>
          <dgm:resizeHandles val="exact"/>
        </dgm:presLayoutVars>
      </dgm:prSet>
      <dgm:spPr/>
    </dgm:pt>
    <dgm:pt modelId="{412C6F19-B274-45CA-8BBE-266023B0B5CF}" type="pres">
      <dgm:prSet presAssocID="{B9910914-013A-4FDD-A905-E624EDB53E26}" presName="node" presStyleLbl="node1" presStyleIdx="0" presStyleCnt="3">
        <dgm:presLayoutVars>
          <dgm:bulletEnabled val="1"/>
        </dgm:presLayoutVars>
      </dgm:prSet>
      <dgm:spPr/>
    </dgm:pt>
    <dgm:pt modelId="{86E07F8E-74DC-4C61-A5BA-F4F0E10FC0C1}" type="pres">
      <dgm:prSet presAssocID="{F0A625C6-38E9-4ADB-A42B-B18D8B93D7BA}" presName="sibTrans" presStyleLbl="sibTrans2D1" presStyleIdx="0" presStyleCnt="2"/>
      <dgm:spPr/>
    </dgm:pt>
    <dgm:pt modelId="{A3219784-5842-477C-9186-C13440332D40}" type="pres">
      <dgm:prSet presAssocID="{F0A625C6-38E9-4ADB-A42B-B18D8B93D7BA}" presName="connectorText" presStyleLbl="sibTrans2D1" presStyleIdx="0" presStyleCnt="2"/>
      <dgm:spPr/>
    </dgm:pt>
    <dgm:pt modelId="{5FFEF025-F448-4023-B989-AE92D52760F1}" type="pres">
      <dgm:prSet presAssocID="{8E44B1D3-24E0-45B3-97C0-937F73065F61}" presName="node" presStyleLbl="node1" presStyleIdx="1" presStyleCnt="3">
        <dgm:presLayoutVars>
          <dgm:bulletEnabled val="1"/>
        </dgm:presLayoutVars>
      </dgm:prSet>
      <dgm:spPr/>
    </dgm:pt>
    <dgm:pt modelId="{2676ED21-F5FE-4A25-AAEA-57754330A7E2}" type="pres">
      <dgm:prSet presAssocID="{795B7649-E734-453C-8956-4592ADCBA670}" presName="sibTrans" presStyleLbl="sibTrans2D1" presStyleIdx="1" presStyleCnt="2"/>
      <dgm:spPr/>
    </dgm:pt>
    <dgm:pt modelId="{4F910769-A0D1-44D4-8AB1-D4F1481D91D0}" type="pres">
      <dgm:prSet presAssocID="{795B7649-E734-453C-8956-4592ADCBA670}" presName="connectorText" presStyleLbl="sibTrans2D1" presStyleIdx="1" presStyleCnt="2"/>
      <dgm:spPr/>
    </dgm:pt>
    <dgm:pt modelId="{2BC958DE-B636-43D8-AA75-54BA48DABE5C}" type="pres">
      <dgm:prSet presAssocID="{993DB744-01C6-45C5-ADE1-82088B3DEEE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5F82AA4-9FE9-47C8-B62F-76E22BC29AAE}" type="presOf" srcId="{C7407D39-126D-49C0-8453-C54576CF68D7}" destId="{9C110771-9D93-4954-9194-43E111FC1A6E}" srcOrd="0" destOrd="0" presId="urn:microsoft.com/office/officeart/2005/8/layout/process1"/>
    <dgm:cxn modelId="{2585AA96-B87A-4E53-A607-425BF44E2041}" type="presOf" srcId="{795B7649-E734-453C-8956-4592ADCBA670}" destId="{2676ED21-F5FE-4A25-AAEA-57754330A7E2}" srcOrd="0" destOrd="0" presId="urn:microsoft.com/office/officeart/2005/8/layout/process1"/>
    <dgm:cxn modelId="{1D40EEA5-CACF-49A5-BC7C-36A719F79135}" type="presOf" srcId="{F0A625C6-38E9-4ADB-A42B-B18D8B93D7BA}" destId="{A3219784-5842-477C-9186-C13440332D40}" srcOrd="1" destOrd="0" presId="urn:microsoft.com/office/officeart/2005/8/layout/process1"/>
    <dgm:cxn modelId="{517B6B03-AB80-4554-8F63-C4BECB57A644}" type="presOf" srcId="{8E44B1D3-24E0-45B3-97C0-937F73065F61}" destId="{5FFEF025-F448-4023-B989-AE92D52760F1}" srcOrd="0" destOrd="0" presId="urn:microsoft.com/office/officeart/2005/8/layout/process1"/>
    <dgm:cxn modelId="{EB0E728E-B808-4EBB-A562-6F3433B09BCF}" type="presOf" srcId="{795B7649-E734-453C-8956-4592ADCBA670}" destId="{4F910769-A0D1-44D4-8AB1-D4F1481D91D0}" srcOrd="1" destOrd="0" presId="urn:microsoft.com/office/officeart/2005/8/layout/process1"/>
    <dgm:cxn modelId="{25D7607B-70A8-4767-97A0-2D1F9240DD09}" srcId="{C7407D39-126D-49C0-8453-C54576CF68D7}" destId="{993DB744-01C6-45C5-ADE1-82088B3DEEE2}" srcOrd="2" destOrd="0" parTransId="{E397C7CF-201F-4483-841E-E028F1DD08AA}" sibTransId="{7F6B0238-3CDB-4017-9717-16AFFAC92BF0}"/>
    <dgm:cxn modelId="{017C649A-4E05-4979-887A-5E8871C1D70C}" srcId="{C7407D39-126D-49C0-8453-C54576CF68D7}" destId="{8E44B1D3-24E0-45B3-97C0-937F73065F61}" srcOrd="1" destOrd="0" parTransId="{4415771A-2D32-4DC2-AAF2-CBA001AFBB4A}" sibTransId="{795B7649-E734-453C-8956-4592ADCBA670}"/>
    <dgm:cxn modelId="{C7AFE57F-1D25-4754-BCF6-9BB394D7F6D0}" type="presOf" srcId="{B9910914-013A-4FDD-A905-E624EDB53E26}" destId="{412C6F19-B274-45CA-8BBE-266023B0B5CF}" srcOrd="0" destOrd="0" presId="urn:microsoft.com/office/officeart/2005/8/layout/process1"/>
    <dgm:cxn modelId="{67602F18-ADBE-44AE-A488-8C0714628CB8}" type="presOf" srcId="{993DB744-01C6-45C5-ADE1-82088B3DEEE2}" destId="{2BC958DE-B636-43D8-AA75-54BA48DABE5C}" srcOrd="0" destOrd="0" presId="urn:microsoft.com/office/officeart/2005/8/layout/process1"/>
    <dgm:cxn modelId="{401E4051-D172-4DFA-8582-472C65D05094}" srcId="{C7407D39-126D-49C0-8453-C54576CF68D7}" destId="{B9910914-013A-4FDD-A905-E624EDB53E26}" srcOrd="0" destOrd="0" parTransId="{D5FE2B37-97D6-4CFA-A8B6-9AAB633FBDBC}" sibTransId="{F0A625C6-38E9-4ADB-A42B-B18D8B93D7BA}"/>
    <dgm:cxn modelId="{14B24D82-AD01-4B83-A790-CE94E71DD8A1}" type="presOf" srcId="{F0A625C6-38E9-4ADB-A42B-B18D8B93D7BA}" destId="{86E07F8E-74DC-4C61-A5BA-F4F0E10FC0C1}" srcOrd="0" destOrd="0" presId="urn:microsoft.com/office/officeart/2005/8/layout/process1"/>
    <dgm:cxn modelId="{82FDC54B-E460-40DC-AA4A-976C8252E472}" type="presParOf" srcId="{9C110771-9D93-4954-9194-43E111FC1A6E}" destId="{412C6F19-B274-45CA-8BBE-266023B0B5CF}" srcOrd="0" destOrd="0" presId="urn:microsoft.com/office/officeart/2005/8/layout/process1"/>
    <dgm:cxn modelId="{D88189C2-E878-4BCC-95B9-9229DC51CDEC}" type="presParOf" srcId="{9C110771-9D93-4954-9194-43E111FC1A6E}" destId="{86E07F8E-74DC-4C61-A5BA-F4F0E10FC0C1}" srcOrd="1" destOrd="0" presId="urn:microsoft.com/office/officeart/2005/8/layout/process1"/>
    <dgm:cxn modelId="{3EE4DE73-502B-491A-A5EC-C0DF1E08ACB7}" type="presParOf" srcId="{86E07F8E-74DC-4C61-A5BA-F4F0E10FC0C1}" destId="{A3219784-5842-477C-9186-C13440332D40}" srcOrd="0" destOrd="0" presId="urn:microsoft.com/office/officeart/2005/8/layout/process1"/>
    <dgm:cxn modelId="{743377E5-F0E0-45C1-ABC6-85C48AB15B7D}" type="presParOf" srcId="{9C110771-9D93-4954-9194-43E111FC1A6E}" destId="{5FFEF025-F448-4023-B989-AE92D52760F1}" srcOrd="2" destOrd="0" presId="urn:microsoft.com/office/officeart/2005/8/layout/process1"/>
    <dgm:cxn modelId="{D6C54E14-836B-452A-9FD5-AEF3E896BA1B}" type="presParOf" srcId="{9C110771-9D93-4954-9194-43E111FC1A6E}" destId="{2676ED21-F5FE-4A25-AAEA-57754330A7E2}" srcOrd="3" destOrd="0" presId="urn:microsoft.com/office/officeart/2005/8/layout/process1"/>
    <dgm:cxn modelId="{1229FBC2-5E2D-4D57-8DE6-EBF723E74086}" type="presParOf" srcId="{2676ED21-F5FE-4A25-AAEA-57754330A7E2}" destId="{4F910769-A0D1-44D4-8AB1-D4F1481D91D0}" srcOrd="0" destOrd="0" presId="urn:microsoft.com/office/officeart/2005/8/layout/process1"/>
    <dgm:cxn modelId="{F19DB3D4-E55E-45ED-911D-8CA00413F177}" type="presParOf" srcId="{9C110771-9D93-4954-9194-43E111FC1A6E}" destId="{2BC958DE-B636-43D8-AA75-54BA48DABE5C}" srcOrd="4" destOrd="0" presId="urn:microsoft.com/office/officeart/2005/8/layout/process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333B9E5-0936-4C0C-A777-D7BCE168210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550BD5D-2194-49F7-B17E-D854F569CC1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工具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E240FD2-CA61-4E43-B448-BF97A6FC0465}" type="parTrans" cxnId="{F1F29296-820F-44E2-8FC1-417CB15D5C5F}">
      <dgm:prSet/>
      <dgm:spPr/>
      <dgm:t>
        <a:bodyPr/>
        <a:lstStyle/>
        <a:p>
          <a:endParaRPr lang="zh-CN" altLang="en-US"/>
        </a:p>
      </dgm:t>
    </dgm:pt>
    <dgm:pt modelId="{63F4F279-5A48-4A38-8DB3-C22F41DA7BC4}" type="sibTrans" cxnId="{F1F29296-820F-44E2-8FC1-417CB15D5C5F}">
      <dgm:prSet/>
      <dgm:spPr/>
      <dgm:t>
        <a:bodyPr/>
        <a:lstStyle/>
        <a:p>
          <a:endParaRPr lang="zh-CN" altLang="en-US"/>
        </a:p>
      </dgm:t>
    </dgm:pt>
    <dgm:pt modelId="{7E611024-2B20-4012-824D-3E2E4346A7E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BB04E49-7800-4292-9285-04BFD8EB9B7B}" type="parTrans" cxnId="{DE1D0E83-5990-418F-AFC7-DEC9FCA5284F}">
      <dgm:prSet/>
      <dgm:spPr/>
      <dgm:t>
        <a:bodyPr/>
        <a:lstStyle/>
        <a:p>
          <a:endParaRPr lang="zh-CN" altLang="en-US"/>
        </a:p>
      </dgm:t>
    </dgm:pt>
    <dgm:pt modelId="{7C7274E6-7431-4E50-8FA7-48CFE882EA6F}" type="sibTrans" cxnId="{DE1D0E83-5990-418F-AFC7-DEC9FCA5284F}">
      <dgm:prSet/>
      <dgm:spPr/>
      <dgm:t>
        <a:bodyPr/>
        <a:lstStyle/>
        <a:p>
          <a:endParaRPr lang="zh-CN" altLang="en-US"/>
        </a:p>
      </dgm:t>
    </dgm:pt>
    <dgm:pt modelId="{3CA27E5B-9977-4391-802E-F3D316DDA807}" type="pres">
      <dgm:prSet presAssocID="{F333B9E5-0936-4C0C-A777-D7BCE1682103}" presName="Name0" presStyleCnt="0">
        <dgm:presLayoutVars>
          <dgm:dir/>
          <dgm:resizeHandles val="exact"/>
        </dgm:presLayoutVars>
      </dgm:prSet>
      <dgm:spPr/>
    </dgm:pt>
    <dgm:pt modelId="{7D27B36E-EA47-4AA0-BC5B-35C4532FE21D}" type="pres">
      <dgm:prSet presAssocID="{C550BD5D-2194-49F7-B17E-D854F569CC16}" presName="node" presStyleLbl="node1" presStyleIdx="0" presStyleCnt="2">
        <dgm:presLayoutVars>
          <dgm:bulletEnabled val="1"/>
        </dgm:presLayoutVars>
      </dgm:prSet>
      <dgm:spPr/>
    </dgm:pt>
    <dgm:pt modelId="{9C61A0CD-99BC-4A37-A8C5-FBEBA552D30A}" type="pres">
      <dgm:prSet presAssocID="{63F4F279-5A48-4A38-8DB3-C22F41DA7BC4}" presName="sibTrans" presStyleLbl="sibTrans2D1" presStyleIdx="0" presStyleCnt="1"/>
      <dgm:spPr/>
    </dgm:pt>
    <dgm:pt modelId="{7FD4F088-C073-4055-B74B-DF4BAB83EDD6}" type="pres">
      <dgm:prSet presAssocID="{63F4F279-5A48-4A38-8DB3-C22F41DA7BC4}" presName="connectorText" presStyleLbl="sibTrans2D1" presStyleIdx="0" presStyleCnt="1"/>
      <dgm:spPr/>
    </dgm:pt>
    <dgm:pt modelId="{C462C386-9D90-4732-96EE-5A5FCC83ED02}" type="pres">
      <dgm:prSet presAssocID="{7E611024-2B20-4012-824D-3E2E4346A7E8}" presName="node" presStyleLbl="node1" presStyleIdx="1" presStyleCnt="2">
        <dgm:presLayoutVars>
          <dgm:bulletEnabled val="1"/>
        </dgm:presLayoutVars>
      </dgm:prSet>
      <dgm:spPr/>
    </dgm:pt>
  </dgm:ptLst>
  <dgm:cxnLst>
    <dgm:cxn modelId="{4C3E4C0E-CEAC-44F9-BD6C-50090B0195CC}" type="presOf" srcId="{7E611024-2B20-4012-824D-3E2E4346A7E8}" destId="{C462C386-9D90-4732-96EE-5A5FCC83ED02}" srcOrd="0" destOrd="0" presId="urn:microsoft.com/office/officeart/2005/8/layout/process1"/>
    <dgm:cxn modelId="{F1F29296-820F-44E2-8FC1-417CB15D5C5F}" srcId="{F333B9E5-0936-4C0C-A777-D7BCE1682103}" destId="{C550BD5D-2194-49F7-B17E-D854F569CC16}" srcOrd="0" destOrd="0" parTransId="{5E240FD2-CA61-4E43-B448-BF97A6FC0465}" sibTransId="{63F4F279-5A48-4A38-8DB3-C22F41DA7BC4}"/>
    <dgm:cxn modelId="{16DF078F-116E-4838-866D-CD4CEC01E4C2}" type="presOf" srcId="{63F4F279-5A48-4A38-8DB3-C22F41DA7BC4}" destId="{9C61A0CD-99BC-4A37-A8C5-FBEBA552D30A}" srcOrd="0" destOrd="0" presId="urn:microsoft.com/office/officeart/2005/8/layout/process1"/>
    <dgm:cxn modelId="{A5D07EE0-DB93-4489-AEA2-805CAA96887C}" type="presOf" srcId="{F333B9E5-0936-4C0C-A777-D7BCE1682103}" destId="{3CA27E5B-9977-4391-802E-F3D316DDA807}" srcOrd="0" destOrd="0" presId="urn:microsoft.com/office/officeart/2005/8/layout/process1"/>
    <dgm:cxn modelId="{DE1D0E83-5990-418F-AFC7-DEC9FCA5284F}" srcId="{F333B9E5-0936-4C0C-A777-D7BCE1682103}" destId="{7E611024-2B20-4012-824D-3E2E4346A7E8}" srcOrd="1" destOrd="0" parTransId="{5BB04E49-7800-4292-9285-04BFD8EB9B7B}" sibTransId="{7C7274E6-7431-4E50-8FA7-48CFE882EA6F}"/>
    <dgm:cxn modelId="{A801D12B-8C18-4885-98A8-75E4A7A04B03}" type="presOf" srcId="{63F4F279-5A48-4A38-8DB3-C22F41DA7BC4}" destId="{7FD4F088-C073-4055-B74B-DF4BAB83EDD6}" srcOrd="1" destOrd="0" presId="urn:microsoft.com/office/officeart/2005/8/layout/process1"/>
    <dgm:cxn modelId="{DA77F0A3-9566-497C-A61E-05691F31FEB2}" type="presOf" srcId="{C550BD5D-2194-49F7-B17E-D854F569CC16}" destId="{7D27B36E-EA47-4AA0-BC5B-35C4532FE21D}" srcOrd="0" destOrd="0" presId="urn:microsoft.com/office/officeart/2005/8/layout/process1"/>
    <dgm:cxn modelId="{2EFC0AC3-D1C5-4F50-A5B5-0CD0B93FD6BB}" type="presParOf" srcId="{3CA27E5B-9977-4391-802E-F3D316DDA807}" destId="{7D27B36E-EA47-4AA0-BC5B-35C4532FE21D}" srcOrd="0" destOrd="0" presId="urn:microsoft.com/office/officeart/2005/8/layout/process1"/>
    <dgm:cxn modelId="{2AC8A518-ECEC-4C62-895B-FBC3700B8748}" type="presParOf" srcId="{3CA27E5B-9977-4391-802E-F3D316DDA807}" destId="{9C61A0CD-99BC-4A37-A8C5-FBEBA552D30A}" srcOrd="1" destOrd="0" presId="urn:microsoft.com/office/officeart/2005/8/layout/process1"/>
    <dgm:cxn modelId="{9D984B1C-B55C-406D-8AF0-AE891496E6A2}" type="presParOf" srcId="{9C61A0CD-99BC-4A37-A8C5-FBEBA552D30A}" destId="{7FD4F088-C073-4055-B74B-DF4BAB83EDD6}" srcOrd="0" destOrd="0" presId="urn:microsoft.com/office/officeart/2005/8/layout/process1"/>
    <dgm:cxn modelId="{16B52ADD-3BE4-4E4C-8554-52BAFCB7D51C}" type="presParOf" srcId="{3CA27E5B-9977-4391-802E-F3D316DDA807}" destId="{C462C386-9D90-4732-96EE-5A5FCC83ED02}" srcOrd="2" destOrd="0" presId="urn:microsoft.com/office/officeart/2005/8/layout/process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A6515CF-26FD-496B-B5B9-FAE1F17B030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79BD1E5-3616-4E53-A653-51B9807BF21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FFE582B-D00C-4F9C-99A8-5D0F6B6FB9F9}" type="parTrans" cxnId="{31C44D36-9C84-4CBC-983C-AC2099DC8387}">
      <dgm:prSet/>
      <dgm:spPr/>
      <dgm:t>
        <a:bodyPr/>
        <a:lstStyle/>
        <a:p>
          <a:endParaRPr lang="zh-CN" altLang="en-US"/>
        </a:p>
      </dgm:t>
    </dgm:pt>
    <dgm:pt modelId="{4CFEA65C-A8C3-4778-ADEB-7E0B62F29228}" type="sibTrans" cxnId="{31C44D36-9C84-4CBC-983C-AC2099DC8387}">
      <dgm:prSet/>
      <dgm:spPr/>
      <dgm:t>
        <a:bodyPr/>
        <a:lstStyle/>
        <a:p>
          <a:endParaRPr lang="zh-CN" altLang="en-US"/>
        </a:p>
      </dgm:t>
    </dgm:pt>
    <dgm:pt modelId="{6F4A528A-A1FB-47E2-9E71-6FC0285E4B3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查找范围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8F968A5-CF25-4F28-A375-347481E888CB}" type="parTrans" cxnId="{05C0F2D5-416A-477D-B002-4378EE9D7D7E}">
      <dgm:prSet/>
      <dgm:spPr/>
      <dgm:t>
        <a:bodyPr/>
        <a:lstStyle/>
        <a:p>
          <a:endParaRPr lang="zh-CN" altLang="en-US"/>
        </a:p>
      </dgm:t>
    </dgm:pt>
    <dgm:pt modelId="{53CD8713-8B69-462A-AA15-2A858963B75E}" type="sibTrans" cxnId="{05C0F2D5-416A-477D-B002-4378EE9D7D7E}">
      <dgm:prSet/>
      <dgm:spPr/>
      <dgm:t>
        <a:bodyPr/>
        <a:lstStyle/>
        <a:p>
          <a:endParaRPr lang="zh-CN" altLang="en-US"/>
        </a:p>
      </dgm:t>
    </dgm:pt>
    <dgm:pt modelId="{046D1871-B769-4225-8E8F-C3D8E766E03B}">
      <dgm:prSet phldrT="[文本]"/>
      <dgm:spPr/>
      <dgm:t>
        <a:bodyPr/>
        <a:lstStyle/>
        <a:p>
          <a:r>
            <a:rPr lang="en-US" altLang="zh-CN" dirty="0" smtClean="0"/>
            <a:t>【family.prt】</a:t>
          </a:r>
          <a:endParaRPr lang="zh-CN" altLang="en-US" dirty="0"/>
        </a:p>
      </dgm:t>
    </dgm:pt>
    <dgm:pt modelId="{3D8B1FC3-6368-4C1B-8547-665AD93EF10B}" type="parTrans" cxnId="{F5B8413D-1E4C-4FDC-AD1B-487DC689A116}">
      <dgm:prSet/>
      <dgm:spPr/>
      <dgm:t>
        <a:bodyPr/>
        <a:lstStyle/>
        <a:p>
          <a:endParaRPr lang="zh-CN" altLang="en-US"/>
        </a:p>
      </dgm:t>
    </dgm:pt>
    <dgm:pt modelId="{8788CB87-F39F-4481-967E-FF67D21435B4}" type="sibTrans" cxnId="{F5B8413D-1E4C-4FDC-AD1B-487DC689A116}">
      <dgm:prSet/>
      <dgm:spPr/>
      <dgm:t>
        <a:bodyPr/>
        <a:lstStyle/>
        <a:p>
          <a:endParaRPr lang="zh-CN" altLang="en-US"/>
        </a:p>
      </dgm:t>
    </dgm:pt>
    <dgm:pt modelId="{C0E5258C-F1BF-421C-A90E-A9C166309154}" type="pres">
      <dgm:prSet presAssocID="{DA6515CF-26FD-496B-B5B9-FAE1F17B030E}" presName="Name0" presStyleCnt="0">
        <dgm:presLayoutVars>
          <dgm:dir/>
          <dgm:resizeHandles val="exact"/>
        </dgm:presLayoutVars>
      </dgm:prSet>
      <dgm:spPr/>
    </dgm:pt>
    <dgm:pt modelId="{D7BD73D3-75E9-4182-89DE-267C2AF65200}" type="pres">
      <dgm:prSet presAssocID="{579BD1E5-3616-4E53-A653-51B9807BF21F}" presName="node" presStyleLbl="node1" presStyleIdx="0" presStyleCnt="3">
        <dgm:presLayoutVars>
          <dgm:bulletEnabled val="1"/>
        </dgm:presLayoutVars>
      </dgm:prSet>
      <dgm:spPr/>
    </dgm:pt>
    <dgm:pt modelId="{181B53CF-E2A9-438C-A60B-594F5EB37279}" type="pres">
      <dgm:prSet presAssocID="{4CFEA65C-A8C3-4778-ADEB-7E0B62F29228}" presName="sibTrans" presStyleLbl="sibTrans2D1" presStyleIdx="0" presStyleCnt="2"/>
      <dgm:spPr/>
    </dgm:pt>
    <dgm:pt modelId="{65467898-BFF8-489C-97BC-CD79985544E0}" type="pres">
      <dgm:prSet presAssocID="{4CFEA65C-A8C3-4778-ADEB-7E0B62F29228}" presName="connectorText" presStyleLbl="sibTrans2D1" presStyleIdx="0" presStyleCnt="2"/>
      <dgm:spPr/>
    </dgm:pt>
    <dgm:pt modelId="{65E2BFCA-3965-48D3-9868-580AA0BEF2E1}" type="pres">
      <dgm:prSet presAssocID="{6F4A528A-A1FB-47E2-9E71-6FC0285E4B37}" presName="node" presStyleLbl="node1" presStyleIdx="1" presStyleCnt="3">
        <dgm:presLayoutVars>
          <dgm:bulletEnabled val="1"/>
        </dgm:presLayoutVars>
      </dgm:prSet>
      <dgm:spPr/>
    </dgm:pt>
    <dgm:pt modelId="{0048CF92-6DB4-47AD-A8C1-D6C08BD5B96B}" type="pres">
      <dgm:prSet presAssocID="{53CD8713-8B69-462A-AA15-2A858963B75E}" presName="sibTrans" presStyleLbl="sibTrans2D1" presStyleIdx="1" presStyleCnt="2"/>
      <dgm:spPr/>
    </dgm:pt>
    <dgm:pt modelId="{B2FD60FD-B8CC-4AC6-90B0-B77E1B21E86D}" type="pres">
      <dgm:prSet presAssocID="{53CD8713-8B69-462A-AA15-2A858963B75E}" presName="connectorText" presStyleLbl="sibTrans2D1" presStyleIdx="1" presStyleCnt="2"/>
      <dgm:spPr/>
    </dgm:pt>
    <dgm:pt modelId="{E31252FA-5C01-4209-B443-BF574760F1CD}" type="pres">
      <dgm:prSet presAssocID="{046D1871-B769-4225-8E8F-C3D8E766E03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350B57-97BC-4DD3-87F4-C2D6629D74D0}" type="presOf" srcId="{046D1871-B769-4225-8E8F-C3D8E766E03B}" destId="{E31252FA-5C01-4209-B443-BF574760F1CD}" srcOrd="0" destOrd="0" presId="urn:microsoft.com/office/officeart/2005/8/layout/process1"/>
    <dgm:cxn modelId="{CB6C0B8F-6E40-4611-B9FC-833DA4AF0BAF}" type="presOf" srcId="{6F4A528A-A1FB-47E2-9E71-6FC0285E4B37}" destId="{65E2BFCA-3965-48D3-9868-580AA0BEF2E1}" srcOrd="0" destOrd="0" presId="urn:microsoft.com/office/officeart/2005/8/layout/process1"/>
    <dgm:cxn modelId="{CD4E4DD2-9FC4-4EEB-8B82-12A410B0B782}" type="presOf" srcId="{4CFEA65C-A8C3-4778-ADEB-7E0B62F29228}" destId="{181B53CF-E2A9-438C-A60B-594F5EB37279}" srcOrd="0" destOrd="0" presId="urn:microsoft.com/office/officeart/2005/8/layout/process1"/>
    <dgm:cxn modelId="{DFBCDF71-526A-430B-9215-0C9886618460}" type="presOf" srcId="{53CD8713-8B69-462A-AA15-2A858963B75E}" destId="{B2FD60FD-B8CC-4AC6-90B0-B77E1B21E86D}" srcOrd="1" destOrd="0" presId="urn:microsoft.com/office/officeart/2005/8/layout/process1"/>
    <dgm:cxn modelId="{9D9F5FC4-6E62-4002-9DC6-291ACFB50573}" type="presOf" srcId="{DA6515CF-26FD-496B-B5B9-FAE1F17B030E}" destId="{C0E5258C-F1BF-421C-A90E-A9C166309154}" srcOrd="0" destOrd="0" presId="urn:microsoft.com/office/officeart/2005/8/layout/process1"/>
    <dgm:cxn modelId="{94FBD107-6B99-406E-841B-37189072D01A}" type="presOf" srcId="{4CFEA65C-A8C3-4778-ADEB-7E0B62F29228}" destId="{65467898-BFF8-489C-97BC-CD79985544E0}" srcOrd="1" destOrd="0" presId="urn:microsoft.com/office/officeart/2005/8/layout/process1"/>
    <dgm:cxn modelId="{31C44D36-9C84-4CBC-983C-AC2099DC8387}" srcId="{DA6515CF-26FD-496B-B5B9-FAE1F17B030E}" destId="{579BD1E5-3616-4E53-A653-51B9807BF21F}" srcOrd="0" destOrd="0" parTransId="{7FFE582B-D00C-4F9C-99A8-5D0F6B6FB9F9}" sibTransId="{4CFEA65C-A8C3-4778-ADEB-7E0B62F29228}"/>
    <dgm:cxn modelId="{16C76E0D-95A5-48A9-938D-CC6A5DDD38EB}" type="presOf" srcId="{53CD8713-8B69-462A-AA15-2A858963B75E}" destId="{0048CF92-6DB4-47AD-A8C1-D6C08BD5B96B}" srcOrd="0" destOrd="0" presId="urn:microsoft.com/office/officeart/2005/8/layout/process1"/>
    <dgm:cxn modelId="{F5B8413D-1E4C-4FDC-AD1B-487DC689A116}" srcId="{DA6515CF-26FD-496B-B5B9-FAE1F17B030E}" destId="{046D1871-B769-4225-8E8F-C3D8E766E03B}" srcOrd="2" destOrd="0" parTransId="{3D8B1FC3-6368-4C1B-8547-665AD93EF10B}" sibTransId="{8788CB87-F39F-4481-967E-FF67D21435B4}"/>
    <dgm:cxn modelId="{05C0F2D5-416A-477D-B002-4378EE9D7D7E}" srcId="{DA6515CF-26FD-496B-B5B9-FAE1F17B030E}" destId="{6F4A528A-A1FB-47E2-9E71-6FC0285E4B37}" srcOrd="1" destOrd="0" parTransId="{C8F968A5-CF25-4F28-A375-347481E888CB}" sibTransId="{53CD8713-8B69-462A-AA15-2A858963B75E}"/>
    <dgm:cxn modelId="{142BB7C9-39D3-4E51-862D-F4690130A753}" type="presOf" srcId="{579BD1E5-3616-4E53-A653-51B9807BF21F}" destId="{D7BD73D3-75E9-4182-89DE-267C2AF65200}" srcOrd="0" destOrd="0" presId="urn:microsoft.com/office/officeart/2005/8/layout/process1"/>
    <dgm:cxn modelId="{1471520F-0D37-4E63-A201-FFB9D8193275}" type="presParOf" srcId="{C0E5258C-F1BF-421C-A90E-A9C166309154}" destId="{D7BD73D3-75E9-4182-89DE-267C2AF65200}" srcOrd="0" destOrd="0" presId="urn:microsoft.com/office/officeart/2005/8/layout/process1"/>
    <dgm:cxn modelId="{A2FA908D-F940-48AA-B24A-472984C03499}" type="presParOf" srcId="{C0E5258C-F1BF-421C-A90E-A9C166309154}" destId="{181B53CF-E2A9-438C-A60B-594F5EB37279}" srcOrd="1" destOrd="0" presId="urn:microsoft.com/office/officeart/2005/8/layout/process1"/>
    <dgm:cxn modelId="{13C43A0A-E397-47E9-A0D1-AE0A379A8853}" type="presParOf" srcId="{181B53CF-E2A9-438C-A60B-594F5EB37279}" destId="{65467898-BFF8-489C-97BC-CD79985544E0}" srcOrd="0" destOrd="0" presId="urn:microsoft.com/office/officeart/2005/8/layout/process1"/>
    <dgm:cxn modelId="{2FD7C311-5093-4076-B593-5CF4DCAC8458}" type="presParOf" srcId="{C0E5258C-F1BF-421C-A90E-A9C166309154}" destId="{65E2BFCA-3965-48D3-9868-580AA0BEF2E1}" srcOrd="2" destOrd="0" presId="urn:microsoft.com/office/officeart/2005/8/layout/process1"/>
    <dgm:cxn modelId="{82F45AA1-71D0-48D1-895E-8D9C5E2A4AA1}" type="presParOf" srcId="{C0E5258C-F1BF-421C-A90E-A9C166309154}" destId="{0048CF92-6DB4-47AD-A8C1-D6C08BD5B96B}" srcOrd="3" destOrd="0" presId="urn:microsoft.com/office/officeart/2005/8/layout/process1"/>
    <dgm:cxn modelId="{B041F74C-4E92-4A85-B384-F25A9120E377}" type="presParOf" srcId="{0048CF92-6DB4-47AD-A8C1-D6C08BD5B96B}" destId="{B2FD60FD-B8CC-4AC6-90B0-B77E1B21E86D}" srcOrd="0" destOrd="0" presId="urn:microsoft.com/office/officeart/2005/8/layout/process1"/>
    <dgm:cxn modelId="{58762A09-109E-4006-9684-CC76D45C101E}" type="presParOf" srcId="{C0E5258C-F1BF-421C-A90E-A9C166309154}" destId="{E31252FA-5C01-4209-B443-BF574760F1CD}" srcOrd="4" destOrd="0" presId="urn:microsoft.com/office/officeart/2005/8/layout/process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E1592E2-06C1-4E3B-A98C-F73F0B9AA3D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9BAD27D-34FF-4338-986F-63894164247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选择实例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98FFA1F-F675-4927-9A16-22E639F0BB79}" type="parTrans" cxnId="{1AB4C25C-7E02-44C1-8853-AEE1F8275C52}">
      <dgm:prSet/>
      <dgm:spPr/>
      <dgm:t>
        <a:bodyPr/>
        <a:lstStyle/>
        <a:p>
          <a:endParaRPr lang="zh-CN" altLang="en-US"/>
        </a:p>
      </dgm:t>
    </dgm:pt>
    <dgm:pt modelId="{E314D47F-4FB9-4424-BE68-65840E6DC68E}" type="sibTrans" cxnId="{1AB4C25C-7E02-44C1-8853-AEE1F8275C52}">
      <dgm:prSet/>
      <dgm:spPr/>
      <dgm:t>
        <a:bodyPr/>
        <a:lstStyle/>
        <a:p>
          <a:endParaRPr lang="zh-CN" altLang="en-US"/>
        </a:p>
      </dgm:t>
    </dgm:pt>
    <dgm:pt modelId="{9504A29A-8BB5-4BE3-8B77-1297043CD72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按列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D5F17A3-D41A-4E9E-9063-0DDF7D10A42B}" type="parTrans" cxnId="{C408AC97-2099-43FB-AAAE-0AB53CDE7901}">
      <dgm:prSet/>
      <dgm:spPr/>
      <dgm:t>
        <a:bodyPr/>
        <a:lstStyle/>
        <a:p>
          <a:endParaRPr lang="zh-CN" altLang="en-US"/>
        </a:p>
      </dgm:t>
    </dgm:pt>
    <dgm:pt modelId="{5FB93D9C-9DD6-4A73-8C83-EF1221039807}" type="sibTrans" cxnId="{C408AC97-2099-43FB-AAAE-0AB53CDE7901}">
      <dgm:prSet/>
      <dgm:spPr/>
      <dgm:t>
        <a:bodyPr/>
        <a:lstStyle/>
        <a:p>
          <a:endParaRPr lang="zh-CN" altLang="en-US"/>
        </a:p>
      </dgm:t>
    </dgm:pt>
    <dgm:pt modelId="{5BE5B7D8-C4C1-4DEB-9FD0-3CEEB2D32C4E}" type="pres">
      <dgm:prSet presAssocID="{DE1592E2-06C1-4E3B-A98C-F73F0B9AA3DE}" presName="Name0" presStyleCnt="0">
        <dgm:presLayoutVars>
          <dgm:dir/>
          <dgm:resizeHandles val="exact"/>
        </dgm:presLayoutVars>
      </dgm:prSet>
      <dgm:spPr/>
    </dgm:pt>
    <dgm:pt modelId="{E871B252-9A68-4AF5-812D-DB7A0C8B7A95}" type="pres">
      <dgm:prSet presAssocID="{49BAD27D-34FF-4338-986F-638941642474}" presName="node" presStyleLbl="node1" presStyleIdx="0" presStyleCnt="2">
        <dgm:presLayoutVars>
          <dgm:bulletEnabled val="1"/>
        </dgm:presLayoutVars>
      </dgm:prSet>
      <dgm:spPr/>
    </dgm:pt>
    <dgm:pt modelId="{7CAC93A1-C8AC-4A4B-B4C5-3B085C30B71A}" type="pres">
      <dgm:prSet presAssocID="{E314D47F-4FB9-4424-BE68-65840E6DC68E}" presName="sibTrans" presStyleLbl="sibTrans2D1" presStyleIdx="0" presStyleCnt="1"/>
      <dgm:spPr/>
    </dgm:pt>
    <dgm:pt modelId="{BAA708C9-329B-40CD-B4D0-339776DFFCB3}" type="pres">
      <dgm:prSet presAssocID="{E314D47F-4FB9-4424-BE68-65840E6DC68E}" presName="connectorText" presStyleLbl="sibTrans2D1" presStyleIdx="0" presStyleCnt="1"/>
      <dgm:spPr/>
    </dgm:pt>
    <dgm:pt modelId="{DCC48D2E-E9B7-4C69-B806-6D5D377A17DF}" type="pres">
      <dgm:prSet presAssocID="{9504A29A-8BB5-4BE3-8B77-1297043CD72C}" presName="node" presStyleLbl="node1" presStyleIdx="1" presStyleCnt="2">
        <dgm:presLayoutVars>
          <dgm:bulletEnabled val="1"/>
        </dgm:presLayoutVars>
      </dgm:prSet>
      <dgm:spPr/>
    </dgm:pt>
  </dgm:ptLst>
  <dgm:cxnLst>
    <dgm:cxn modelId="{ECC583CC-2B16-46D4-B7E9-74105215ABD2}" type="presOf" srcId="{DE1592E2-06C1-4E3B-A98C-F73F0B9AA3DE}" destId="{5BE5B7D8-C4C1-4DEB-9FD0-3CEEB2D32C4E}" srcOrd="0" destOrd="0" presId="urn:microsoft.com/office/officeart/2005/8/layout/process1"/>
    <dgm:cxn modelId="{C408AC97-2099-43FB-AAAE-0AB53CDE7901}" srcId="{DE1592E2-06C1-4E3B-A98C-F73F0B9AA3DE}" destId="{9504A29A-8BB5-4BE3-8B77-1297043CD72C}" srcOrd="1" destOrd="0" parTransId="{FD5F17A3-D41A-4E9E-9063-0DDF7D10A42B}" sibTransId="{5FB93D9C-9DD6-4A73-8C83-EF1221039807}"/>
    <dgm:cxn modelId="{1AB4C25C-7E02-44C1-8853-AEE1F8275C52}" srcId="{DE1592E2-06C1-4E3B-A98C-F73F0B9AA3DE}" destId="{49BAD27D-34FF-4338-986F-638941642474}" srcOrd="0" destOrd="0" parTransId="{F98FFA1F-F675-4927-9A16-22E639F0BB79}" sibTransId="{E314D47F-4FB9-4424-BE68-65840E6DC68E}"/>
    <dgm:cxn modelId="{5E089D95-8E22-4E2C-9E03-53F8237A28E2}" type="presOf" srcId="{49BAD27D-34FF-4338-986F-638941642474}" destId="{E871B252-9A68-4AF5-812D-DB7A0C8B7A95}" srcOrd="0" destOrd="0" presId="urn:microsoft.com/office/officeart/2005/8/layout/process1"/>
    <dgm:cxn modelId="{AC1A9AA8-7CCB-499E-9F0E-BF83D1EF4BCD}" type="presOf" srcId="{E314D47F-4FB9-4424-BE68-65840E6DC68E}" destId="{BAA708C9-329B-40CD-B4D0-339776DFFCB3}" srcOrd="1" destOrd="0" presId="urn:microsoft.com/office/officeart/2005/8/layout/process1"/>
    <dgm:cxn modelId="{D7F5A7AE-8292-4A92-80FF-77F917EF3A4B}" type="presOf" srcId="{9504A29A-8BB5-4BE3-8B77-1297043CD72C}" destId="{DCC48D2E-E9B7-4C69-B806-6D5D377A17DF}" srcOrd="0" destOrd="0" presId="urn:microsoft.com/office/officeart/2005/8/layout/process1"/>
    <dgm:cxn modelId="{3ACA3D3A-2BA7-4A17-B0BC-0C60D3AD0919}" type="presOf" srcId="{E314D47F-4FB9-4424-BE68-65840E6DC68E}" destId="{7CAC93A1-C8AC-4A4B-B4C5-3B085C30B71A}" srcOrd="0" destOrd="0" presId="urn:microsoft.com/office/officeart/2005/8/layout/process1"/>
    <dgm:cxn modelId="{D77B9336-F4D0-4AE9-80CB-B12FC3A7BEE3}" type="presParOf" srcId="{5BE5B7D8-C4C1-4DEB-9FD0-3CEEB2D32C4E}" destId="{E871B252-9A68-4AF5-812D-DB7A0C8B7A95}" srcOrd="0" destOrd="0" presId="urn:microsoft.com/office/officeart/2005/8/layout/process1"/>
    <dgm:cxn modelId="{5E14654A-AEE2-4866-AD38-9AFA4E86475B}" type="presParOf" srcId="{5BE5B7D8-C4C1-4DEB-9FD0-3CEEB2D32C4E}" destId="{7CAC93A1-C8AC-4A4B-B4C5-3B085C30B71A}" srcOrd="1" destOrd="0" presId="urn:microsoft.com/office/officeart/2005/8/layout/process1"/>
    <dgm:cxn modelId="{2B71E62C-1641-494E-8A3F-202783712258}" type="presParOf" srcId="{7CAC93A1-C8AC-4A4B-B4C5-3B085C30B71A}" destId="{BAA708C9-329B-40CD-B4D0-339776DFFCB3}" srcOrd="0" destOrd="0" presId="urn:microsoft.com/office/officeart/2005/8/layout/process1"/>
    <dgm:cxn modelId="{C01E07EB-1431-40A1-9784-7EA7A670AB6E}" type="presParOf" srcId="{5BE5B7D8-C4C1-4DEB-9FD0-3CEEB2D32C4E}" destId="{DCC48D2E-E9B7-4C69-B806-6D5D377A17DF}" srcOrd="2" destOrd="0" presId="urn:microsoft.com/office/officeart/2005/8/layout/process1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4CDA3AA-BE83-44FE-BC52-24D2C5F693C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C06CBB1-2C5E-42FC-AEBF-1D05089EF50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选择实例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D3F117B-272A-4AAE-A4BB-E4199EF17A06}" type="parTrans" cxnId="{3F2D64C3-9852-4DA5-AC0E-489E1364034B}">
      <dgm:prSet/>
      <dgm:spPr/>
      <dgm:t>
        <a:bodyPr/>
        <a:lstStyle/>
        <a:p>
          <a:endParaRPr lang="zh-CN" altLang="en-US"/>
        </a:p>
      </dgm:t>
    </dgm:pt>
    <dgm:pt modelId="{32CD5DA4-0138-4E91-87F5-C4348FFC88BA}" type="sibTrans" cxnId="{3F2D64C3-9852-4DA5-AC0E-489E1364034B}">
      <dgm:prSet/>
      <dgm:spPr/>
      <dgm:t>
        <a:bodyPr/>
        <a:lstStyle/>
        <a:p>
          <a:endParaRPr lang="zh-CN" altLang="en-US"/>
        </a:p>
      </dgm:t>
    </dgm:pt>
    <dgm:pt modelId="{A8BAA9CB-22A2-4D59-BBB1-F3658668D98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A92445B-6305-4A83-959A-2CC9B110E7A6}" type="parTrans" cxnId="{BA6E9C34-3118-4CD3-8EE6-8E7A881A22DB}">
      <dgm:prSet/>
      <dgm:spPr/>
      <dgm:t>
        <a:bodyPr/>
        <a:lstStyle/>
        <a:p>
          <a:endParaRPr lang="zh-CN" altLang="en-US"/>
        </a:p>
      </dgm:t>
    </dgm:pt>
    <dgm:pt modelId="{DE3B6BC8-2463-43B1-96FD-EE81C789FCEE}" type="sibTrans" cxnId="{BA6E9C34-3118-4CD3-8EE6-8E7A881A22DB}">
      <dgm:prSet/>
      <dgm:spPr/>
      <dgm:t>
        <a:bodyPr/>
        <a:lstStyle/>
        <a:p>
          <a:endParaRPr lang="zh-CN" altLang="en-US"/>
        </a:p>
      </dgm:t>
    </dgm:pt>
    <dgm:pt modelId="{C5D1DCF6-2894-4BDC-806F-70AED21E77B4}">
      <dgm:prSet phldrT="[文本]"/>
      <dgm:spPr/>
      <dgm:t>
        <a:bodyPr/>
        <a:lstStyle/>
        <a:p>
          <a:r>
            <a:rPr lang="en-US" altLang="zh-CN" dirty="0" smtClean="0"/>
            <a:t>【FAMILY_INST】</a:t>
          </a:r>
          <a:endParaRPr lang="zh-CN" altLang="en-US" dirty="0"/>
        </a:p>
      </dgm:t>
    </dgm:pt>
    <dgm:pt modelId="{E9747E85-5E56-4D03-910C-ACEB15862DE4}" type="parTrans" cxnId="{06308A30-16EC-401B-8F79-E5D1A540DC5C}">
      <dgm:prSet/>
      <dgm:spPr/>
      <dgm:t>
        <a:bodyPr/>
        <a:lstStyle/>
        <a:p>
          <a:endParaRPr lang="zh-CN" altLang="en-US"/>
        </a:p>
      </dgm:t>
    </dgm:pt>
    <dgm:pt modelId="{5DB8E0CB-9BCF-4018-A64A-CE6F96BD040F}" type="sibTrans" cxnId="{06308A30-16EC-401B-8F79-E5D1A540DC5C}">
      <dgm:prSet/>
      <dgm:spPr/>
      <dgm:t>
        <a:bodyPr/>
        <a:lstStyle/>
        <a:p>
          <a:endParaRPr lang="zh-CN" altLang="en-US"/>
        </a:p>
      </dgm:t>
    </dgm:pt>
    <dgm:pt modelId="{C9D31269-B276-4ED3-AD7B-BFE6B43DCC57}" type="pres">
      <dgm:prSet presAssocID="{04CDA3AA-BE83-44FE-BC52-24D2C5F693CD}" presName="Name0" presStyleCnt="0">
        <dgm:presLayoutVars>
          <dgm:dir/>
          <dgm:resizeHandles val="exact"/>
        </dgm:presLayoutVars>
      </dgm:prSet>
      <dgm:spPr/>
    </dgm:pt>
    <dgm:pt modelId="{A533F068-4C8C-462D-A0F9-7111D0EB6921}" type="pres">
      <dgm:prSet presAssocID="{2C06CBB1-2C5E-42FC-AEBF-1D05089EF506}" presName="node" presStyleLbl="node1" presStyleIdx="0" presStyleCnt="3">
        <dgm:presLayoutVars>
          <dgm:bulletEnabled val="1"/>
        </dgm:presLayoutVars>
      </dgm:prSet>
      <dgm:spPr/>
    </dgm:pt>
    <dgm:pt modelId="{41913B49-CB6F-4AE7-BC98-9212A6D7F49A}" type="pres">
      <dgm:prSet presAssocID="{32CD5DA4-0138-4E91-87F5-C4348FFC88BA}" presName="sibTrans" presStyleLbl="sibTrans2D1" presStyleIdx="0" presStyleCnt="2"/>
      <dgm:spPr/>
    </dgm:pt>
    <dgm:pt modelId="{EA45EB5B-1062-47EF-8D7A-4CC6324EEE46}" type="pres">
      <dgm:prSet presAssocID="{32CD5DA4-0138-4E91-87F5-C4348FFC88BA}" presName="connectorText" presStyleLbl="sibTrans2D1" presStyleIdx="0" presStyleCnt="2"/>
      <dgm:spPr/>
    </dgm:pt>
    <dgm:pt modelId="{D6DF0D27-3918-49D7-AEFE-A1ABC8B7D489}" type="pres">
      <dgm:prSet presAssocID="{A8BAA9CB-22A2-4D59-BBB1-F3658668D981}" presName="node" presStyleLbl="node1" presStyleIdx="1" presStyleCnt="3">
        <dgm:presLayoutVars>
          <dgm:bulletEnabled val="1"/>
        </dgm:presLayoutVars>
      </dgm:prSet>
      <dgm:spPr/>
    </dgm:pt>
    <dgm:pt modelId="{A0421ED2-B599-4D84-A340-055907CAF957}" type="pres">
      <dgm:prSet presAssocID="{DE3B6BC8-2463-43B1-96FD-EE81C789FCEE}" presName="sibTrans" presStyleLbl="sibTrans2D1" presStyleIdx="1" presStyleCnt="2"/>
      <dgm:spPr/>
    </dgm:pt>
    <dgm:pt modelId="{2D13DFCC-DE5B-4FD9-9B82-F80CE7C438F7}" type="pres">
      <dgm:prSet presAssocID="{DE3B6BC8-2463-43B1-96FD-EE81C789FCEE}" presName="connectorText" presStyleLbl="sibTrans2D1" presStyleIdx="1" presStyleCnt="2"/>
      <dgm:spPr/>
    </dgm:pt>
    <dgm:pt modelId="{78394F7E-A636-4A33-A16C-3FD09AFF3466}" type="pres">
      <dgm:prSet presAssocID="{C5D1DCF6-2894-4BDC-806F-70AED21E77B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A6E9C34-3118-4CD3-8EE6-8E7A881A22DB}" srcId="{04CDA3AA-BE83-44FE-BC52-24D2C5F693CD}" destId="{A8BAA9CB-22A2-4D59-BBB1-F3658668D981}" srcOrd="1" destOrd="0" parTransId="{2A92445B-6305-4A83-959A-2CC9B110E7A6}" sibTransId="{DE3B6BC8-2463-43B1-96FD-EE81C789FCEE}"/>
    <dgm:cxn modelId="{B8FBC34F-52F1-4EA6-A0D4-0415D9A248E6}" type="presOf" srcId="{32CD5DA4-0138-4E91-87F5-C4348FFC88BA}" destId="{41913B49-CB6F-4AE7-BC98-9212A6D7F49A}" srcOrd="0" destOrd="0" presId="urn:microsoft.com/office/officeart/2005/8/layout/process1"/>
    <dgm:cxn modelId="{51384E71-7253-49CE-8E0F-4A22FEB766A3}" type="presOf" srcId="{A8BAA9CB-22A2-4D59-BBB1-F3658668D981}" destId="{D6DF0D27-3918-49D7-AEFE-A1ABC8B7D489}" srcOrd="0" destOrd="0" presId="urn:microsoft.com/office/officeart/2005/8/layout/process1"/>
    <dgm:cxn modelId="{3F2D64C3-9852-4DA5-AC0E-489E1364034B}" srcId="{04CDA3AA-BE83-44FE-BC52-24D2C5F693CD}" destId="{2C06CBB1-2C5E-42FC-AEBF-1D05089EF506}" srcOrd="0" destOrd="0" parTransId="{8D3F117B-272A-4AAE-A4BB-E4199EF17A06}" sibTransId="{32CD5DA4-0138-4E91-87F5-C4348FFC88BA}"/>
    <dgm:cxn modelId="{77BA608D-CF58-4260-9D0F-03589A666BA9}" type="presOf" srcId="{DE3B6BC8-2463-43B1-96FD-EE81C789FCEE}" destId="{2D13DFCC-DE5B-4FD9-9B82-F80CE7C438F7}" srcOrd="1" destOrd="0" presId="urn:microsoft.com/office/officeart/2005/8/layout/process1"/>
    <dgm:cxn modelId="{7436FDCC-0CC8-4045-9A63-EB2085F3E0F5}" type="presOf" srcId="{2C06CBB1-2C5E-42FC-AEBF-1D05089EF506}" destId="{A533F068-4C8C-462D-A0F9-7111D0EB6921}" srcOrd="0" destOrd="0" presId="urn:microsoft.com/office/officeart/2005/8/layout/process1"/>
    <dgm:cxn modelId="{2D5F60F6-DCB0-4345-8D10-46B7A71BCFE8}" type="presOf" srcId="{32CD5DA4-0138-4E91-87F5-C4348FFC88BA}" destId="{EA45EB5B-1062-47EF-8D7A-4CC6324EEE46}" srcOrd="1" destOrd="0" presId="urn:microsoft.com/office/officeart/2005/8/layout/process1"/>
    <dgm:cxn modelId="{69434A05-DA62-4953-ACF2-2D13529269E4}" type="presOf" srcId="{C5D1DCF6-2894-4BDC-806F-70AED21E77B4}" destId="{78394F7E-A636-4A33-A16C-3FD09AFF3466}" srcOrd="0" destOrd="0" presId="urn:microsoft.com/office/officeart/2005/8/layout/process1"/>
    <dgm:cxn modelId="{07C31872-0718-47ED-B4B8-EB371B604681}" type="presOf" srcId="{04CDA3AA-BE83-44FE-BC52-24D2C5F693CD}" destId="{C9D31269-B276-4ED3-AD7B-BFE6B43DCC57}" srcOrd="0" destOrd="0" presId="urn:microsoft.com/office/officeart/2005/8/layout/process1"/>
    <dgm:cxn modelId="{22A8319D-727B-4626-9BFD-CCB36EA18C2D}" type="presOf" srcId="{DE3B6BC8-2463-43B1-96FD-EE81C789FCEE}" destId="{A0421ED2-B599-4D84-A340-055907CAF957}" srcOrd="0" destOrd="0" presId="urn:microsoft.com/office/officeart/2005/8/layout/process1"/>
    <dgm:cxn modelId="{06308A30-16EC-401B-8F79-E5D1A540DC5C}" srcId="{04CDA3AA-BE83-44FE-BC52-24D2C5F693CD}" destId="{C5D1DCF6-2894-4BDC-806F-70AED21E77B4}" srcOrd="2" destOrd="0" parTransId="{E9747E85-5E56-4D03-910C-ACEB15862DE4}" sibTransId="{5DB8E0CB-9BCF-4018-A64A-CE6F96BD040F}"/>
    <dgm:cxn modelId="{3739AAE1-4DC1-4ECF-A0AB-AA37B77452B9}" type="presParOf" srcId="{C9D31269-B276-4ED3-AD7B-BFE6B43DCC57}" destId="{A533F068-4C8C-462D-A0F9-7111D0EB6921}" srcOrd="0" destOrd="0" presId="urn:microsoft.com/office/officeart/2005/8/layout/process1"/>
    <dgm:cxn modelId="{5B7CECED-D837-412C-BF23-A703817F4404}" type="presParOf" srcId="{C9D31269-B276-4ED3-AD7B-BFE6B43DCC57}" destId="{41913B49-CB6F-4AE7-BC98-9212A6D7F49A}" srcOrd="1" destOrd="0" presId="urn:microsoft.com/office/officeart/2005/8/layout/process1"/>
    <dgm:cxn modelId="{D040BB4C-1AC1-4C4B-A58E-51CBE2107691}" type="presParOf" srcId="{41913B49-CB6F-4AE7-BC98-9212A6D7F49A}" destId="{EA45EB5B-1062-47EF-8D7A-4CC6324EEE46}" srcOrd="0" destOrd="0" presId="urn:microsoft.com/office/officeart/2005/8/layout/process1"/>
    <dgm:cxn modelId="{7A9083BF-4BF4-414C-84F3-ED92841F9AEC}" type="presParOf" srcId="{C9D31269-B276-4ED3-AD7B-BFE6B43DCC57}" destId="{D6DF0D27-3918-49D7-AEFE-A1ABC8B7D489}" srcOrd="2" destOrd="0" presId="urn:microsoft.com/office/officeart/2005/8/layout/process1"/>
    <dgm:cxn modelId="{9A6B021B-9CE0-420D-92BB-9686B06B968A}" type="presParOf" srcId="{C9D31269-B276-4ED3-AD7B-BFE6B43DCC57}" destId="{A0421ED2-B599-4D84-A340-055907CAF957}" srcOrd="3" destOrd="0" presId="urn:microsoft.com/office/officeart/2005/8/layout/process1"/>
    <dgm:cxn modelId="{55E227FC-45E7-4798-81CC-0ED34FB90DB4}" type="presParOf" srcId="{A0421ED2-B599-4D84-A340-055907CAF957}" destId="{2D13DFCC-DE5B-4FD9-9B82-F80CE7C438F7}" srcOrd="0" destOrd="0" presId="urn:microsoft.com/office/officeart/2005/8/layout/process1"/>
    <dgm:cxn modelId="{A613DF76-7816-4323-9C6A-23C55F583453}" type="presParOf" srcId="{C9D31269-B276-4ED3-AD7B-BFE6B43DCC57}" destId="{78394F7E-A636-4A33-A16C-3FD09AFF3466}" srcOrd="4" destOrd="0" presId="urn:microsoft.com/office/officeart/2005/8/layout/process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BC2CFC0-1CE7-4F0F-8332-F77F6DE8D9D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CEBB279-A9BD-49CB-AFE9-E15346C9247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197BA4C-CC9E-4B25-B11F-3CF75C7CB71F}" type="parTrans" cxnId="{71D1E08A-9DD5-4D73-8AC2-24AC7B6F8B44}">
      <dgm:prSet/>
      <dgm:spPr/>
      <dgm:t>
        <a:bodyPr/>
        <a:lstStyle/>
        <a:p>
          <a:endParaRPr lang="zh-CN" altLang="en-US"/>
        </a:p>
      </dgm:t>
    </dgm:pt>
    <dgm:pt modelId="{FC1A3E3B-1F74-4F1C-9E39-F9FEF931FDB7}" type="sibTrans" cxnId="{71D1E08A-9DD5-4D73-8AC2-24AC7B6F8B44}">
      <dgm:prSet/>
      <dgm:spPr/>
      <dgm:t>
        <a:bodyPr/>
        <a:lstStyle/>
        <a:p>
          <a:endParaRPr lang="zh-CN" altLang="en-US"/>
        </a:p>
      </dgm:t>
    </dgm:pt>
    <dgm:pt modelId="{72FFDC79-8B37-44FE-89DD-503316D6364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424AFF5-159D-410C-8968-F5F7D1A42094}" type="parTrans" cxnId="{4B802DBD-8D5D-4392-90A6-AE2A5554279F}">
      <dgm:prSet/>
      <dgm:spPr/>
      <dgm:t>
        <a:bodyPr/>
        <a:lstStyle/>
        <a:p>
          <a:endParaRPr lang="zh-CN" altLang="en-US"/>
        </a:p>
      </dgm:t>
    </dgm:pt>
    <dgm:pt modelId="{8C46041F-142B-40FF-B968-AF817A13D959}" type="sibTrans" cxnId="{4B802DBD-8D5D-4392-90A6-AE2A5554279F}">
      <dgm:prSet/>
      <dgm:spPr/>
      <dgm:t>
        <a:bodyPr/>
        <a:lstStyle/>
        <a:p>
          <a:endParaRPr lang="zh-CN" altLang="en-US"/>
        </a:p>
      </dgm:t>
    </dgm:pt>
    <dgm:pt modelId="{D9D99117-C353-41FD-B2A4-3C9BC1BFFF29}" type="pres">
      <dgm:prSet presAssocID="{4BC2CFC0-1CE7-4F0F-8332-F77F6DE8D9D2}" presName="Name0" presStyleCnt="0">
        <dgm:presLayoutVars>
          <dgm:dir/>
          <dgm:resizeHandles val="exact"/>
        </dgm:presLayoutVars>
      </dgm:prSet>
      <dgm:spPr/>
    </dgm:pt>
    <dgm:pt modelId="{CB8ECC04-8E0C-42F1-BC22-5BBBE944FB59}" type="pres">
      <dgm:prSet presAssocID="{FCEBB279-A9BD-49CB-AFE9-E15346C9247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616207-9248-445C-BDF0-7D1C42839B9A}" type="pres">
      <dgm:prSet presAssocID="{FC1A3E3B-1F74-4F1C-9E39-F9FEF931FDB7}" presName="sibTrans" presStyleLbl="sibTrans2D1" presStyleIdx="0" presStyleCnt="1"/>
      <dgm:spPr/>
    </dgm:pt>
    <dgm:pt modelId="{44CDC7EE-F084-462E-8F97-362FB7BFDE70}" type="pres">
      <dgm:prSet presAssocID="{FC1A3E3B-1F74-4F1C-9E39-F9FEF931FDB7}" presName="connectorText" presStyleLbl="sibTrans2D1" presStyleIdx="0" presStyleCnt="1"/>
      <dgm:spPr/>
    </dgm:pt>
    <dgm:pt modelId="{A682C37F-11B8-40BF-B141-11F79D3A08C9}" type="pres">
      <dgm:prSet presAssocID="{72FFDC79-8B37-44FE-89DD-503316D6364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B802DBD-8D5D-4392-90A6-AE2A5554279F}" srcId="{4BC2CFC0-1CE7-4F0F-8332-F77F6DE8D9D2}" destId="{72FFDC79-8B37-44FE-89DD-503316D63648}" srcOrd="1" destOrd="0" parTransId="{7424AFF5-159D-410C-8968-F5F7D1A42094}" sibTransId="{8C46041F-142B-40FF-B968-AF817A13D959}"/>
    <dgm:cxn modelId="{2135EC46-809C-4A60-B10F-47E717EB064D}" type="presOf" srcId="{FCEBB279-A9BD-49CB-AFE9-E15346C9247B}" destId="{CB8ECC04-8E0C-42F1-BC22-5BBBE944FB59}" srcOrd="0" destOrd="0" presId="urn:microsoft.com/office/officeart/2005/8/layout/process1"/>
    <dgm:cxn modelId="{88335E23-4B86-4199-AD60-DDED9EA0956E}" type="presOf" srcId="{FC1A3E3B-1F74-4F1C-9E39-F9FEF931FDB7}" destId="{44CDC7EE-F084-462E-8F97-362FB7BFDE70}" srcOrd="1" destOrd="0" presId="urn:microsoft.com/office/officeart/2005/8/layout/process1"/>
    <dgm:cxn modelId="{508B6FF4-C3B5-4EFD-A9FE-B61D526F4F74}" type="presOf" srcId="{4BC2CFC0-1CE7-4F0F-8332-F77F6DE8D9D2}" destId="{D9D99117-C353-41FD-B2A4-3C9BC1BFFF29}" srcOrd="0" destOrd="0" presId="urn:microsoft.com/office/officeart/2005/8/layout/process1"/>
    <dgm:cxn modelId="{D6D77ABD-1D67-4E03-BBD1-A278F79EAAA7}" type="presOf" srcId="{72FFDC79-8B37-44FE-89DD-503316D63648}" destId="{A682C37F-11B8-40BF-B141-11F79D3A08C9}" srcOrd="0" destOrd="0" presId="urn:microsoft.com/office/officeart/2005/8/layout/process1"/>
    <dgm:cxn modelId="{71D1E08A-9DD5-4D73-8AC2-24AC7B6F8B44}" srcId="{4BC2CFC0-1CE7-4F0F-8332-F77F6DE8D9D2}" destId="{FCEBB279-A9BD-49CB-AFE9-E15346C9247B}" srcOrd="0" destOrd="0" parTransId="{F197BA4C-CC9E-4B25-B11F-3CF75C7CB71F}" sibTransId="{FC1A3E3B-1F74-4F1C-9E39-F9FEF931FDB7}"/>
    <dgm:cxn modelId="{AF66F95E-3B0E-4D71-9C43-134B412C2C1F}" type="presOf" srcId="{FC1A3E3B-1F74-4F1C-9E39-F9FEF931FDB7}" destId="{21616207-9248-445C-BDF0-7D1C42839B9A}" srcOrd="0" destOrd="0" presId="urn:microsoft.com/office/officeart/2005/8/layout/process1"/>
    <dgm:cxn modelId="{96572067-E8AD-4D8F-82E1-1A6D059441C7}" type="presParOf" srcId="{D9D99117-C353-41FD-B2A4-3C9BC1BFFF29}" destId="{CB8ECC04-8E0C-42F1-BC22-5BBBE944FB59}" srcOrd="0" destOrd="0" presId="urn:microsoft.com/office/officeart/2005/8/layout/process1"/>
    <dgm:cxn modelId="{5CB9B2D7-2F7C-4C3D-AEBB-9ECF7E273B83}" type="presParOf" srcId="{D9D99117-C353-41FD-B2A4-3C9BC1BFFF29}" destId="{21616207-9248-445C-BDF0-7D1C42839B9A}" srcOrd="1" destOrd="0" presId="urn:microsoft.com/office/officeart/2005/8/layout/process1"/>
    <dgm:cxn modelId="{E54AC806-8F9E-4F59-AC95-F296F088462C}" type="presParOf" srcId="{21616207-9248-445C-BDF0-7D1C42839B9A}" destId="{44CDC7EE-F084-462E-8F97-362FB7BFDE70}" srcOrd="0" destOrd="0" presId="urn:microsoft.com/office/officeart/2005/8/layout/process1"/>
    <dgm:cxn modelId="{1A31CC68-C946-486D-B969-0EB9D289668B}" type="presParOf" srcId="{D9D99117-C353-41FD-B2A4-3C9BC1BFFF29}" destId="{A682C37F-11B8-40BF-B141-11F79D3A08C9}" srcOrd="2" destOrd="0" presId="urn:microsoft.com/office/officeart/2005/8/layout/process1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F9C6790-CDF6-485C-9D5B-CD6630BBA52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579AABC-AEAC-4CF4-9B70-ED622A6AB50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成功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416E6B6-5A90-4F15-952D-F0ED71E5A4ED}" type="parTrans" cxnId="{4A4E6B00-C257-413E-A5D0-978D361980B4}">
      <dgm:prSet/>
      <dgm:spPr/>
      <dgm:t>
        <a:bodyPr/>
        <a:lstStyle/>
        <a:p>
          <a:endParaRPr lang="zh-CN" altLang="en-US"/>
        </a:p>
      </dgm:t>
    </dgm:pt>
    <dgm:pt modelId="{9ED46AB4-F2A2-497D-B782-343A551650EF}" type="sibTrans" cxnId="{4A4E6B00-C257-413E-A5D0-978D361980B4}">
      <dgm:prSet/>
      <dgm:spPr/>
      <dgm:t>
        <a:bodyPr/>
        <a:lstStyle/>
        <a:p>
          <a:endParaRPr lang="zh-CN" altLang="en-US"/>
        </a:p>
      </dgm:t>
    </dgm:pt>
    <dgm:pt modelId="{8DD6EE81-AFF1-4607-9248-10BD42BB5A9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校验状况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9B140AB-E657-4ECD-B9A6-9205720C1099}" type="parTrans" cxnId="{24B70DF7-4FFA-4C01-BA53-2EB0289493C3}">
      <dgm:prSet/>
      <dgm:spPr/>
      <dgm:t>
        <a:bodyPr/>
        <a:lstStyle/>
        <a:p>
          <a:endParaRPr lang="zh-CN" altLang="en-US"/>
        </a:p>
      </dgm:t>
    </dgm:pt>
    <dgm:pt modelId="{F78C3E01-A19E-43FD-ACF1-976B157ADEE7}" type="sibTrans" cxnId="{24B70DF7-4FFA-4C01-BA53-2EB0289493C3}">
      <dgm:prSet/>
      <dgm:spPr/>
      <dgm:t>
        <a:bodyPr/>
        <a:lstStyle/>
        <a:p>
          <a:endParaRPr lang="zh-CN" altLang="en-US"/>
        </a:p>
      </dgm:t>
    </dgm:pt>
    <dgm:pt modelId="{E1C0A057-8F12-44B9-BFF1-5FD68A83144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53CFEB2-A108-4501-A2D2-B4BE6C2EF748}" type="parTrans" cxnId="{7F782AE5-C9D9-45B6-BF14-C750306E09B8}">
      <dgm:prSet/>
      <dgm:spPr/>
      <dgm:t>
        <a:bodyPr/>
        <a:lstStyle/>
        <a:p>
          <a:endParaRPr lang="zh-CN" altLang="en-US"/>
        </a:p>
      </dgm:t>
    </dgm:pt>
    <dgm:pt modelId="{25CC0A06-B7F4-45A4-A7F9-F09619450595}" type="sibTrans" cxnId="{7F782AE5-C9D9-45B6-BF14-C750306E09B8}">
      <dgm:prSet/>
      <dgm:spPr/>
      <dgm:t>
        <a:bodyPr/>
        <a:lstStyle/>
        <a:p>
          <a:endParaRPr lang="zh-CN" altLang="en-US"/>
        </a:p>
      </dgm:t>
    </dgm:pt>
    <dgm:pt modelId="{13381DAA-DDA2-4169-B468-8A81B23BD982}" type="pres">
      <dgm:prSet presAssocID="{FF9C6790-CDF6-485C-9D5B-CD6630BBA52F}" presName="Name0" presStyleCnt="0">
        <dgm:presLayoutVars>
          <dgm:dir/>
          <dgm:resizeHandles val="exact"/>
        </dgm:presLayoutVars>
      </dgm:prSet>
      <dgm:spPr/>
    </dgm:pt>
    <dgm:pt modelId="{DB0B75B2-1538-4B49-A372-BDAA5C3BF54E}" type="pres">
      <dgm:prSet presAssocID="{A579AABC-AEAC-4CF4-9B70-ED622A6AB50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8BF804-9141-419A-B3DA-2EAEE5629587}" type="pres">
      <dgm:prSet presAssocID="{9ED46AB4-F2A2-497D-B782-343A551650EF}" presName="sibTrans" presStyleLbl="sibTrans2D1" presStyleIdx="0" presStyleCnt="2" custAng="0" custFlipVert="0" custFlipHor="1" custScaleX="132832" custScaleY="83792" custLinFactNeighborX="1" custLinFactNeighborY="3004"/>
      <dgm:spPr/>
    </dgm:pt>
    <dgm:pt modelId="{1F67F6E2-56EB-47C7-AD73-C44FCBB9B3A0}" type="pres">
      <dgm:prSet presAssocID="{9ED46AB4-F2A2-497D-B782-343A551650EF}" presName="connectorText" presStyleLbl="sibTrans2D1" presStyleIdx="0" presStyleCnt="2"/>
      <dgm:spPr/>
    </dgm:pt>
    <dgm:pt modelId="{ABC8B30B-8A9F-49AB-B16E-6C72B76C4932}" type="pres">
      <dgm:prSet presAssocID="{8DD6EE81-AFF1-4607-9248-10BD42BB5A98}" presName="node" presStyleLbl="node1" presStyleIdx="1" presStyleCnt="3">
        <dgm:presLayoutVars>
          <dgm:bulletEnabled val="1"/>
        </dgm:presLayoutVars>
      </dgm:prSet>
      <dgm:spPr/>
    </dgm:pt>
    <dgm:pt modelId="{CB697277-5B6C-45C1-9DCC-A6CF28275320}" type="pres">
      <dgm:prSet presAssocID="{F78C3E01-A19E-43FD-ACF1-976B157ADEE7}" presName="sibTrans" presStyleLbl="sibTrans2D1" presStyleIdx="1" presStyleCnt="2" custFlipVert="1" custFlipHor="1" custScaleX="121510" custScaleY="77784"/>
      <dgm:spPr/>
    </dgm:pt>
    <dgm:pt modelId="{11F7FB8D-5502-493B-8806-DC7E9E5688C9}" type="pres">
      <dgm:prSet presAssocID="{F78C3E01-A19E-43FD-ACF1-976B157ADEE7}" presName="connectorText" presStyleLbl="sibTrans2D1" presStyleIdx="1" presStyleCnt="2"/>
      <dgm:spPr/>
    </dgm:pt>
    <dgm:pt modelId="{85C98BCC-81C1-49B5-8467-6B407A51005B}" type="pres">
      <dgm:prSet presAssocID="{E1C0A057-8F12-44B9-BFF1-5FD68A83144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FFE3F5A-5A95-4D8F-BE48-9EAA33305187}" type="presOf" srcId="{F78C3E01-A19E-43FD-ACF1-976B157ADEE7}" destId="{11F7FB8D-5502-493B-8806-DC7E9E5688C9}" srcOrd="1" destOrd="0" presId="urn:microsoft.com/office/officeart/2005/8/layout/process1"/>
    <dgm:cxn modelId="{9C004392-DA38-47BE-B06C-25B01D519429}" type="presOf" srcId="{A579AABC-AEAC-4CF4-9B70-ED622A6AB50E}" destId="{DB0B75B2-1538-4B49-A372-BDAA5C3BF54E}" srcOrd="0" destOrd="0" presId="urn:microsoft.com/office/officeart/2005/8/layout/process1"/>
    <dgm:cxn modelId="{24B70DF7-4FFA-4C01-BA53-2EB0289493C3}" srcId="{FF9C6790-CDF6-485C-9D5B-CD6630BBA52F}" destId="{8DD6EE81-AFF1-4607-9248-10BD42BB5A98}" srcOrd="1" destOrd="0" parTransId="{69B140AB-E657-4ECD-B9A6-9205720C1099}" sibTransId="{F78C3E01-A19E-43FD-ACF1-976B157ADEE7}"/>
    <dgm:cxn modelId="{C3F069B3-52A3-477C-A87C-3D81D7C78B67}" type="presOf" srcId="{9ED46AB4-F2A2-497D-B782-343A551650EF}" destId="{1F67F6E2-56EB-47C7-AD73-C44FCBB9B3A0}" srcOrd="1" destOrd="0" presId="urn:microsoft.com/office/officeart/2005/8/layout/process1"/>
    <dgm:cxn modelId="{4A4E6B00-C257-413E-A5D0-978D361980B4}" srcId="{FF9C6790-CDF6-485C-9D5B-CD6630BBA52F}" destId="{A579AABC-AEAC-4CF4-9B70-ED622A6AB50E}" srcOrd="0" destOrd="0" parTransId="{7416E6B6-5A90-4F15-952D-F0ED71E5A4ED}" sibTransId="{9ED46AB4-F2A2-497D-B782-343A551650EF}"/>
    <dgm:cxn modelId="{AD1A610A-78F9-4CBD-AF0F-9E47B9773384}" type="presOf" srcId="{8DD6EE81-AFF1-4607-9248-10BD42BB5A98}" destId="{ABC8B30B-8A9F-49AB-B16E-6C72B76C4932}" srcOrd="0" destOrd="0" presId="urn:microsoft.com/office/officeart/2005/8/layout/process1"/>
    <dgm:cxn modelId="{7F782AE5-C9D9-45B6-BF14-C750306E09B8}" srcId="{FF9C6790-CDF6-485C-9D5B-CD6630BBA52F}" destId="{E1C0A057-8F12-44B9-BFF1-5FD68A831441}" srcOrd="2" destOrd="0" parTransId="{353CFEB2-A108-4501-A2D2-B4BE6C2EF748}" sibTransId="{25CC0A06-B7F4-45A4-A7F9-F09619450595}"/>
    <dgm:cxn modelId="{34D038B4-2D97-4640-8FF3-4947F0F51FEF}" type="presOf" srcId="{E1C0A057-8F12-44B9-BFF1-5FD68A831441}" destId="{85C98BCC-81C1-49B5-8467-6B407A51005B}" srcOrd="0" destOrd="0" presId="urn:microsoft.com/office/officeart/2005/8/layout/process1"/>
    <dgm:cxn modelId="{543C872B-C802-4218-AE11-D874412ADF82}" type="presOf" srcId="{FF9C6790-CDF6-485C-9D5B-CD6630BBA52F}" destId="{13381DAA-DDA2-4169-B468-8A81B23BD982}" srcOrd="0" destOrd="0" presId="urn:microsoft.com/office/officeart/2005/8/layout/process1"/>
    <dgm:cxn modelId="{692F1312-5EAC-4D63-B052-C76956602EF7}" type="presOf" srcId="{9ED46AB4-F2A2-497D-B782-343A551650EF}" destId="{FC8BF804-9141-419A-B3DA-2EAEE5629587}" srcOrd="0" destOrd="0" presId="urn:microsoft.com/office/officeart/2005/8/layout/process1"/>
    <dgm:cxn modelId="{9108B5B7-93A8-456A-80A6-23E04E3AE3AB}" type="presOf" srcId="{F78C3E01-A19E-43FD-ACF1-976B157ADEE7}" destId="{CB697277-5B6C-45C1-9DCC-A6CF28275320}" srcOrd="0" destOrd="0" presId="urn:microsoft.com/office/officeart/2005/8/layout/process1"/>
    <dgm:cxn modelId="{20AB463B-7B34-4EB1-8CD1-DD01BC54B098}" type="presParOf" srcId="{13381DAA-DDA2-4169-B468-8A81B23BD982}" destId="{DB0B75B2-1538-4B49-A372-BDAA5C3BF54E}" srcOrd="0" destOrd="0" presId="urn:microsoft.com/office/officeart/2005/8/layout/process1"/>
    <dgm:cxn modelId="{EBB330A1-2407-479F-B413-B300D4582408}" type="presParOf" srcId="{13381DAA-DDA2-4169-B468-8A81B23BD982}" destId="{FC8BF804-9141-419A-B3DA-2EAEE5629587}" srcOrd="1" destOrd="0" presId="urn:microsoft.com/office/officeart/2005/8/layout/process1"/>
    <dgm:cxn modelId="{F41CF77E-D02A-45DD-9205-028CD7BAFE30}" type="presParOf" srcId="{FC8BF804-9141-419A-B3DA-2EAEE5629587}" destId="{1F67F6E2-56EB-47C7-AD73-C44FCBB9B3A0}" srcOrd="0" destOrd="0" presId="urn:microsoft.com/office/officeart/2005/8/layout/process1"/>
    <dgm:cxn modelId="{75EB18FB-96DF-4E62-9E86-E95A576D82A5}" type="presParOf" srcId="{13381DAA-DDA2-4169-B468-8A81B23BD982}" destId="{ABC8B30B-8A9F-49AB-B16E-6C72B76C4932}" srcOrd="2" destOrd="0" presId="urn:microsoft.com/office/officeart/2005/8/layout/process1"/>
    <dgm:cxn modelId="{F6FBDEAA-F494-4487-A6FB-95ECB0BF7F6B}" type="presParOf" srcId="{13381DAA-DDA2-4169-B468-8A81B23BD982}" destId="{CB697277-5B6C-45C1-9DCC-A6CF28275320}" srcOrd="3" destOrd="0" presId="urn:microsoft.com/office/officeart/2005/8/layout/process1"/>
    <dgm:cxn modelId="{2C8642C8-6426-4D15-9E88-F4BCBEB38A9F}" type="presParOf" srcId="{CB697277-5B6C-45C1-9DCC-A6CF28275320}" destId="{11F7FB8D-5502-493B-8806-DC7E9E5688C9}" srcOrd="0" destOrd="0" presId="urn:microsoft.com/office/officeart/2005/8/layout/process1"/>
    <dgm:cxn modelId="{CBF2CCF4-824A-48EC-9A2A-171FC19EB339}" type="presParOf" srcId="{13381DAA-DDA2-4169-B468-8A81B23BD982}" destId="{85C98BCC-81C1-49B5-8467-6B407A51005B}" srcOrd="4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05E500-5508-4A5F-9509-34DF2CA435B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B8CAE2C-3B0E-4F8E-AF16-2A239B373F2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族项，类属模型：</a:t>
          </a:r>
          <a:r>
            <a:rPr lang="en-US" altLang="zh-CN" dirty="0" smtClean="0"/>
            <a:t>FAMILY】</a:t>
          </a:r>
          <a:endParaRPr lang="zh-CN" altLang="en-US" dirty="0"/>
        </a:p>
      </dgm:t>
    </dgm:pt>
    <dgm:pt modelId="{2A6896F0-C1FA-4FD0-ACEE-6775305D6779}" type="parTrans" cxnId="{86624A50-CADA-433D-8723-84B78F1086B5}">
      <dgm:prSet/>
      <dgm:spPr/>
      <dgm:t>
        <a:bodyPr/>
        <a:lstStyle/>
        <a:p>
          <a:endParaRPr lang="zh-CN" altLang="en-US"/>
        </a:p>
      </dgm:t>
    </dgm:pt>
    <dgm:pt modelId="{B95C7D92-B164-4FF9-8DAF-086C23FFCC08}" type="sibTrans" cxnId="{86624A50-CADA-433D-8723-84B78F1086B5}">
      <dgm:prSet/>
      <dgm:spPr/>
      <dgm:t>
        <a:bodyPr/>
        <a:lstStyle/>
        <a:p>
          <a:endParaRPr lang="zh-CN" altLang="en-US"/>
        </a:p>
      </dgm:t>
    </dgm:pt>
    <dgm:pt modelId="{5DDCFED7-9E57-439F-AA55-905C0C5F26F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9D7682F-88D1-4D3D-9874-3207650546A3}" type="parTrans" cxnId="{95DAA6AB-3C2A-4FDA-A050-86089FEEB64B}">
      <dgm:prSet/>
      <dgm:spPr/>
      <dgm:t>
        <a:bodyPr/>
        <a:lstStyle/>
        <a:p>
          <a:endParaRPr lang="zh-CN" altLang="en-US"/>
        </a:p>
      </dgm:t>
    </dgm:pt>
    <dgm:pt modelId="{186ADBBD-5C48-4B11-ADF5-DABB7E6EFEE5}" type="sibTrans" cxnId="{95DAA6AB-3C2A-4FDA-A050-86089FEEB64B}">
      <dgm:prSet/>
      <dgm:spPr/>
      <dgm:t>
        <a:bodyPr/>
        <a:lstStyle/>
        <a:p>
          <a:endParaRPr lang="zh-CN" altLang="en-US"/>
        </a:p>
      </dgm:t>
    </dgm:pt>
    <dgm:pt modelId="{40E78E0D-A344-4FF2-AD8A-8E6A4E17961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特征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06CDE48-6FFC-448F-89E2-AAD130F33478}" type="parTrans" cxnId="{A56784DE-F527-4E5C-A34A-35DBC727DA1B}">
      <dgm:prSet/>
      <dgm:spPr/>
      <dgm:t>
        <a:bodyPr/>
        <a:lstStyle/>
        <a:p>
          <a:endParaRPr lang="zh-CN" altLang="en-US"/>
        </a:p>
      </dgm:t>
    </dgm:pt>
    <dgm:pt modelId="{F227A7AA-CD81-42EC-B6A3-56920B0930A0}" type="sibTrans" cxnId="{A56784DE-F527-4E5C-A34A-35DBC727DA1B}">
      <dgm:prSet/>
      <dgm:spPr/>
      <dgm:t>
        <a:bodyPr/>
        <a:lstStyle/>
        <a:p>
          <a:endParaRPr lang="zh-CN" altLang="en-US"/>
        </a:p>
      </dgm:t>
    </dgm:pt>
    <dgm:pt modelId="{98CCF2EC-BD3C-44DA-9FD3-BD59D974F9FD}" type="pres">
      <dgm:prSet presAssocID="{CD05E500-5508-4A5F-9509-34DF2CA435B4}" presName="Name0" presStyleCnt="0">
        <dgm:presLayoutVars>
          <dgm:dir/>
          <dgm:resizeHandles val="exact"/>
        </dgm:presLayoutVars>
      </dgm:prSet>
      <dgm:spPr/>
    </dgm:pt>
    <dgm:pt modelId="{4537B535-8F44-477D-AAF1-17B0F800BA2D}" type="pres">
      <dgm:prSet presAssocID="{EB8CAE2C-3B0E-4F8E-AF16-2A239B373F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CB64CA-4183-4FC9-AD32-473C964E26B8}" type="pres">
      <dgm:prSet presAssocID="{B95C7D92-B164-4FF9-8DAF-086C23FFCC08}" presName="sibTrans" presStyleLbl="sibTrans2D1" presStyleIdx="0" presStyleCnt="2"/>
      <dgm:spPr/>
    </dgm:pt>
    <dgm:pt modelId="{C608488B-DF5C-4DAB-B987-FE3497246210}" type="pres">
      <dgm:prSet presAssocID="{B95C7D92-B164-4FF9-8DAF-086C23FFCC08}" presName="connectorText" presStyleLbl="sibTrans2D1" presStyleIdx="0" presStyleCnt="2"/>
      <dgm:spPr/>
    </dgm:pt>
    <dgm:pt modelId="{09BC981D-5C8E-4751-96D1-20697C7B4DD5}" type="pres">
      <dgm:prSet presAssocID="{5DDCFED7-9E57-439F-AA55-905C0C5F26F3}" presName="node" presStyleLbl="node1" presStyleIdx="1" presStyleCnt="3">
        <dgm:presLayoutVars>
          <dgm:bulletEnabled val="1"/>
        </dgm:presLayoutVars>
      </dgm:prSet>
      <dgm:spPr/>
    </dgm:pt>
    <dgm:pt modelId="{842C0FED-91A4-4FB9-940F-958F37E4AA3B}" type="pres">
      <dgm:prSet presAssocID="{186ADBBD-5C48-4B11-ADF5-DABB7E6EFEE5}" presName="sibTrans" presStyleLbl="sibTrans2D1" presStyleIdx="1" presStyleCnt="2"/>
      <dgm:spPr/>
    </dgm:pt>
    <dgm:pt modelId="{6BC73CF8-3E84-4CB6-B1E2-24E60A2EDC3F}" type="pres">
      <dgm:prSet presAssocID="{186ADBBD-5C48-4B11-ADF5-DABB7E6EFEE5}" presName="connectorText" presStyleLbl="sibTrans2D1" presStyleIdx="1" presStyleCnt="2"/>
      <dgm:spPr/>
    </dgm:pt>
    <dgm:pt modelId="{E6DC0550-4D45-41BC-ACE4-567430D5E006}" type="pres">
      <dgm:prSet presAssocID="{40E78E0D-A344-4FF2-AD8A-8E6A4E179611}" presName="node" presStyleLbl="node1" presStyleIdx="2" presStyleCnt="3">
        <dgm:presLayoutVars>
          <dgm:bulletEnabled val="1"/>
        </dgm:presLayoutVars>
      </dgm:prSet>
      <dgm:spPr/>
    </dgm:pt>
  </dgm:ptLst>
  <dgm:cxnLst>
    <dgm:cxn modelId="{6EB5C67D-33F4-4CFB-8017-CE464F183DEA}" type="presOf" srcId="{B95C7D92-B164-4FF9-8DAF-086C23FFCC08}" destId="{C608488B-DF5C-4DAB-B987-FE3497246210}" srcOrd="1" destOrd="0" presId="urn:microsoft.com/office/officeart/2005/8/layout/process1"/>
    <dgm:cxn modelId="{09DD108C-7B8B-41C7-88AF-4D21B7B06960}" type="presOf" srcId="{B95C7D92-B164-4FF9-8DAF-086C23FFCC08}" destId="{E1CB64CA-4183-4FC9-AD32-473C964E26B8}" srcOrd="0" destOrd="0" presId="urn:microsoft.com/office/officeart/2005/8/layout/process1"/>
    <dgm:cxn modelId="{95DAA6AB-3C2A-4FDA-A050-86089FEEB64B}" srcId="{CD05E500-5508-4A5F-9509-34DF2CA435B4}" destId="{5DDCFED7-9E57-439F-AA55-905C0C5F26F3}" srcOrd="1" destOrd="0" parTransId="{99D7682F-88D1-4D3D-9874-3207650546A3}" sibTransId="{186ADBBD-5C48-4B11-ADF5-DABB7E6EFEE5}"/>
    <dgm:cxn modelId="{2284CD5D-358D-49C3-B991-BC871AE74AA1}" type="presOf" srcId="{186ADBBD-5C48-4B11-ADF5-DABB7E6EFEE5}" destId="{6BC73CF8-3E84-4CB6-B1E2-24E60A2EDC3F}" srcOrd="1" destOrd="0" presId="urn:microsoft.com/office/officeart/2005/8/layout/process1"/>
    <dgm:cxn modelId="{CF186261-15F1-4267-88AD-70A78958CDDB}" type="presOf" srcId="{186ADBBD-5C48-4B11-ADF5-DABB7E6EFEE5}" destId="{842C0FED-91A4-4FB9-940F-958F37E4AA3B}" srcOrd="0" destOrd="0" presId="urn:microsoft.com/office/officeart/2005/8/layout/process1"/>
    <dgm:cxn modelId="{0A2A6D18-4293-4DD6-8AA1-C2D39C9FE712}" type="presOf" srcId="{40E78E0D-A344-4FF2-AD8A-8E6A4E179611}" destId="{E6DC0550-4D45-41BC-ACE4-567430D5E006}" srcOrd="0" destOrd="0" presId="urn:microsoft.com/office/officeart/2005/8/layout/process1"/>
    <dgm:cxn modelId="{2DC76103-2CA6-4F4D-B80C-DCAA76D4D1C7}" type="presOf" srcId="{CD05E500-5508-4A5F-9509-34DF2CA435B4}" destId="{98CCF2EC-BD3C-44DA-9FD3-BD59D974F9FD}" srcOrd="0" destOrd="0" presId="urn:microsoft.com/office/officeart/2005/8/layout/process1"/>
    <dgm:cxn modelId="{C138CF48-219F-466D-A48F-131548833508}" type="presOf" srcId="{EB8CAE2C-3B0E-4F8E-AF16-2A239B373F21}" destId="{4537B535-8F44-477D-AAF1-17B0F800BA2D}" srcOrd="0" destOrd="0" presId="urn:microsoft.com/office/officeart/2005/8/layout/process1"/>
    <dgm:cxn modelId="{478E29AC-AD33-4562-8A86-8CA7FCF2A1DF}" type="presOf" srcId="{5DDCFED7-9E57-439F-AA55-905C0C5F26F3}" destId="{09BC981D-5C8E-4751-96D1-20697C7B4DD5}" srcOrd="0" destOrd="0" presId="urn:microsoft.com/office/officeart/2005/8/layout/process1"/>
    <dgm:cxn modelId="{86624A50-CADA-433D-8723-84B78F1086B5}" srcId="{CD05E500-5508-4A5F-9509-34DF2CA435B4}" destId="{EB8CAE2C-3B0E-4F8E-AF16-2A239B373F21}" srcOrd="0" destOrd="0" parTransId="{2A6896F0-C1FA-4FD0-ACEE-6775305D6779}" sibTransId="{B95C7D92-B164-4FF9-8DAF-086C23FFCC08}"/>
    <dgm:cxn modelId="{A56784DE-F527-4E5C-A34A-35DBC727DA1B}" srcId="{CD05E500-5508-4A5F-9509-34DF2CA435B4}" destId="{40E78E0D-A344-4FF2-AD8A-8E6A4E179611}" srcOrd="2" destOrd="0" parTransId="{406CDE48-6FFC-448F-89E2-AAD130F33478}" sibTransId="{F227A7AA-CD81-42EC-B6A3-56920B0930A0}"/>
    <dgm:cxn modelId="{4D28BC6B-EFCC-4951-8394-A37802E8D7D1}" type="presParOf" srcId="{98CCF2EC-BD3C-44DA-9FD3-BD59D974F9FD}" destId="{4537B535-8F44-477D-AAF1-17B0F800BA2D}" srcOrd="0" destOrd="0" presId="urn:microsoft.com/office/officeart/2005/8/layout/process1"/>
    <dgm:cxn modelId="{FB7811F1-3B66-4EC4-A9A4-B111EE928151}" type="presParOf" srcId="{98CCF2EC-BD3C-44DA-9FD3-BD59D974F9FD}" destId="{E1CB64CA-4183-4FC9-AD32-473C964E26B8}" srcOrd="1" destOrd="0" presId="urn:microsoft.com/office/officeart/2005/8/layout/process1"/>
    <dgm:cxn modelId="{1B976FF4-D762-4B99-920B-3F9B7BCC9D40}" type="presParOf" srcId="{E1CB64CA-4183-4FC9-AD32-473C964E26B8}" destId="{C608488B-DF5C-4DAB-B987-FE3497246210}" srcOrd="0" destOrd="0" presId="urn:microsoft.com/office/officeart/2005/8/layout/process1"/>
    <dgm:cxn modelId="{C29E1EAF-EA53-4247-AE42-BFF1BB4E5781}" type="presParOf" srcId="{98CCF2EC-BD3C-44DA-9FD3-BD59D974F9FD}" destId="{09BC981D-5C8E-4751-96D1-20697C7B4DD5}" srcOrd="2" destOrd="0" presId="urn:microsoft.com/office/officeart/2005/8/layout/process1"/>
    <dgm:cxn modelId="{7869BBA1-8F33-4CC3-A40F-CD04178F24BC}" type="presParOf" srcId="{98CCF2EC-BD3C-44DA-9FD3-BD59D974F9FD}" destId="{842C0FED-91A4-4FB9-940F-958F37E4AA3B}" srcOrd="3" destOrd="0" presId="urn:microsoft.com/office/officeart/2005/8/layout/process1"/>
    <dgm:cxn modelId="{60E32B71-BF5F-469D-A6D7-A4194D227647}" type="presParOf" srcId="{842C0FED-91A4-4FB9-940F-958F37E4AA3B}" destId="{6BC73CF8-3E84-4CB6-B1E2-24E60A2EDC3F}" srcOrd="0" destOrd="0" presId="urn:microsoft.com/office/officeart/2005/8/layout/process1"/>
    <dgm:cxn modelId="{BAB76AE0-289F-4ABA-AD7D-3D22E0D57337}" type="presParOf" srcId="{98CCF2EC-BD3C-44DA-9FD3-BD59D974F9FD}" destId="{E6DC0550-4D45-41BC-ACE4-567430D5E006}" srcOrd="4" destOrd="0" presId="urn:microsoft.com/office/officeart/2005/8/layout/process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A35ABCF-04D0-427B-86FA-BF4466B41E6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4A2192E-D44F-4340-A47F-635294D3E97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C87AA7F-F9BF-4BA3-9052-F50E7598AC11}" type="parTrans" cxnId="{1B4D7DD4-DBC1-4160-A5E6-D5BE5E3758AA}">
      <dgm:prSet/>
      <dgm:spPr/>
      <dgm:t>
        <a:bodyPr/>
        <a:lstStyle/>
        <a:p>
          <a:endParaRPr lang="zh-CN" altLang="en-US"/>
        </a:p>
      </dgm:t>
    </dgm:pt>
    <dgm:pt modelId="{9904827F-2865-4228-A6DB-ABE6DE9DFE3E}" type="sibTrans" cxnId="{1B4D7DD4-DBC1-4160-A5E6-D5BE5E3758AA}">
      <dgm:prSet/>
      <dgm:spPr/>
      <dgm:t>
        <a:bodyPr/>
        <a:lstStyle/>
        <a:p>
          <a:endParaRPr lang="zh-CN" altLang="en-US"/>
        </a:p>
      </dgm:t>
    </dgm:pt>
    <dgm:pt modelId="{7E2F1353-F89E-44C6-AAAF-14F7E0F784C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7B8622E-0F26-4DAB-AA5E-348D73B59F28}" type="parTrans" cxnId="{AB1DF9B7-C3CF-45F5-BB60-0BFE017421E4}">
      <dgm:prSet/>
      <dgm:spPr/>
      <dgm:t>
        <a:bodyPr/>
        <a:lstStyle/>
        <a:p>
          <a:endParaRPr lang="zh-CN" altLang="en-US"/>
        </a:p>
      </dgm:t>
    </dgm:pt>
    <dgm:pt modelId="{B9D7B1DE-4A13-42D4-926D-B584142C5E2F}" type="sibTrans" cxnId="{AB1DF9B7-C3CF-45F5-BB60-0BFE017421E4}">
      <dgm:prSet/>
      <dgm:spPr/>
      <dgm:t>
        <a:bodyPr/>
        <a:lstStyle/>
        <a:p>
          <a:endParaRPr lang="zh-CN" altLang="en-US"/>
        </a:p>
      </dgm:t>
    </dgm:pt>
    <dgm:pt modelId="{F087C1E4-C680-4DE2-8AA2-66F2AF71F3CB}" type="pres">
      <dgm:prSet presAssocID="{0A35ABCF-04D0-427B-86FA-BF4466B41E60}" presName="Name0" presStyleCnt="0">
        <dgm:presLayoutVars>
          <dgm:dir/>
          <dgm:resizeHandles val="exact"/>
        </dgm:presLayoutVars>
      </dgm:prSet>
      <dgm:spPr/>
    </dgm:pt>
    <dgm:pt modelId="{E0377BF3-D649-4892-8FE3-9F47AE5ED3FB}" type="pres">
      <dgm:prSet presAssocID="{B4A2192E-D44F-4340-A47F-635294D3E977}" presName="node" presStyleLbl="node1" presStyleIdx="0" presStyleCnt="2">
        <dgm:presLayoutVars>
          <dgm:bulletEnabled val="1"/>
        </dgm:presLayoutVars>
      </dgm:prSet>
      <dgm:spPr/>
    </dgm:pt>
    <dgm:pt modelId="{8080F474-CF61-4B93-8EB2-2EABBF10DE96}" type="pres">
      <dgm:prSet presAssocID="{9904827F-2865-4228-A6DB-ABE6DE9DFE3E}" presName="sibTrans" presStyleLbl="sibTrans2D1" presStyleIdx="0" presStyleCnt="1"/>
      <dgm:spPr/>
    </dgm:pt>
    <dgm:pt modelId="{A64B83B0-AD80-4DCF-88BC-5D9FAF16A6EE}" type="pres">
      <dgm:prSet presAssocID="{9904827F-2865-4228-A6DB-ABE6DE9DFE3E}" presName="connectorText" presStyleLbl="sibTrans2D1" presStyleIdx="0" presStyleCnt="1"/>
      <dgm:spPr/>
    </dgm:pt>
    <dgm:pt modelId="{D3E05438-F0A7-4B81-A4E8-85ECD073CDC7}" type="pres">
      <dgm:prSet presAssocID="{7E2F1353-F89E-44C6-AAAF-14F7E0F784C1}" presName="node" presStyleLbl="node1" presStyleIdx="1" presStyleCnt="2">
        <dgm:presLayoutVars>
          <dgm:bulletEnabled val="1"/>
        </dgm:presLayoutVars>
      </dgm:prSet>
      <dgm:spPr/>
    </dgm:pt>
  </dgm:ptLst>
  <dgm:cxnLst>
    <dgm:cxn modelId="{5AD45CAD-E264-4A00-8D2D-F09A20A8B918}" type="presOf" srcId="{B4A2192E-D44F-4340-A47F-635294D3E977}" destId="{E0377BF3-D649-4892-8FE3-9F47AE5ED3FB}" srcOrd="0" destOrd="0" presId="urn:microsoft.com/office/officeart/2005/8/layout/process1"/>
    <dgm:cxn modelId="{307DF97C-A7F6-44D4-9BE9-FB76367D8396}" type="presOf" srcId="{9904827F-2865-4228-A6DB-ABE6DE9DFE3E}" destId="{A64B83B0-AD80-4DCF-88BC-5D9FAF16A6EE}" srcOrd="1" destOrd="0" presId="urn:microsoft.com/office/officeart/2005/8/layout/process1"/>
    <dgm:cxn modelId="{76AA6F55-80A9-4A42-95D1-71F66F906B32}" type="presOf" srcId="{7E2F1353-F89E-44C6-AAAF-14F7E0F784C1}" destId="{D3E05438-F0A7-4B81-A4E8-85ECD073CDC7}" srcOrd="0" destOrd="0" presId="urn:microsoft.com/office/officeart/2005/8/layout/process1"/>
    <dgm:cxn modelId="{DA9D8B58-5086-4A27-9C33-7B41EC17403F}" type="presOf" srcId="{9904827F-2865-4228-A6DB-ABE6DE9DFE3E}" destId="{8080F474-CF61-4B93-8EB2-2EABBF10DE96}" srcOrd="0" destOrd="0" presId="urn:microsoft.com/office/officeart/2005/8/layout/process1"/>
    <dgm:cxn modelId="{1B4D7DD4-DBC1-4160-A5E6-D5BE5E3758AA}" srcId="{0A35ABCF-04D0-427B-86FA-BF4466B41E60}" destId="{B4A2192E-D44F-4340-A47F-635294D3E977}" srcOrd="0" destOrd="0" parTransId="{8C87AA7F-F9BF-4BA3-9052-F50E7598AC11}" sibTransId="{9904827F-2865-4228-A6DB-ABE6DE9DFE3E}"/>
    <dgm:cxn modelId="{AB1DF9B7-C3CF-45F5-BB60-0BFE017421E4}" srcId="{0A35ABCF-04D0-427B-86FA-BF4466B41E60}" destId="{7E2F1353-F89E-44C6-AAAF-14F7E0F784C1}" srcOrd="1" destOrd="0" parTransId="{37B8622E-0F26-4DAB-AA5E-348D73B59F28}" sibTransId="{B9D7B1DE-4A13-42D4-926D-B584142C5E2F}"/>
    <dgm:cxn modelId="{E30A4465-ABEB-4A37-8686-5D59CF018C25}" type="presOf" srcId="{0A35ABCF-04D0-427B-86FA-BF4466B41E60}" destId="{F087C1E4-C680-4DE2-8AA2-66F2AF71F3CB}" srcOrd="0" destOrd="0" presId="urn:microsoft.com/office/officeart/2005/8/layout/process1"/>
    <dgm:cxn modelId="{0C16FCEE-DBCA-4AA8-B960-51ECD29858FD}" type="presParOf" srcId="{F087C1E4-C680-4DE2-8AA2-66F2AF71F3CB}" destId="{E0377BF3-D649-4892-8FE3-9F47AE5ED3FB}" srcOrd="0" destOrd="0" presId="urn:microsoft.com/office/officeart/2005/8/layout/process1"/>
    <dgm:cxn modelId="{9515057E-4246-4DFA-B8A8-9E7E279F7F8E}" type="presParOf" srcId="{F087C1E4-C680-4DE2-8AA2-66F2AF71F3CB}" destId="{8080F474-CF61-4B93-8EB2-2EABBF10DE96}" srcOrd="1" destOrd="0" presId="urn:microsoft.com/office/officeart/2005/8/layout/process1"/>
    <dgm:cxn modelId="{C4E51069-CD55-46CD-91A4-72DEC3DAAD51}" type="presParOf" srcId="{8080F474-CF61-4B93-8EB2-2EABBF10DE96}" destId="{A64B83B0-AD80-4DCF-88BC-5D9FAF16A6EE}" srcOrd="0" destOrd="0" presId="urn:microsoft.com/office/officeart/2005/8/layout/process1"/>
    <dgm:cxn modelId="{207DC664-71A1-422B-810C-4F3458277B96}" type="presParOf" srcId="{F087C1E4-C680-4DE2-8AA2-66F2AF71F3CB}" destId="{D3E05438-F0A7-4B81-A4E8-85ECD073CDC7}" srcOrd="2" destOrd="0" presId="urn:microsoft.com/office/officeart/2005/8/layout/process1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F08F9B5F-44BC-4F86-996F-6433F1FE819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36A48A5-C8D0-41A9-96D5-252F33DE7C9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CB0E4DA-9DF8-41DC-B8CC-CF67EA3E9873}" type="parTrans" cxnId="{CBFCAA79-FD63-4E90-9A1E-D028FD4C349A}">
      <dgm:prSet/>
      <dgm:spPr/>
      <dgm:t>
        <a:bodyPr/>
        <a:lstStyle/>
        <a:p>
          <a:endParaRPr lang="zh-CN" altLang="en-US"/>
        </a:p>
      </dgm:t>
    </dgm:pt>
    <dgm:pt modelId="{265B50B4-801F-4C76-95DB-82ED68B82A7E}" type="sibTrans" cxnId="{CBFCAA79-FD63-4E90-9A1E-D028FD4C349A}">
      <dgm:prSet/>
      <dgm:spPr/>
      <dgm:t>
        <a:bodyPr/>
        <a:lstStyle/>
        <a:p>
          <a:endParaRPr lang="zh-CN" altLang="en-US"/>
        </a:p>
      </dgm:t>
    </dgm:pt>
    <dgm:pt modelId="{875A2D15-EAB3-4136-A5F5-A125FD5786C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0E7EF1E-7E04-463C-B4A3-643AB3B35E26}" type="parTrans" cxnId="{1A57C089-35F5-46F9-9B73-B1278AAD6C0B}">
      <dgm:prSet/>
      <dgm:spPr/>
      <dgm:t>
        <a:bodyPr/>
        <a:lstStyle/>
        <a:p>
          <a:endParaRPr lang="zh-CN" altLang="en-US"/>
        </a:p>
      </dgm:t>
    </dgm:pt>
    <dgm:pt modelId="{A1C582B8-7922-4DF4-9DB3-CA1AA38E373A}" type="sibTrans" cxnId="{1A57C089-35F5-46F9-9B73-B1278AAD6C0B}">
      <dgm:prSet/>
      <dgm:spPr/>
      <dgm:t>
        <a:bodyPr/>
        <a:lstStyle/>
        <a:p>
          <a:endParaRPr lang="zh-CN" altLang="en-US"/>
        </a:p>
      </dgm:t>
    </dgm:pt>
    <dgm:pt modelId="{DECE9E3F-BDB2-49F0-A534-54356780F0BA}" type="pres">
      <dgm:prSet presAssocID="{F08F9B5F-44BC-4F86-996F-6433F1FE8198}" presName="Name0" presStyleCnt="0">
        <dgm:presLayoutVars>
          <dgm:dir/>
          <dgm:resizeHandles val="exact"/>
        </dgm:presLayoutVars>
      </dgm:prSet>
      <dgm:spPr/>
    </dgm:pt>
    <dgm:pt modelId="{9874493B-2E17-435C-AB62-86E39C57F5F6}" type="pres">
      <dgm:prSet presAssocID="{636A48A5-C8D0-41A9-96D5-252F33DE7C96}" presName="node" presStyleLbl="node1" presStyleIdx="0" presStyleCnt="2">
        <dgm:presLayoutVars>
          <dgm:bulletEnabled val="1"/>
        </dgm:presLayoutVars>
      </dgm:prSet>
      <dgm:spPr/>
    </dgm:pt>
    <dgm:pt modelId="{909554C2-A692-441F-91CA-E6EF008AEB57}" type="pres">
      <dgm:prSet presAssocID="{265B50B4-801F-4C76-95DB-82ED68B82A7E}" presName="sibTrans" presStyleLbl="sibTrans2D1" presStyleIdx="0" presStyleCnt="1" custAng="10800000"/>
      <dgm:spPr/>
    </dgm:pt>
    <dgm:pt modelId="{5F0C107F-D3AC-4F95-9AAF-016873DBBD36}" type="pres">
      <dgm:prSet presAssocID="{265B50B4-801F-4C76-95DB-82ED68B82A7E}" presName="connectorText" presStyleLbl="sibTrans2D1" presStyleIdx="0" presStyleCnt="1"/>
      <dgm:spPr/>
    </dgm:pt>
    <dgm:pt modelId="{D3F2B573-9DE9-42C0-B49B-1956217CCDB6}" type="pres">
      <dgm:prSet presAssocID="{875A2D15-EAB3-4136-A5F5-A125FD5786C5}" presName="node" presStyleLbl="node1" presStyleIdx="1" presStyleCnt="2">
        <dgm:presLayoutVars>
          <dgm:bulletEnabled val="1"/>
        </dgm:presLayoutVars>
      </dgm:prSet>
      <dgm:spPr/>
    </dgm:pt>
  </dgm:ptLst>
  <dgm:cxnLst>
    <dgm:cxn modelId="{CC61FE66-C394-454E-89B9-99C19E7BCA64}" type="presOf" srcId="{875A2D15-EAB3-4136-A5F5-A125FD5786C5}" destId="{D3F2B573-9DE9-42C0-B49B-1956217CCDB6}" srcOrd="0" destOrd="0" presId="urn:microsoft.com/office/officeart/2005/8/layout/process1"/>
    <dgm:cxn modelId="{4D9B1A9A-DC89-4743-AB8C-6735059493E6}" type="presOf" srcId="{265B50B4-801F-4C76-95DB-82ED68B82A7E}" destId="{5F0C107F-D3AC-4F95-9AAF-016873DBBD36}" srcOrd="1" destOrd="0" presId="urn:microsoft.com/office/officeart/2005/8/layout/process1"/>
    <dgm:cxn modelId="{CBFCAA79-FD63-4E90-9A1E-D028FD4C349A}" srcId="{F08F9B5F-44BC-4F86-996F-6433F1FE8198}" destId="{636A48A5-C8D0-41A9-96D5-252F33DE7C96}" srcOrd="0" destOrd="0" parTransId="{9CB0E4DA-9DF8-41DC-B8CC-CF67EA3E9873}" sibTransId="{265B50B4-801F-4C76-95DB-82ED68B82A7E}"/>
    <dgm:cxn modelId="{3E44ED04-7FEB-4913-B969-425F5CE423C5}" type="presOf" srcId="{636A48A5-C8D0-41A9-96D5-252F33DE7C96}" destId="{9874493B-2E17-435C-AB62-86E39C57F5F6}" srcOrd="0" destOrd="0" presId="urn:microsoft.com/office/officeart/2005/8/layout/process1"/>
    <dgm:cxn modelId="{1A57C089-35F5-46F9-9B73-B1278AAD6C0B}" srcId="{F08F9B5F-44BC-4F86-996F-6433F1FE8198}" destId="{875A2D15-EAB3-4136-A5F5-A125FD5786C5}" srcOrd="1" destOrd="0" parTransId="{40E7EF1E-7E04-463C-B4A3-643AB3B35E26}" sibTransId="{A1C582B8-7922-4DF4-9DB3-CA1AA38E373A}"/>
    <dgm:cxn modelId="{18DB097F-FCC4-477F-8D99-92B173B7691C}" type="presOf" srcId="{F08F9B5F-44BC-4F86-996F-6433F1FE8198}" destId="{DECE9E3F-BDB2-49F0-A534-54356780F0BA}" srcOrd="0" destOrd="0" presId="urn:microsoft.com/office/officeart/2005/8/layout/process1"/>
    <dgm:cxn modelId="{C83070DD-A78F-46F8-9F7C-0F819AA5E92C}" type="presOf" srcId="{265B50B4-801F-4C76-95DB-82ED68B82A7E}" destId="{909554C2-A692-441F-91CA-E6EF008AEB57}" srcOrd="0" destOrd="0" presId="urn:microsoft.com/office/officeart/2005/8/layout/process1"/>
    <dgm:cxn modelId="{42A7E9DC-1358-45BD-9901-4F9E511643E2}" type="presParOf" srcId="{DECE9E3F-BDB2-49F0-A534-54356780F0BA}" destId="{9874493B-2E17-435C-AB62-86E39C57F5F6}" srcOrd="0" destOrd="0" presId="urn:microsoft.com/office/officeart/2005/8/layout/process1"/>
    <dgm:cxn modelId="{DBC09F28-DEE2-46AB-B3B1-DC28DC1062F6}" type="presParOf" srcId="{DECE9E3F-BDB2-49F0-A534-54356780F0BA}" destId="{909554C2-A692-441F-91CA-E6EF008AEB57}" srcOrd="1" destOrd="0" presId="urn:microsoft.com/office/officeart/2005/8/layout/process1"/>
    <dgm:cxn modelId="{82C518D5-1728-4D8A-83D7-5C1FD6BBA2BE}" type="presParOf" srcId="{909554C2-A692-441F-91CA-E6EF008AEB57}" destId="{5F0C107F-D3AC-4F95-9AAF-016873DBBD36}" srcOrd="0" destOrd="0" presId="urn:microsoft.com/office/officeart/2005/8/layout/process1"/>
    <dgm:cxn modelId="{BBD30D64-40D9-46AC-8DE4-FC65FCC7CB88}" type="presParOf" srcId="{DECE9E3F-BDB2-49F0-A534-54356780F0BA}" destId="{D3F2B573-9DE9-42C0-B49B-1956217CCDB6}" srcOrd="2" destOrd="0" presId="urn:microsoft.com/office/officeart/2005/8/layout/process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90CFC20-0F91-4C91-B5BD-D8FA0014DA2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E561330-B9F8-494F-9272-29DEE98EC98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6080447-E41A-4972-B84D-F3698DD3E64A}" type="parTrans" cxnId="{5F67FD48-4B88-43FA-98FD-983811C27777}">
      <dgm:prSet/>
      <dgm:spPr/>
      <dgm:t>
        <a:bodyPr/>
        <a:lstStyle/>
        <a:p>
          <a:endParaRPr lang="zh-CN" altLang="en-US"/>
        </a:p>
      </dgm:t>
    </dgm:pt>
    <dgm:pt modelId="{EF137594-5E18-4C56-9D17-9019B831FD27}" type="sibTrans" cxnId="{5F67FD48-4B88-43FA-98FD-983811C27777}">
      <dgm:prSet/>
      <dgm:spPr/>
      <dgm:t>
        <a:bodyPr/>
        <a:lstStyle/>
        <a:p>
          <a:endParaRPr lang="zh-CN" altLang="en-US"/>
        </a:p>
      </dgm:t>
    </dgm:pt>
    <dgm:pt modelId="{62E98447-0AC8-459E-8A97-E971E925402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族表</a:t>
          </a:r>
          <a:r>
            <a:rPr lang="en-US" dirty="0" smtClean="0"/>
            <a:t>FAMILY</a:t>
          </a:r>
          <a:r>
            <a:rPr lang="zh-CN" dirty="0" smtClean="0"/>
            <a:t>：</a:t>
          </a:r>
          <a:r>
            <a:rPr lang="en-US" dirty="0" smtClean="0"/>
            <a:t>FAMILY_INST1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90E11C4-A179-46EC-A996-E3216B9C5046}" type="parTrans" cxnId="{B3B4115C-CEE9-42EE-87E7-0326CCF741F3}">
      <dgm:prSet/>
      <dgm:spPr/>
      <dgm:t>
        <a:bodyPr/>
        <a:lstStyle/>
        <a:p>
          <a:endParaRPr lang="zh-CN" altLang="en-US"/>
        </a:p>
      </dgm:t>
    </dgm:pt>
    <dgm:pt modelId="{3F3491D6-63E4-4E03-B1D1-31A4A8331079}" type="sibTrans" cxnId="{B3B4115C-CEE9-42EE-87E7-0326CCF741F3}">
      <dgm:prSet/>
      <dgm:spPr/>
      <dgm:t>
        <a:bodyPr/>
        <a:lstStyle/>
        <a:p>
          <a:endParaRPr lang="zh-CN" altLang="en-US"/>
        </a:p>
      </dgm:t>
    </dgm:pt>
    <dgm:pt modelId="{7C99BFCE-C97E-48EC-A522-E86A8361D0EA}" type="pres">
      <dgm:prSet presAssocID="{590CFC20-0F91-4C91-B5BD-D8FA0014DA22}" presName="Name0" presStyleCnt="0">
        <dgm:presLayoutVars>
          <dgm:dir/>
          <dgm:resizeHandles val="exact"/>
        </dgm:presLayoutVars>
      </dgm:prSet>
      <dgm:spPr/>
    </dgm:pt>
    <dgm:pt modelId="{A4B908D1-A389-404A-8B0A-FC574F442007}" type="pres">
      <dgm:prSet presAssocID="{DE561330-B9F8-494F-9272-29DEE98EC983}" presName="node" presStyleLbl="node1" presStyleIdx="0" presStyleCnt="2">
        <dgm:presLayoutVars>
          <dgm:bulletEnabled val="1"/>
        </dgm:presLayoutVars>
      </dgm:prSet>
      <dgm:spPr/>
    </dgm:pt>
    <dgm:pt modelId="{1909B21F-36F8-46F5-B9D2-4E78D3F06448}" type="pres">
      <dgm:prSet presAssocID="{EF137594-5E18-4C56-9D17-9019B831FD27}" presName="sibTrans" presStyleLbl="sibTrans2D1" presStyleIdx="0" presStyleCnt="1"/>
      <dgm:spPr/>
    </dgm:pt>
    <dgm:pt modelId="{893DD447-8827-474A-8A1D-1BA194AFC33E}" type="pres">
      <dgm:prSet presAssocID="{EF137594-5E18-4C56-9D17-9019B831FD27}" presName="connectorText" presStyleLbl="sibTrans2D1" presStyleIdx="0" presStyleCnt="1"/>
      <dgm:spPr/>
    </dgm:pt>
    <dgm:pt modelId="{CB709C35-AE36-476A-AF2A-0029682AFFA6}" type="pres">
      <dgm:prSet presAssocID="{62E98447-0AC8-459E-8A97-E971E925402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C0574F0-244A-44B8-9024-2088B7E04405}" type="presOf" srcId="{EF137594-5E18-4C56-9D17-9019B831FD27}" destId="{893DD447-8827-474A-8A1D-1BA194AFC33E}" srcOrd="1" destOrd="0" presId="urn:microsoft.com/office/officeart/2005/8/layout/process1"/>
    <dgm:cxn modelId="{21019ACC-6531-47A2-9609-31DD420B3A78}" type="presOf" srcId="{62E98447-0AC8-459E-8A97-E971E925402F}" destId="{CB709C35-AE36-476A-AF2A-0029682AFFA6}" srcOrd="0" destOrd="0" presId="urn:microsoft.com/office/officeart/2005/8/layout/process1"/>
    <dgm:cxn modelId="{35FA38FA-CE1D-48D1-A494-210577EE336F}" type="presOf" srcId="{DE561330-B9F8-494F-9272-29DEE98EC983}" destId="{A4B908D1-A389-404A-8B0A-FC574F442007}" srcOrd="0" destOrd="0" presId="urn:microsoft.com/office/officeart/2005/8/layout/process1"/>
    <dgm:cxn modelId="{57D9EACB-FEFB-488B-B9FC-691D24FAF29C}" type="presOf" srcId="{EF137594-5E18-4C56-9D17-9019B831FD27}" destId="{1909B21F-36F8-46F5-B9D2-4E78D3F06448}" srcOrd="0" destOrd="0" presId="urn:microsoft.com/office/officeart/2005/8/layout/process1"/>
    <dgm:cxn modelId="{B3B4115C-CEE9-42EE-87E7-0326CCF741F3}" srcId="{590CFC20-0F91-4C91-B5BD-D8FA0014DA22}" destId="{62E98447-0AC8-459E-8A97-E971E925402F}" srcOrd="1" destOrd="0" parTransId="{290E11C4-A179-46EC-A996-E3216B9C5046}" sibTransId="{3F3491D6-63E4-4E03-B1D1-31A4A8331079}"/>
    <dgm:cxn modelId="{8D0BFC33-81A1-4634-8437-9E917B4ACD89}" type="presOf" srcId="{590CFC20-0F91-4C91-B5BD-D8FA0014DA22}" destId="{7C99BFCE-C97E-48EC-A522-E86A8361D0EA}" srcOrd="0" destOrd="0" presId="urn:microsoft.com/office/officeart/2005/8/layout/process1"/>
    <dgm:cxn modelId="{5F67FD48-4B88-43FA-98FD-983811C27777}" srcId="{590CFC20-0F91-4C91-B5BD-D8FA0014DA22}" destId="{DE561330-B9F8-494F-9272-29DEE98EC983}" srcOrd="0" destOrd="0" parTransId="{A6080447-E41A-4972-B84D-F3698DD3E64A}" sibTransId="{EF137594-5E18-4C56-9D17-9019B831FD27}"/>
    <dgm:cxn modelId="{7183606B-0B9F-4CD7-B318-E7F8767689A3}" type="presParOf" srcId="{7C99BFCE-C97E-48EC-A522-E86A8361D0EA}" destId="{A4B908D1-A389-404A-8B0A-FC574F442007}" srcOrd="0" destOrd="0" presId="urn:microsoft.com/office/officeart/2005/8/layout/process1"/>
    <dgm:cxn modelId="{CBCBC7D0-8C8B-4D84-A8E8-98DA80A7FC5C}" type="presParOf" srcId="{7C99BFCE-C97E-48EC-A522-E86A8361D0EA}" destId="{1909B21F-36F8-46F5-B9D2-4E78D3F06448}" srcOrd="1" destOrd="0" presId="urn:microsoft.com/office/officeart/2005/8/layout/process1"/>
    <dgm:cxn modelId="{4B9CD22A-47CD-43CF-8F74-351F4FAA2C5B}" type="presParOf" srcId="{1909B21F-36F8-46F5-B9D2-4E78D3F06448}" destId="{893DD447-8827-474A-8A1D-1BA194AFC33E}" srcOrd="0" destOrd="0" presId="urn:microsoft.com/office/officeart/2005/8/layout/process1"/>
    <dgm:cxn modelId="{DEAD85A6-9695-4AA8-9908-037F1ADA258E}" type="presParOf" srcId="{7C99BFCE-C97E-48EC-A522-E86A8361D0EA}" destId="{CB709C35-AE36-476A-AF2A-0029682AFFA6}" srcOrd="2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E5565C7F-E4A7-4F3B-B9BC-6F617D388D2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2C1DB6E-17CF-4E58-A4E4-C86B24E36CF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族表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AE81684-8179-4DEA-815D-DF91BAEF19C4}" type="parTrans" cxnId="{CAEB8D24-67BB-42AF-AA5C-B3D058AC0B6D}">
      <dgm:prSet/>
      <dgm:spPr/>
      <dgm:t>
        <a:bodyPr/>
        <a:lstStyle/>
        <a:p>
          <a:endParaRPr lang="zh-CN" altLang="en-US"/>
        </a:p>
      </dgm:t>
    </dgm:pt>
    <dgm:pt modelId="{3EB9DCCF-A5B9-44AF-8784-E9140EC870B6}" type="sibTrans" cxnId="{CAEB8D24-67BB-42AF-AA5C-B3D058AC0B6D}">
      <dgm:prSet/>
      <dgm:spPr/>
      <dgm:t>
        <a:bodyPr/>
        <a:lstStyle/>
        <a:p>
          <a:endParaRPr lang="zh-CN" altLang="en-US"/>
        </a:p>
      </dgm:t>
    </dgm:pt>
    <dgm:pt modelId="{0B5D4DBF-4AFD-4021-A611-43FB3B82344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族表</a:t>
          </a:r>
          <a:r>
            <a:rPr lang="en-US" dirty="0" smtClean="0"/>
            <a:t>FAMILY</a:t>
          </a:r>
          <a:r>
            <a:rPr lang="zh-CN" dirty="0" smtClean="0"/>
            <a:t>：</a:t>
          </a:r>
          <a:r>
            <a:rPr lang="en-US" dirty="0" smtClean="0"/>
            <a:t>FAMILY_INST1_INST1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76EFD81-B9C7-4B87-AF1B-CF7D7E807F99}" type="parTrans" cxnId="{01844036-5C5D-444A-8FD2-9FFCA6FAD311}">
      <dgm:prSet/>
      <dgm:spPr/>
      <dgm:t>
        <a:bodyPr/>
        <a:lstStyle/>
        <a:p>
          <a:endParaRPr lang="zh-CN" altLang="en-US"/>
        </a:p>
      </dgm:t>
    </dgm:pt>
    <dgm:pt modelId="{2CAE5FC3-B6A3-421B-B6E8-54AA8E6FAF8A}" type="sibTrans" cxnId="{01844036-5C5D-444A-8FD2-9FFCA6FAD311}">
      <dgm:prSet/>
      <dgm:spPr/>
      <dgm:t>
        <a:bodyPr/>
        <a:lstStyle/>
        <a:p>
          <a:endParaRPr lang="zh-CN" altLang="en-US"/>
        </a:p>
      </dgm:t>
    </dgm:pt>
    <dgm:pt modelId="{36042831-FE23-4072-8B31-79F6F4FE301F}" type="pres">
      <dgm:prSet presAssocID="{E5565C7F-E4A7-4F3B-B9BC-6F617D388D2A}" presName="Name0" presStyleCnt="0">
        <dgm:presLayoutVars>
          <dgm:dir/>
          <dgm:resizeHandles val="exact"/>
        </dgm:presLayoutVars>
      </dgm:prSet>
      <dgm:spPr/>
    </dgm:pt>
    <dgm:pt modelId="{8CC3AF4D-DA44-41C7-A79C-759BE4129FD6}" type="pres">
      <dgm:prSet presAssocID="{E2C1DB6E-17CF-4E58-A4E4-C86B24E36CF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E91C58-BF6C-47FA-8B9A-FAF2540F6475}" type="pres">
      <dgm:prSet presAssocID="{3EB9DCCF-A5B9-44AF-8784-E9140EC870B6}" presName="sibTrans" presStyleLbl="sibTrans2D1" presStyleIdx="0" presStyleCnt="1"/>
      <dgm:spPr/>
    </dgm:pt>
    <dgm:pt modelId="{181FABC7-4A20-4B0B-B809-75631423A066}" type="pres">
      <dgm:prSet presAssocID="{3EB9DCCF-A5B9-44AF-8784-E9140EC870B6}" presName="connectorText" presStyleLbl="sibTrans2D1" presStyleIdx="0" presStyleCnt="1"/>
      <dgm:spPr/>
    </dgm:pt>
    <dgm:pt modelId="{7EBE9455-AA27-455E-8247-310935C7830C}" type="pres">
      <dgm:prSet presAssocID="{0B5D4DBF-4AFD-4021-A611-43FB3B82344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10BAD4-748B-4412-BAEC-8427E75C754B}" type="presOf" srcId="{E2C1DB6E-17CF-4E58-A4E4-C86B24E36CFB}" destId="{8CC3AF4D-DA44-41C7-A79C-759BE4129FD6}" srcOrd="0" destOrd="0" presId="urn:microsoft.com/office/officeart/2005/8/layout/process1"/>
    <dgm:cxn modelId="{CAEB8D24-67BB-42AF-AA5C-B3D058AC0B6D}" srcId="{E5565C7F-E4A7-4F3B-B9BC-6F617D388D2A}" destId="{E2C1DB6E-17CF-4E58-A4E4-C86B24E36CFB}" srcOrd="0" destOrd="0" parTransId="{9AE81684-8179-4DEA-815D-DF91BAEF19C4}" sibTransId="{3EB9DCCF-A5B9-44AF-8784-E9140EC870B6}"/>
    <dgm:cxn modelId="{BC393DBB-468A-4378-8C6B-CFB900704CCB}" type="presOf" srcId="{3EB9DCCF-A5B9-44AF-8784-E9140EC870B6}" destId="{181FABC7-4A20-4B0B-B809-75631423A066}" srcOrd="1" destOrd="0" presId="urn:microsoft.com/office/officeart/2005/8/layout/process1"/>
    <dgm:cxn modelId="{416B1C20-4A91-4411-8515-A0C249C17773}" type="presOf" srcId="{E5565C7F-E4A7-4F3B-B9BC-6F617D388D2A}" destId="{36042831-FE23-4072-8B31-79F6F4FE301F}" srcOrd="0" destOrd="0" presId="urn:microsoft.com/office/officeart/2005/8/layout/process1"/>
    <dgm:cxn modelId="{01844036-5C5D-444A-8FD2-9FFCA6FAD311}" srcId="{E5565C7F-E4A7-4F3B-B9BC-6F617D388D2A}" destId="{0B5D4DBF-4AFD-4021-A611-43FB3B823446}" srcOrd="1" destOrd="0" parTransId="{176EFD81-B9C7-4B87-AF1B-CF7D7E807F99}" sibTransId="{2CAE5FC3-B6A3-421B-B6E8-54AA8E6FAF8A}"/>
    <dgm:cxn modelId="{BE77A606-FFEA-4B0E-B5E2-9C20AF934C38}" type="presOf" srcId="{3EB9DCCF-A5B9-44AF-8784-E9140EC870B6}" destId="{D6E91C58-BF6C-47FA-8B9A-FAF2540F6475}" srcOrd="0" destOrd="0" presId="urn:microsoft.com/office/officeart/2005/8/layout/process1"/>
    <dgm:cxn modelId="{E5CBC3BB-0F04-4517-AC0B-EEB582BBC25C}" type="presOf" srcId="{0B5D4DBF-4AFD-4021-A611-43FB3B823446}" destId="{7EBE9455-AA27-455E-8247-310935C7830C}" srcOrd="0" destOrd="0" presId="urn:microsoft.com/office/officeart/2005/8/layout/process1"/>
    <dgm:cxn modelId="{80514005-1E01-46A8-A645-FFF53C36ED55}" type="presParOf" srcId="{36042831-FE23-4072-8B31-79F6F4FE301F}" destId="{8CC3AF4D-DA44-41C7-A79C-759BE4129FD6}" srcOrd="0" destOrd="0" presId="urn:microsoft.com/office/officeart/2005/8/layout/process1"/>
    <dgm:cxn modelId="{EE47FD01-8063-4EE2-8B81-5AA449FDBBE7}" type="presParOf" srcId="{36042831-FE23-4072-8B31-79F6F4FE301F}" destId="{D6E91C58-BF6C-47FA-8B9A-FAF2540F6475}" srcOrd="1" destOrd="0" presId="urn:microsoft.com/office/officeart/2005/8/layout/process1"/>
    <dgm:cxn modelId="{9A714A1F-DD43-4993-9613-64F3D7B50E82}" type="presParOf" srcId="{D6E91C58-BF6C-47FA-8B9A-FAF2540F6475}" destId="{181FABC7-4A20-4B0B-B809-75631423A066}" srcOrd="0" destOrd="0" presId="urn:microsoft.com/office/officeart/2005/8/layout/process1"/>
    <dgm:cxn modelId="{816AD471-AC29-410F-8D1F-4BBF538A2E6B}" type="presParOf" srcId="{36042831-FE23-4072-8B31-79F6F4FE301F}" destId="{7EBE9455-AA27-455E-8247-310935C7830C}" srcOrd="2" destOrd="0" presId="urn:microsoft.com/office/officeart/2005/8/layout/process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D3F24DE-7CA0-4E11-A94A-D004966D3C0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E89CACC-2DE8-4861-839C-3A25785D657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族表</a:t>
          </a:r>
          <a:r>
            <a:rPr lang="en-US" dirty="0" smtClean="0"/>
            <a:t>FAMILY</a:t>
          </a:r>
          <a:r>
            <a:rPr lang="zh-CN" dirty="0" smtClean="0"/>
            <a:t>：</a:t>
          </a:r>
          <a:r>
            <a:rPr lang="en-US" dirty="0" smtClean="0"/>
            <a:t>FAMILY_INST1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0AC0BA3-21AF-44AD-B66B-792913B9A9EA}" type="parTrans" cxnId="{7E12BF06-E02A-48A6-A50B-8F5CA0D4D497}">
      <dgm:prSet/>
      <dgm:spPr/>
      <dgm:t>
        <a:bodyPr/>
        <a:lstStyle/>
        <a:p>
          <a:endParaRPr lang="zh-CN" altLang="en-US"/>
        </a:p>
      </dgm:t>
    </dgm:pt>
    <dgm:pt modelId="{E6C7CD73-E6F0-4506-B056-E5461A78EC51}" type="sibTrans" cxnId="{7E12BF06-E02A-48A6-A50B-8F5CA0D4D497}">
      <dgm:prSet/>
      <dgm:spPr/>
      <dgm:t>
        <a:bodyPr/>
        <a:lstStyle/>
        <a:p>
          <a:endParaRPr lang="zh-CN" altLang="en-US"/>
        </a:p>
      </dgm:t>
    </dgm:pt>
    <dgm:pt modelId="{0B39D7AA-C817-4BA4-B975-4A3D46A7C6F9}" type="pres">
      <dgm:prSet presAssocID="{5D3F24DE-7CA0-4E11-A94A-D004966D3C0F}" presName="Name0" presStyleCnt="0">
        <dgm:presLayoutVars>
          <dgm:dir/>
          <dgm:resizeHandles val="exact"/>
        </dgm:presLayoutVars>
      </dgm:prSet>
      <dgm:spPr/>
    </dgm:pt>
    <dgm:pt modelId="{2C53229F-AFFD-4E02-8E78-15664727E08F}" type="pres">
      <dgm:prSet presAssocID="{0E89CACC-2DE8-4861-839C-3A25785D6574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C6EDC66-B760-49D1-ACFE-46C60D121DD5}" type="presOf" srcId="{0E89CACC-2DE8-4861-839C-3A25785D6574}" destId="{2C53229F-AFFD-4E02-8E78-15664727E08F}" srcOrd="0" destOrd="0" presId="urn:microsoft.com/office/officeart/2005/8/layout/process1"/>
    <dgm:cxn modelId="{7E12BF06-E02A-48A6-A50B-8F5CA0D4D497}" srcId="{5D3F24DE-7CA0-4E11-A94A-D004966D3C0F}" destId="{0E89CACC-2DE8-4861-839C-3A25785D6574}" srcOrd="0" destOrd="0" parTransId="{A0AC0BA3-21AF-44AD-B66B-792913B9A9EA}" sibTransId="{E6C7CD73-E6F0-4506-B056-E5461A78EC51}"/>
    <dgm:cxn modelId="{ED7E9D0B-4D68-44E2-82BC-402FA65417C7}" type="presOf" srcId="{5D3F24DE-7CA0-4E11-A94A-D004966D3C0F}" destId="{0B39D7AA-C817-4BA4-B975-4A3D46A7C6F9}" srcOrd="0" destOrd="0" presId="urn:microsoft.com/office/officeart/2005/8/layout/process1"/>
    <dgm:cxn modelId="{65947D5E-A65D-4A9E-8536-E88EADA255EE}" type="presParOf" srcId="{0B39D7AA-C817-4BA4-B975-4A3D46A7C6F9}" destId="{2C53229F-AFFD-4E02-8E78-15664727E08F}" srcOrd="0" destOrd="0" presId="urn:microsoft.com/office/officeart/2005/8/layout/process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E94B0A7-F03C-43F5-B8AF-83EFB01E7E02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A6934964-2FF8-414B-BC0A-1351D7938E8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族表</a:t>
          </a:r>
          <a:r>
            <a:rPr lang="en-US" dirty="0" smtClean="0"/>
            <a:t>FAMILY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AD870E5-1C3F-46CC-ADEE-37AF0ACBB431}" type="parTrans" cxnId="{F6B3563D-8921-4D39-9B32-A8696AD2E9EF}">
      <dgm:prSet/>
      <dgm:spPr/>
      <dgm:t>
        <a:bodyPr/>
        <a:lstStyle/>
        <a:p>
          <a:endParaRPr lang="zh-CN" altLang="en-US"/>
        </a:p>
      </dgm:t>
    </dgm:pt>
    <dgm:pt modelId="{F9675A39-522A-42B1-8D9A-29A34A7FA803}" type="sibTrans" cxnId="{F6B3563D-8921-4D39-9B32-A8696AD2E9EF}">
      <dgm:prSet/>
      <dgm:spPr/>
      <dgm:t>
        <a:bodyPr/>
        <a:lstStyle/>
        <a:p>
          <a:endParaRPr lang="zh-CN" altLang="en-US"/>
        </a:p>
      </dgm:t>
    </dgm:pt>
    <dgm:pt modelId="{17E417C9-6429-4E87-A78B-EC1E34920A1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删除行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D7F50CD-0F24-4B5E-B8A7-A795A9A33CE3}" type="parTrans" cxnId="{DEB68D38-7537-4660-92E7-E318F7C5BEF5}">
      <dgm:prSet/>
      <dgm:spPr/>
      <dgm:t>
        <a:bodyPr/>
        <a:lstStyle/>
        <a:p>
          <a:endParaRPr lang="zh-CN" altLang="en-US"/>
        </a:p>
      </dgm:t>
    </dgm:pt>
    <dgm:pt modelId="{FE94BDFD-C2D4-40BE-A9BF-B1500185D045}" type="sibTrans" cxnId="{DEB68D38-7537-4660-92E7-E318F7C5BEF5}">
      <dgm:prSet/>
      <dgm:spPr/>
      <dgm:t>
        <a:bodyPr/>
        <a:lstStyle/>
        <a:p>
          <a:endParaRPr lang="zh-CN" altLang="en-US"/>
        </a:p>
      </dgm:t>
    </dgm:pt>
    <dgm:pt modelId="{01FE53BE-7686-44A0-8CD5-32D85B3A4E9F}" type="pres">
      <dgm:prSet presAssocID="{DE94B0A7-F03C-43F5-B8AF-83EFB01E7E02}" presName="linearFlow" presStyleCnt="0">
        <dgm:presLayoutVars>
          <dgm:resizeHandles val="exact"/>
        </dgm:presLayoutVars>
      </dgm:prSet>
      <dgm:spPr/>
    </dgm:pt>
    <dgm:pt modelId="{2A244969-C8A2-4A48-B23E-8D582D6E3BDE}" type="pres">
      <dgm:prSet presAssocID="{A6934964-2FF8-414B-BC0A-1351D7938E80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AAF5CE-53DE-4FAA-977A-5DAC0EFABEE6}" type="pres">
      <dgm:prSet presAssocID="{F9675A39-522A-42B1-8D9A-29A34A7FA803}" presName="sibTrans" presStyleLbl="sibTrans2D1" presStyleIdx="0" presStyleCnt="1"/>
      <dgm:spPr/>
    </dgm:pt>
    <dgm:pt modelId="{D415E5B1-4ED7-42F0-8213-27CA76374CCC}" type="pres">
      <dgm:prSet presAssocID="{F9675A39-522A-42B1-8D9A-29A34A7FA803}" presName="connectorText" presStyleLbl="sibTrans2D1" presStyleIdx="0" presStyleCnt="1"/>
      <dgm:spPr/>
    </dgm:pt>
    <dgm:pt modelId="{11164169-6354-4A13-AC08-0CBD13F7ADA0}" type="pres">
      <dgm:prSet presAssocID="{17E417C9-6429-4E87-A78B-EC1E34920A1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187E027-307A-4971-9E5E-71BBAB43D896}" type="presOf" srcId="{DE94B0A7-F03C-43F5-B8AF-83EFB01E7E02}" destId="{01FE53BE-7686-44A0-8CD5-32D85B3A4E9F}" srcOrd="0" destOrd="0" presId="urn:microsoft.com/office/officeart/2005/8/layout/process2"/>
    <dgm:cxn modelId="{3EA44696-2D74-49FE-A78C-1FF888473F80}" type="presOf" srcId="{F9675A39-522A-42B1-8D9A-29A34A7FA803}" destId="{D415E5B1-4ED7-42F0-8213-27CA76374CCC}" srcOrd="1" destOrd="0" presId="urn:microsoft.com/office/officeart/2005/8/layout/process2"/>
    <dgm:cxn modelId="{DEB68D38-7537-4660-92E7-E318F7C5BEF5}" srcId="{DE94B0A7-F03C-43F5-B8AF-83EFB01E7E02}" destId="{17E417C9-6429-4E87-A78B-EC1E34920A19}" srcOrd="1" destOrd="0" parTransId="{CD7F50CD-0F24-4B5E-B8A7-A795A9A33CE3}" sibTransId="{FE94BDFD-C2D4-40BE-A9BF-B1500185D045}"/>
    <dgm:cxn modelId="{11FA3710-75E8-43AE-91D6-78FBCA882E3B}" type="presOf" srcId="{F9675A39-522A-42B1-8D9A-29A34A7FA803}" destId="{EFAAF5CE-53DE-4FAA-977A-5DAC0EFABEE6}" srcOrd="0" destOrd="0" presId="urn:microsoft.com/office/officeart/2005/8/layout/process2"/>
    <dgm:cxn modelId="{F6B3563D-8921-4D39-9B32-A8696AD2E9EF}" srcId="{DE94B0A7-F03C-43F5-B8AF-83EFB01E7E02}" destId="{A6934964-2FF8-414B-BC0A-1351D7938E80}" srcOrd="0" destOrd="0" parTransId="{6AD870E5-1C3F-46CC-ADEE-37AF0ACBB431}" sibTransId="{F9675A39-522A-42B1-8D9A-29A34A7FA803}"/>
    <dgm:cxn modelId="{93F5A3FD-57DB-49CD-8687-C7131DA8A994}" type="presOf" srcId="{17E417C9-6429-4E87-A78B-EC1E34920A19}" destId="{11164169-6354-4A13-AC08-0CBD13F7ADA0}" srcOrd="0" destOrd="0" presId="urn:microsoft.com/office/officeart/2005/8/layout/process2"/>
    <dgm:cxn modelId="{1D9E594F-97E8-49A1-BD8D-F8ACB07CC805}" type="presOf" srcId="{A6934964-2FF8-414B-BC0A-1351D7938E80}" destId="{2A244969-C8A2-4A48-B23E-8D582D6E3BDE}" srcOrd="0" destOrd="0" presId="urn:microsoft.com/office/officeart/2005/8/layout/process2"/>
    <dgm:cxn modelId="{D0828CD4-ED6A-4F50-8A9F-4065B6A86528}" type="presParOf" srcId="{01FE53BE-7686-44A0-8CD5-32D85B3A4E9F}" destId="{2A244969-C8A2-4A48-B23E-8D582D6E3BDE}" srcOrd="0" destOrd="0" presId="urn:microsoft.com/office/officeart/2005/8/layout/process2"/>
    <dgm:cxn modelId="{06C8C1BB-86CA-4A2E-9BC9-C3D944EF8894}" type="presParOf" srcId="{01FE53BE-7686-44A0-8CD5-32D85B3A4E9F}" destId="{EFAAF5CE-53DE-4FAA-977A-5DAC0EFABEE6}" srcOrd="1" destOrd="0" presId="urn:microsoft.com/office/officeart/2005/8/layout/process2"/>
    <dgm:cxn modelId="{4ECDB3BC-F594-4D44-9A58-63575EFE6095}" type="presParOf" srcId="{EFAAF5CE-53DE-4FAA-977A-5DAC0EFABEE6}" destId="{D415E5B1-4ED7-42F0-8213-27CA76374CCC}" srcOrd="0" destOrd="0" presId="urn:microsoft.com/office/officeart/2005/8/layout/process2"/>
    <dgm:cxn modelId="{8F448A91-1E95-45F9-BE44-DA9EEF498406}" type="presParOf" srcId="{01FE53BE-7686-44A0-8CD5-32D85B3A4E9F}" destId="{11164169-6354-4A13-AC08-0CBD13F7ADA0}" srcOrd="2" destOrd="0" presId="urn:microsoft.com/office/officeart/2005/8/layout/process2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8CB49B0D-79DD-47BC-81AA-C73CB4A532E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2D7C183-10EB-4053-9ED5-73515DEA7F6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族表</a:t>
          </a:r>
          <a:r>
            <a:rPr lang="en-US" dirty="0" smtClean="0"/>
            <a:t>FAMILY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581FC47-D201-434F-B2F0-AB34F422AC4B}" type="parTrans" cxnId="{5B3A327E-94E1-4372-97B6-E0447379D30C}">
      <dgm:prSet/>
      <dgm:spPr/>
      <dgm:t>
        <a:bodyPr/>
        <a:lstStyle/>
        <a:p>
          <a:endParaRPr lang="zh-CN" altLang="en-US"/>
        </a:p>
      </dgm:t>
    </dgm:pt>
    <dgm:pt modelId="{828D95D3-98B1-4388-A2B8-135EDC87FD2C}" type="sibTrans" cxnId="{5B3A327E-94E1-4372-97B6-E0447379D30C}">
      <dgm:prSet/>
      <dgm:spPr/>
      <dgm:t>
        <a:bodyPr/>
        <a:lstStyle/>
        <a:p>
          <a:endParaRPr lang="zh-CN" altLang="en-US"/>
        </a:p>
      </dgm:t>
    </dgm:pt>
    <dgm:pt modelId="{4A35466F-601B-4D26-8D98-56591EC3520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实例名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E4B95B4-EBAA-411E-BCDF-BA83DE0C1067}" type="parTrans" cxnId="{3ADA19DC-BB2D-40AC-81BF-24519525C46D}">
      <dgm:prSet/>
      <dgm:spPr/>
      <dgm:t>
        <a:bodyPr/>
        <a:lstStyle/>
        <a:p>
          <a:endParaRPr lang="zh-CN" altLang="en-US"/>
        </a:p>
      </dgm:t>
    </dgm:pt>
    <dgm:pt modelId="{40F42833-81A8-4B50-9536-F9E416E42BCF}" type="sibTrans" cxnId="{3ADA19DC-BB2D-40AC-81BF-24519525C46D}">
      <dgm:prSet/>
      <dgm:spPr/>
      <dgm:t>
        <a:bodyPr/>
        <a:lstStyle/>
        <a:p>
          <a:endParaRPr lang="zh-CN" altLang="en-US"/>
        </a:p>
      </dgm:t>
    </dgm:pt>
    <dgm:pt modelId="{E00EA7A9-59D3-4684-9455-04CF7B91159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删除行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3D69276-81EA-4991-8707-AB9E68ED4F02}" type="parTrans" cxnId="{39C09E47-F12B-423B-854D-FF40E0FD257D}">
      <dgm:prSet/>
      <dgm:spPr/>
      <dgm:t>
        <a:bodyPr/>
        <a:lstStyle/>
        <a:p>
          <a:endParaRPr lang="zh-CN" altLang="en-US"/>
        </a:p>
      </dgm:t>
    </dgm:pt>
    <dgm:pt modelId="{7A62553A-2446-4D09-B02B-B2C84746D2AB}" type="sibTrans" cxnId="{39C09E47-F12B-423B-854D-FF40E0FD257D}">
      <dgm:prSet/>
      <dgm:spPr/>
      <dgm:t>
        <a:bodyPr/>
        <a:lstStyle/>
        <a:p>
          <a:endParaRPr lang="zh-CN" altLang="en-US"/>
        </a:p>
      </dgm:t>
    </dgm:pt>
    <dgm:pt modelId="{6B49A4E9-D3DA-4FF6-9857-6D959932D55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确认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A0289A9-33D3-4450-B5D5-A0661CC71AD5}" type="parTrans" cxnId="{D7B0BB4E-7F17-4EAA-BE20-A2A980B3DC49}">
      <dgm:prSet/>
      <dgm:spPr/>
      <dgm:t>
        <a:bodyPr/>
        <a:lstStyle/>
        <a:p>
          <a:endParaRPr lang="zh-CN" altLang="en-US"/>
        </a:p>
      </dgm:t>
    </dgm:pt>
    <dgm:pt modelId="{3323863A-25CC-4D7D-B1C2-176D6D37698F}" type="sibTrans" cxnId="{D7B0BB4E-7F17-4EAA-BE20-A2A980B3DC49}">
      <dgm:prSet/>
      <dgm:spPr/>
      <dgm:t>
        <a:bodyPr/>
        <a:lstStyle/>
        <a:p>
          <a:endParaRPr lang="zh-CN" altLang="en-US"/>
        </a:p>
      </dgm:t>
    </dgm:pt>
    <dgm:pt modelId="{D13A45C9-C8CA-400A-B8FC-EAA8D02A7D53}" type="pres">
      <dgm:prSet presAssocID="{8CB49B0D-79DD-47BC-81AA-C73CB4A532E2}" presName="Name0" presStyleCnt="0">
        <dgm:presLayoutVars>
          <dgm:dir/>
          <dgm:resizeHandles val="exact"/>
        </dgm:presLayoutVars>
      </dgm:prSet>
      <dgm:spPr/>
    </dgm:pt>
    <dgm:pt modelId="{5028CCC5-7C07-4916-B56D-85425AFC401F}" type="pres">
      <dgm:prSet presAssocID="{52D7C183-10EB-4053-9ED5-73515DEA7F6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4697D2-CD54-4235-A805-BA88F6C8A993}" type="pres">
      <dgm:prSet presAssocID="{828D95D3-98B1-4388-A2B8-135EDC87FD2C}" presName="sibTrans" presStyleLbl="sibTrans2D1" presStyleIdx="0" presStyleCnt="3"/>
      <dgm:spPr/>
    </dgm:pt>
    <dgm:pt modelId="{240B684F-910A-4E84-8076-E12DE25BA2C2}" type="pres">
      <dgm:prSet presAssocID="{828D95D3-98B1-4388-A2B8-135EDC87FD2C}" presName="connectorText" presStyleLbl="sibTrans2D1" presStyleIdx="0" presStyleCnt="3"/>
      <dgm:spPr/>
    </dgm:pt>
    <dgm:pt modelId="{84AAEA98-26FF-474B-A25B-553960D38A6C}" type="pres">
      <dgm:prSet presAssocID="{4A35466F-601B-4D26-8D98-56591EC3520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66858F-D2F5-4628-8434-644543464D01}" type="pres">
      <dgm:prSet presAssocID="{40F42833-81A8-4B50-9536-F9E416E42BCF}" presName="sibTrans" presStyleLbl="sibTrans2D1" presStyleIdx="1" presStyleCnt="3"/>
      <dgm:spPr/>
    </dgm:pt>
    <dgm:pt modelId="{9807CE91-7437-474E-8EF8-2CC5BBFDF064}" type="pres">
      <dgm:prSet presAssocID="{40F42833-81A8-4B50-9536-F9E416E42BCF}" presName="connectorText" presStyleLbl="sibTrans2D1" presStyleIdx="1" presStyleCnt="3"/>
      <dgm:spPr/>
    </dgm:pt>
    <dgm:pt modelId="{F32A2EC3-D65C-475A-B576-0350C2A09498}" type="pres">
      <dgm:prSet presAssocID="{E00EA7A9-59D3-4684-9455-04CF7B91159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4120E6-9885-4210-8C1D-D6FC5E4B47A7}" type="pres">
      <dgm:prSet presAssocID="{7A62553A-2446-4D09-B02B-B2C84746D2AB}" presName="sibTrans" presStyleLbl="sibTrans2D1" presStyleIdx="2" presStyleCnt="3"/>
      <dgm:spPr/>
    </dgm:pt>
    <dgm:pt modelId="{E9AF92F9-8F10-4DE3-8861-8D2545268B0E}" type="pres">
      <dgm:prSet presAssocID="{7A62553A-2446-4D09-B02B-B2C84746D2AB}" presName="connectorText" presStyleLbl="sibTrans2D1" presStyleIdx="2" presStyleCnt="3"/>
      <dgm:spPr/>
    </dgm:pt>
    <dgm:pt modelId="{0CD6B588-96F1-40F1-A60F-F7B01FD3BC4F}" type="pres">
      <dgm:prSet presAssocID="{6B49A4E9-D3DA-4FF6-9857-6D959932D55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7B0BB4E-7F17-4EAA-BE20-A2A980B3DC49}" srcId="{8CB49B0D-79DD-47BC-81AA-C73CB4A532E2}" destId="{6B49A4E9-D3DA-4FF6-9857-6D959932D55A}" srcOrd="3" destOrd="0" parTransId="{6A0289A9-33D3-4450-B5D5-A0661CC71AD5}" sibTransId="{3323863A-25CC-4D7D-B1C2-176D6D37698F}"/>
    <dgm:cxn modelId="{AFD62D02-73F5-4C1F-81AB-862A898720DB}" type="presOf" srcId="{52D7C183-10EB-4053-9ED5-73515DEA7F63}" destId="{5028CCC5-7C07-4916-B56D-85425AFC401F}" srcOrd="0" destOrd="0" presId="urn:microsoft.com/office/officeart/2005/8/layout/process1"/>
    <dgm:cxn modelId="{3FC9EFC1-1880-4450-ADA5-A66BA507DA52}" type="presOf" srcId="{828D95D3-98B1-4388-A2B8-135EDC87FD2C}" destId="{C54697D2-CD54-4235-A805-BA88F6C8A993}" srcOrd="0" destOrd="0" presId="urn:microsoft.com/office/officeart/2005/8/layout/process1"/>
    <dgm:cxn modelId="{8BFBD6B5-F499-4BED-A292-8111DF906AA0}" type="presOf" srcId="{7A62553A-2446-4D09-B02B-B2C84746D2AB}" destId="{E9AF92F9-8F10-4DE3-8861-8D2545268B0E}" srcOrd="1" destOrd="0" presId="urn:microsoft.com/office/officeart/2005/8/layout/process1"/>
    <dgm:cxn modelId="{3ADA19DC-BB2D-40AC-81BF-24519525C46D}" srcId="{8CB49B0D-79DD-47BC-81AA-C73CB4A532E2}" destId="{4A35466F-601B-4D26-8D98-56591EC35204}" srcOrd="1" destOrd="0" parTransId="{AE4B95B4-EBAA-411E-BCDF-BA83DE0C1067}" sibTransId="{40F42833-81A8-4B50-9536-F9E416E42BCF}"/>
    <dgm:cxn modelId="{54B47757-D177-48E6-85D2-7D4D56F91C81}" type="presOf" srcId="{40F42833-81A8-4B50-9536-F9E416E42BCF}" destId="{B266858F-D2F5-4628-8434-644543464D01}" srcOrd="0" destOrd="0" presId="urn:microsoft.com/office/officeart/2005/8/layout/process1"/>
    <dgm:cxn modelId="{5B3A327E-94E1-4372-97B6-E0447379D30C}" srcId="{8CB49B0D-79DD-47BC-81AA-C73CB4A532E2}" destId="{52D7C183-10EB-4053-9ED5-73515DEA7F63}" srcOrd="0" destOrd="0" parTransId="{B581FC47-D201-434F-B2F0-AB34F422AC4B}" sibTransId="{828D95D3-98B1-4388-A2B8-135EDC87FD2C}"/>
    <dgm:cxn modelId="{44C43A66-C641-4D1F-9F34-A87CDFD896FF}" type="presOf" srcId="{828D95D3-98B1-4388-A2B8-135EDC87FD2C}" destId="{240B684F-910A-4E84-8076-E12DE25BA2C2}" srcOrd="1" destOrd="0" presId="urn:microsoft.com/office/officeart/2005/8/layout/process1"/>
    <dgm:cxn modelId="{9C43AE51-E386-47D2-876B-727FED05D698}" type="presOf" srcId="{6B49A4E9-D3DA-4FF6-9857-6D959932D55A}" destId="{0CD6B588-96F1-40F1-A60F-F7B01FD3BC4F}" srcOrd="0" destOrd="0" presId="urn:microsoft.com/office/officeart/2005/8/layout/process1"/>
    <dgm:cxn modelId="{683B972A-71E1-4E27-B6A1-640A06C770EA}" type="presOf" srcId="{7A62553A-2446-4D09-B02B-B2C84746D2AB}" destId="{644120E6-9885-4210-8C1D-D6FC5E4B47A7}" srcOrd="0" destOrd="0" presId="urn:microsoft.com/office/officeart/2005/8/layout/process1"/>
    <dgm:cxn modelId="{39C09E47-F12B-423B-854D-FF40E0FD257D}" srcId="{8CB49B0D-79DD-47BC-81AA-C73CB4A532E2}" destId="{E00EA7A9-59D3-4684-9455-04CF7B911595}" srcOrd="2" destOrd="0" parTransId="{33D69276-81EA-4991-8707-AB9E68ED4F02}" sibTransId="{7A62553A-2446-4D09-B02B-B2C84746D2AB}"/>
    <dgm:cxn modelId="{1C42E0E2-FE19-4FF3-A1BC-7CC1655F0280}" type="presOf" srcId="{8CB49B0D-79DD-47BC-81AA-C73CB4A532E2}" destId="{D13A45C9-C8CA-400A-B8FC-EAA8D02A7D53}" srcOrd="0" destOrd="0" presId="urn:microsoft.com/office/officeart/2005/8/layout/process1"/>
    <dgm:cxn modelId="{11A5BF4C-50E9-4D70-9121-DD82AA7FAF72}" type="presOf" srcId="{4A35466F-601B-4D26-8D98-56591EC35204}" destId="{84AAEA98-26FF-474B-A25B-553960D38A6C}" srcOrd="0" destOrd="0" presId="urn:microsoft.com/office/officeart/2005/8/layout/process1"/>
    <dgm:cxn modelId="{160947D3-1044-4401-8577-5D1840DE92D3}" type="presOf" srcId="{E00EA7A9-59D3-4684-9455-04CF7B911595}" destId="{F32A2EC3-D65C-475A-B576-0350C2A09498}" srcOrd="0" destOrd="0" presId="urn:microsoft.com/office/officeart/2005/8/layout/process1"/>
    <dgm:cxn modelId="{ABA0BBFE-0979-46C4-AC18-0077DB2C72A8}" type="presOf" srcId="{40F42833-81A8-4B50-9536-F9E416E42BCF}" destId="{9807CE91-7437-474E-8EF8-2CC5BBFDF064}" srcOrd="1" destOrd="0" presId="urn:microsoft.com/office/officeart/2005/8/layout/process1"/>
    <dgm:cxn modelId="{F4FEE9C2-6FA4-4120-8EFB-FB650DBDA878}" type="presParOf" srcId="{D13A45C9-C8CA-400A-B8FC-EAA8D02A7D53}" destId="{5028CCC5-7C07-4916-B56D-85425AFC401F}" srcOrd="0" destOrd="0" presId="urn:microsoft.com/office/officeart/2005/8/layout/process1"/>
    <dgm:cxn modelId="{362425DB-0D93-4A70-8370-139837052FBE}" type="presParOf" srcId="{D13A45C9-C8CA-400A-B8FC-EAA8D02A7D53}" destId="{C54697D2-CD54-4235-A805-BA88F6C8A993}" srcOrd="1" destOrd="0" presId="urn:microsoft.com/office/officeart/2005/8/layout/process1"/>
    <dgm:cxn modelId="{7C64833C-1CF2-40CB-8FC4-C20F20EA1041}" type="presParOf" srcId="{C54697D2-CD54-4235-A805-BA88F6C8A993}" destId="{240B684F-910A-4E84-8076-E12DE25BA2C2}" srcOrd="0" destOrd="0" presId="urn:microsoft.com/office/officeart/2005/8/layout/process1"/>
    <dgm:cxn modelId="{E824929B-025B-4B7E-B807-203C6FA13466}" type="presParOf" srcId="{D13A45C9-C8CA-400A-B8FC-EAA8D02A7D53}" destId="{84AAEA98-26FF-474B-A25B-553960D38A6C}" srcOrd="2" destOrd="0" presId="urn:microsoft.com/office/officeart/2005/8/layout/process1"/>
    <dgm:cxn modelId="{C1F8DA56-2FAB-43AD-A19F-D8BF9346113A}" type="presParOf" srcId="{D13A45C9-C8CA-400A-B8FC-EAA8D02A7D53}" destId="{B266858F-D2F5-4628-8434-644543464D01}" srcOrd="3" destOrd="0" presId="urn:microsoft.com/office/officeart/2005/8/layout/process1"/>
    <dgm:cxn modelId="{DEEE75D3-A9F2-4FC4-8C4E-60153F45637F}" type="presParOf" srcId="{B266858F-D2F5-4628-8434-644543464D01}" destId="{9807CE91-7437-474E-8EF8-2CC5BBFDF064}" srcOrd="0" destOrd="0" presId="urn:microsoft.com/office/officeart/2005/8/layout/process1"/>
    <dgm:cxn modelId="{929AD651-A572-4AC3-9C0C-635D2B7860C9}" type="presParOf" srcId="{D13A45C9-C8CA-400A-B8FC-EAA8D02A7D53}" destId="{F32A2EC3-D65C-475A-B576-0350C2A09498}" srcOrd="4" destOrd="0" presId="urn:microsoft.com/office/officeart/2005/8/layout/process1"/>
    <dgm:cxn modelId="{53E97CA6-8F90-47FF-93F6-C62EA223FBBF}" type="presParOf" srcId="{D13A45C9-C8CA-400A-B8FC-EAA8D02A7D53}" destId="{644120E6-9885-4210-8C1D-D6FC5E4B47A7}" srcOrd="5" destOrd="0" presId="urn:microsoft.com/office/officeart/2005/8/layout/process1"/>
    <dgm:cxn modelId="{9EE108F8-808D-4FDD-A699-25E66D104C5E}" type="presParOf" srcId="{644120E6-9885-4210-8C1D-D6FC5E4B47A7}" destId="{E9AF92F9-8F10-4DE3-8861-8D2545268B0E}" srcOrd="0" destOrd="0" presId="urn:microsoft.com/office/officeart/2005/8/layout/process1"/>
    <dgm:cxn modelId="{16B3820A-13A1-4641-8949-BBEE781A0E00}" type="presParOf" srcId="{D13A45C9-C8CA-400A-B8FC-EAA8D02A7D53}" destId="{0CD6B588-96F1-40F1-A60F-F7B01FD3BC4F}" srcOrd="6" destOrd="0" presId="urn:microsoft.com/office/officeart/2005/8/layout/process1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91BB941B-CAAF-451D-96E2-DADF46F879E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2DA8D3B-F7B2-43F5-9648-D7F0E4C9DDA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族表</a:t>
          </a:r>
          <a:r>
            <a:rPr lang="en-US" dirty="0" smtClean="0"/>
            <a:t>FAMILY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077B766-B97B-493B-BE0F-BA125F71E6AC}" type="parTrans" cxnId="{AB29B8C2-5CF1-44E2-A91F-B84E9F479994}">
      <dgm:prSet/>
      <dgm:spPr/>
      <dgm:t>
        <a:bodyPr/>
        <a:lstStyle/>
        <a:p>
          <a:endParaRPr lang="zh-CN" altLang="en-US"/>
        </a:p>
      </dgm:t>
    </dgm:pt>
    <dgm:pt modelId="{94E26E8A-E974-4D9C-9E6C-1BF355887C37}" type="sibTrans" cxnId="{AB29B8C2-5CF1-44E2-A91F-B84E9F479994}">
      <dgm:prSet/>
      <dgm:spPr/>
      <dgm:t>
        <a:bodyPr/>
        <a:lstStyle/>
        <a:p>
          <a:endParaRPr lang="zh-CN" altLang="en-US"/>
        </a:p>
      </dgm:t>
    </dgm:pt>
    <dgm:pt modelId="{CC6CC32E-5993-4E8E-AEA4-CFD2E338021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3D0FCCF-7BE1-4920-B41E-599B9021D116}" type="parTrans" cxnId="{9B7EBF06-D5DD-47E1-8F05-E5E6EB1BD4CB}">
      <dgm:prSet/>
      <dgm:spPr/>
      <dgm:t>
        <a:bodyPr/>
        <a:lstStyle/>
        <a:p>
          <a:endParaRPr lang="zh-CN" altLang="en-US"/>
        </a:p>
      </dgm:t>
    </dgm:pt>
    <dgm:pt modelId="{5D659D83-BE48-4772-818E-F76622BB5F20}" type="sibTrans" cxnId="{9B7EBF06-D5DD-47E1-8F05-E5E6EB1BD4CB}">
      <dgm:prSet/>
      <dgm:spPr/>
      <dgm:t>
        <a:bodyPr/>
        <a:lstStyle/>
        <a:p>
          <a:endParaRPr lang="zh-CN" altLang="en-US"/>
        </a:p>
      </dgm:t>
    </dgm:pt>
    <dgm:pt modelId="{0B259CB1-2C56-4E9D-93CB-DB483892EA7F}" type="pres">
      <dgm:prSet presAssocID="{91BB941B-CAAF-451D-96E2-DADF46F879E6}" presName="Name0" presStyleCnt="0">
        <dgm:presLayoutVars>
          <dgm:dir/>
          <dgm:resizeHandles val="exact"/>
        </dgm:presLayoutVars>
      </dgm:prSet>
      <dgm:spPr/>
    </dgm:pt>
    <dgm:pt modelId="{BD389226-514E-49ED-9564-B796B209DEF4}" type="pres">
      <dgm:prSet presAssocID="{72DA8D3B-F7B2-43F5-9648-D7F0E4C9DDA0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773D16-FC92-4979-9B4C-22FA9E52E029}" type="pres">
      <dgm:prSet presAssocID="{94E26E8A-E974-4D9C-9E6C-1BF355887C37}" presName="sibTrans" presStyleLbl="sibTrans2D1" presStyleIdx="0" presStyleCnt="1"/>
      <dgm:spPr/>
    </dgm:pt>
    <dgm:pt modelId="{B722BE2F-505E-4E18-94DD-20B426EAFE19}" type="pres">
      <dgm:prSet presAssocID="{94E26E8A-E974-4D9C-9E6C-1BF355887C37}" presName="connectorText" presStyleLbl="sibTrans2D1" presStyleIdx="0" presStyleCnt="1"/>
      <dgm:spPr/>
    </dgm:pt>
    <dgm:pt modelId="{D38EBA61-0FD6-4B3A-B03B-AF935B61B1DD}" type="pres">
      <dgm:prSet presAssocID="{CC6CC32E-5993-4E8E-AEA4-CFD2E3380211}" presName="node" presStyleLbl="node1" presStyleIdx="1" presStyleCnt="2">
        <dgm:presLayoutVars>
          <dgm:bulletEnabled val="1"/>
        </dgm:presLayoutVars>
      </dgm:prSet>
      <dgm:spPr/>
    </dgm:pt>
  </dgm:ptLst>
  <dgm:cxnLst>
    <dgm:cxn modelId="{D9FB4CEA-2C4C-4DA5-BACB-45DC415AA0AD}" type="presOf" srcId="{91BB941B-CAAF-451D-96E2-DADF46F879E6}" destId="{0B259CB1-2C56-4E9D-93CB-DB483892EA7F}" srcOrd="0" destOrd="0" presId="urn:microsoft.com/office/officeart/2005/8/layout/process1"/>
    <dgm:cxn modelId="{E6C390FF-9B43-4A6D-B28E-F9121DEDEF0F}" type="presOf" srcId="{94E26E8A-E974-4D9C-9E6C-1BF355887C37}" destId="{B722BE2F-505E-4E18-94DD-20B426EAFE19}" srcOrd="1" destOrd="0" presId="urn:microsoft.com/office/officeart/2005/8/layout/process1"/>
    <dgm:cxn modelId="{AB29B8C2-5CF1-44E2-A91F-B84E9F479994}" srcId="{91BB941B-CAAF-451D-96E2-DADF46F879E6}" destId="{72DA8D3B-F7B2-43F5-9648-D7F0E4C9DDA0}" srcOrd="0" destOrd="0" parTransId="{2077B766-B97B-493B-BE0F-BA125F71E6AC}" sibTransId="{94E26E8A-E974-4D9C-9E6C-1BF355887C37}"/>
    <dgm:cxn modelId="{BBD72FC3-7F30-410A-9131-FD3FE94E607B}" type="presOf" srcId="{CC6CC32E-5993-4E8E-AEA4-CFD2E3380211}" destId="{D38EBA61-0FD6-4B3A-B03B-AF935B61B1DD}" srcOrd="0" destOrd="0" presId="urn:microsoft.com/office/officeart/2005/8/layout/process1"/>
    <dgm:cxn modelId="{9B7EBF06-D5DD-47E1-8F05-E5E6EB1BD4CB}" srcId="{91BB941B-CAAF-451D-96E2-DADF46F879E6}" destId="{CC6CC32E-5993-4E8E-AEA4-CFD2E3380211}" srcOrd="1" destOrd="0" parTransId="{13D0FCCF-7BE1-4920-B41E-599B9021D116}" sibTransId="{5D659D83-BE48-4772-818E-F76622BB5F20}"/>
    <dgm:cxn modelId="{D32F99EF-0AAD-4406-A9B9-AD3F3338451C}" type="presOf" srcId="{72DA8D3B-F7B2-43F5-9648-D7F0E4C9DDA0}" destId="{BD389226-514E-49ED-9564-B796B209DEF4}" srcOrd="0" destOrd="0" presId="urn:microsoft.com/office/officeart/2005/8/layout/process1"/>
    <dgm:cxn modelId="{443D6839-2FF0-43E1-A24C-6C1324E68121}" type="presOf" srcId="{94E26E8A-E974-4D9C-9E6C-1BF355887C37}" destId="{03773D16-FC92-4979-9B4C-22FA9E52E029}" srcOrd="0" destOrd="0" presId="urn:microsoft.com/office/officeart/2005/8/layout/process1"/>
    <dgm:cxn modelId="{40DF8EED-ECEF-4BD0-9D51-F2F753CF4525}" type="presParOf" srcId="{0B259CB1-2C56-4E9D-93CB-DB483892EA7F}" destId="{BD389226-514E-49ED-9564-B796B209DEF4}" srcOrd="0" destOrd="0" presId="urn:microsoft.com/office/officeart/2005/8/layout/process1"/>
    <dgm:cxn modelId="{C90EC395-3CC0-4A72-B8B7-1B4214E67E6C}" type="presParOf" srcId="{0B259CB1-2C56-4E9D-93CB-DB483892EA7F}" destId="{03773D16-FC92-4979-9B4C-22FA9E52E029}" srcOrd="1" destOrd="0" presId="urn:microsoft.com/office/officeart/2005/8/layout/process1"/>
    <dgm:cxn modelId="{6F228C6C-4765-4375-92EB-3D3EFE46B7E6}" type="presParOf" srcId="{03773D16-FC92-4979-9B4C-22FA9E52E029}" destId="{B722BE2F-505E-4E18-94DD-20B426EAFE19}" srcOrd="0" destOrd="0" presId="urn:microsoft.com/office/officeart/2005/8/layout/process1"/>
    <dgm:cxn modelId="{7BD2B1B5-F171-43C3-BD59-4E0CEC1B2D21}" type="presParOf" srcId="{0B259CB1-2C56-4E9D-93CB-DB483892EA7F}" destId="{D38EBA61-0FD6-4B3A-B03B-AF935B61B1DD}" srcOrd="2" destOrd="0" presId="urn:microsoft.com/office/officeart/2005/8/layout/process1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C9DC726-0B1A-4834-B83E-824AD620C71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8870B81-BA0D-4EA3-8BFF-91F99ACE502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族表</a:t>
          </a:r>
          <a:r>
            <a:rPr lang="en-US" dirty="0" smtClean="0"/>
            <a:t>FAMILY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469EC0B-BEF5-4C05-A4E1-B705995A1560}" type="parTrans" cxnId="{5F46A337-7B04-4909-A7AF-4BED5E9C216A}">
      <dgm:prSet/>
      <dgm:spPr/>
      <dgm:t>
        <a:bodyPr/>
        <a:lstStyle/>
        <a:p>
          <a:endParaRPr lang="zh-CN" altLang="en-US"/>
        </a:p>
      </dgm:t>
    </dgm:pt>
    <dgm:pt modelId="{8BFE352E-BAA6-48B0-B5B2-70ED93D4A334}" type="sibTrans" cxnId="{5F46A337-7B04-4909-A7AF-4BED5E9C216A}">
      <dgm:prSet/>
      <dgm:spPr/>
      <dgm:t>
        <a:bodyPr/>
        <a:lstStyle/>
        <a:p>
          <a:endParaRPr lang="zh-CN" altLang="en-US"/>
        </a:p>
      </dgm:t>
    </dgm:pt>
    <dgm:pt modelId="{570D1A08-69C8-4642-8A67-7A1551DB90F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选择整行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C45C318-3E2D-446A-92CC-CBEFCA0C5A65}" type="parTrans" cxnId="{9BD104E5-5FB3-4818-9349-F08978F9F418}">
      <dgm:prSet/>
      <dgm:spPr/>
      <dgm:t>
        <a:bodyPr/>
        <a:lstStyle/>
        <a:p>
          <a:endParaRPr lang="zh-CN" altLang="en-US"/>
        </a:p>
      </dgm:t>
    </dgm:pt>
    <dgm:pt modelId="{8700DC0B-984B-4FD6-8D0B-90BA94000DAB}" type="sibTrans" cxnId="{9BD104E5-5FB3-4818-9349-F08978F9F418}">
      <dgm:prSet/>
      <dgm:spPr/>
      <dgm:t>
        <a:bodyPr/>
        <a:lstStyle/>
        <a:p>
          <a:endParaRPr lang="zh-CN" altLang="en-US"/>
        </a:p>
      </dgm:t>
    </dgm:pt>
    <dgm:pt modelId="{0EA80D54-9D26-40FC-A9E4-A6FA709F3EC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删除列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FC4763A-F2D5-45BD-849A-2F2EA20E160C}" type="parTrans" cxnId="{0A07D31E-B71D-4D58-A98D-78EBC0BA01C9}">
      <dgm:prSet/>
      <dgm:spPr/>
      <dgm:t>
        <a:bodyPr/>
        <a:lstStyle/>
        <a:p>
          <a:endParaRPr lang="zh-CN" altLang="en-US"/>
        </a:p>
      </dgm:t>
    </dgm:pt>
    <dgm:pt modelId="{338BB469-4C29-4E99-8DA9-5FACF4CDD7BA}" type="sibTrans" cxnId="{0A07D31E-B71D-4D58-A98D-78EBC0BA01C9}">
      <dgm:prSet/>
      <dgm:spPr/>
      <dgm:t>
        <a:bodyPr/>
        <a:lstStyle/>
        <a:p>
          <a:endParaRPr lang="zh-CN" altLang="en-US"/>
        </a:p>
      </dgm:t>
    </dgm:pt>
    <dgm:pt modelId="{C74E126F-EBC2-4EEA-A5B5-EE5DC9227AD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确认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95F0DD6-9483-4061-9996-FA89E74378EF}" type="parTrans" cxnId="{1986F97D-4337-4CEE-8AC0-71D3F20B9F4C}">
      <dgm:prSet/>
      <dgm:spPr/>
      <dgm:t>
        <a:bodyPr/>
        <a:lstStyle/>
        <a:p>
          <a:endParaRPr lang="zh-CN" altLang="en-US"/>
        </a:p>
      </dgm:t>
    </dgm:pt>
    <dgm:pt modelId="{8A116A4B-84F1-4607-8ED4-754DAC154F2E}" type="sibTrans" cxnId="{1986F97D-4337-4CEE-8AC0-71D3F20B9F4C}">
      <dgm:prSet/>
      <dgm:spPr/>
      <dgm:t>
        <a:bodyPr/>
        <a:lstStyle/>
        <a:p>
          <a:endParaRPr lang="zh-CN" altLang="en-US"/>
        </a:p>
      </dgm:t>
    </dgm:pt>
    <dgm:pt modelId="{B558F13A-BC5E-4D87-ABA5-82C717398797}" type="pres">
      <dgm:prSet presAssocID="{4C9DC726-0B1A-4834-B83E-824AD620C71C}" presName="Name0" presStyleCnt="0">
        <dgm:presLayoutVars>
          <dgm:dir/>
          <dgm:resizeHandles val="exact"/>
        </dgm:presLayoutVars>
      </dgm:prSet>
      <dgm:spPr/>
    </dgm:pt>
    <dgm:pt modelId="{37809AA5-ABA8-4FC8-A73C-E43DCCF5C148}" type="pres">
      <dgm:prSet presAssocID="{C8870B81-BA0D-4EA3-8BFF-91F99ACE502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7FA5AA-159C-4C54-AD40-86B313E81F30}" type="pres">
      <dgm:prSet presAssocID="{8BFE352E-BAA6-48B0-B5B2-70ED93D4A334}" presName="sibTrans" presStyleLbl="sibTrans2D1" presStyleIdx="0" presStyleCnt="3"/>
      <dgm:spPr/>
    </dgm:pt>
    <dgm:pt modelId="{57840242-5298-49C3-AB17-6B5A1D2D9C4D}" type="pres">
      <dgm:prSet presAssocID="{8BFE352E-BAA6-48B0-B5B2-70ED93D4A334}" presName="connectorText" presStyleLbl="sibTrans2D1" presStyleIdx="0" presStyleCnt="3"/>
      <dgm:spPr/>
    </dgm:pt>
    <dgm:pt modelId="{F5EB54E2-A455-4270-AD92-48E30C4DAA7F}" type="pres">
      <dgm:prSet presAssocID="{570D1A08-69C8-4642-8A67-7A1551DB90F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402BDA-2D74-4EEE-8769-307EA3CDF9F8}" type="pres">
      <dgm:prSet presAssocID="{8700DC0B-984B-4FD6-8D0B-90BA94000DAB}" presName="sibTrans" presStyleLbl="sibTrans2D1" presStyleIdx="1" presStyleCnt="3"/>
      <dgm:spPr/>
    </dgm:pt>
    <dgm:pt modelId="{5FB13F7A-61E8-44E0-A2BE-BF0B50F3BD99}" type="pres">
      <dgm:prSet presAssocID="{8700DC0B-984B-4FD6-8D0B-90BA94000DAB}" presName="connectorText" presStyleLbl="sibTrans2D1" presStyleIdx="1" presStyleCnt="3"/>
      <dgm:spPr/>
    </dgm:pt>
    <dgm:pt modelId="{C9100AA6-F74E-4D24-AAF1-61803F800186}" type="pres">
      <dgm:prSet presAssocID="{0EA80D54-9D26-40FC-A9E4-A6FA709F3EC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50AB95-BCEE-463F-B2C1-4616D99417E5}" type="pres">
      <dgm:prSet presAssocID="{338BB469-4C29-4E99-8DA9-5FACF4CDD7BA}" presName="sibTrans" presStyleLbl="sibTrans2D1" presStyleIdx="2" presStyleCnt="3"/>
      <dgm:spPr/>
    </dgm:pt>
    <dgm:pt modelId="{B7991325-7192-4FBE-8E56-05AAD96BB6FA}" type="pres">
      <dgm:prSet presAssocID="{338BB469-4C29-4E99-8DA9-5FACF4CDD7BA}" presName="connectorText" presStyleLbl="sibTrans2D1" presStyleIdx="2" presStyleCnt="3"/>
      <dgm:spPr/>
    </dgm:pt>
    <dgm:pt modelId="{DB6EC4F0-BEFC-41AE-AAE8-28D2F7B9F53B}" type="pres">
      <dgm:prSet presAssocID="{C74E126F-EBC2-4EEA-A5B5-EE5DC9227AD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62AE62-BE12-4FA6-A663-B194B5DF2AD7}" type="presOf" srcId="{0EA80D54-9D26-40FC-A9E4-A6FA709F3EC0}" destId="{C9100AA6-F74E-4D24-AAF1-61803F800186}" srcOrd="0" destOrd="0" presId="urn:microsoft.com/office/officeart/2005/8/layout/process1"/>
    <dgm:cxn modelId="{5227DB14-8E9B-42B7-BEA9-1CB71B45D972}" type="presOf" srcId="{C74E126F-EBC2-4EEA-A5B5-EE5DC9227ADA}" destId="{DB6EC4F0-BEFC-41AE-AAE8-28D2F7B9F53B}" srcOrd="0" destOrd="0" presId="urn:microsoft.com/office/officeart/2005/8/layout/process1"/>
    <dgm:cxn modelId="{0A07D31E-B71D-4D58-A98D-78EBC0BA01C9}" srcId="{4C9DC726-0B1A-4834-B83E-824AD620C71C}" destId="{0EA80D54-9D26-40FC-A9E4-A6FA709F3EC0}" srcOrd="2" destOrd="0" parTransId="{DFC4763A-F2D5-45BD-849A-2F2EA20E160C}" sibTransId="{338BB469-4C29-4E99-8DA9-5FACF4CDD7BA}"/>
    <dgm:cxn modelId="{8C226CAF-A0A1-4E81-8810-14E5CBAC23F2}" type="presOf" srcId="{338BB469-4C29-4E99-8DA9-5FACF4CDD7BA}" destId="{CF50AB95-BCEE-463F-B2C1-4616D99417E5}" srcOrd="0" destOrd="0" presId="urn:microsoft.com/office/officeart/2005/8/layout/process1"/>
    <dgm:cxn modelId="{156D3F74-A900-4476-8959-1EF40BDA6087}" type="presOf" srcId="{338BB469-4C29-4E99-8DA9-5FACF4CDD7BA}" destId="{B7991325-7192-4FBE-8E56-05AAD96BB6FA}" srcOrd="1" destOrd="0" presId="urn:microsoft.com/office/officeart/2005/8/layout/process1"/>
    <dgm:cxn modelId="{1986F97D-4337-4CEE-8AC0-71D3F20B9F4C}" srcId="{4C9DC726-0B1A-4834-B83E-824AD620C71C}" destId="{C74E126F-EBC2-4EEA-A5B5-EE5DC9227ADA}" srcOrd="3" destOrd="0" parTransId="{D95F0DD6-9483-4061-9996-FA89E74378EF}" sibTransId="{8A116A4B-84F1-4607-8ED4-754DAC154F2E}"/>
    <dgm:cxn modelId="{4FFF530F-F362-4E63-A42D-9808DA17AF0F}" type="presOf" srcId="{8BFE352E-BAA6-48B0-B5B2-70ED93D4A334}" destId="{57840242-5298-49C3-AB17-6B5A1D2D9C4D}" srcOrd="1" destOrd="0" presId="urn:microsoft.com/office/officeart/2005/8/layout/process1"/>
    <dgm:cxn modelId="{4E15E73B-08BD-4FA4-A457-8B63D8B3B22D}" type="presOf" srcId="{8BFE352E-BAA6-48B0-B5B2-70ED93D4A334}" destId="{257FA5AA-159C-4C54-AD40-86B313E81F30}" srcOrd="0" destOrd="0" presId="urn:microsoft.com/office/officeart/2005/8/layout/process1"/>
    <dgm:cxn modelId="{0211656B-6573-421B-BE83-20F85B1B81C2}" type="presOf" srcId="{4C9DC726-0B1A-4834-B83E-824AD620C71C}" destId="{B558F13A-BC5E-4D87-ABA5-82C717398797}" srcOrd="0" destOrd="0" presId="urn:microsoft.com/office/officeart/2005/8/layout/process1"/>
    <dgm:cxn modelId="{2BFEF8EE-64F6-492F-8592-7B2A7CB517E1}" type="presOf" srcId="{8700DC0B-984B-4FD6-8D0B-90BA94000DAB}" destId="{5FB13F7A-61E8-44E0-A2BE-BF0B50F3BD99}" srcOrd="1" destOrd="0" presId="urn:microsoft.com/office/officeart/2005/8/layout/process1"/>
    <dgm:cxn modelId="{9BD104E5-5FB3-4818-9349-F08978F9F418}" srcId="{4C9DC726-0B1A-4834-B83E-824AD620C71C}" destId="{570D1A08-69C8-4642-8A67-7A1551DB90FB}" srcOrd="1" destOrd="0" parTransId="{EC45C318-3E2D-446A-92CC-CBEFCA0C5A65}" sibTransId="{8700DC0B-984B-4FD6-8D0B-90BA94000DAB}"/>
    <dgm:cxn modelId="{DD4F7B76-931E-4CA3-9D82-59CE97DB74BA}" type="presOf" srcId="{8700DC0B-984B-4FD6-8D0B-90BA94000DAB}" destId="{96402BDA-2D74-4EEE-8769-307EA3CDF9F8}" srcOrd="0" destOrd="0" presId="urn:microsoft.com/office/officeart/2005/8/layout/process1"/>
    <dgm:cxn modelId="{2DF52E66-0BC3-437B-A07A-8B580A77C2E6}" type="presOf" srcId="{C8870B81-BA0D-4EA3-8BFF-91F99ACE502A}" destId="{37809AA5-ABA8-4FC8-A73C-E43DCCF5C148}" srcOrd="0" destOrd="0" presId="urn:microsoft.com/office/officeart/2005/8/layout/process1"/>
    <dgm:cxn modelId="{5F46A337-7B04-4909-A7AF-4BED5E9C216A}" srcId="{4C9DC726-0B1A-4834-B83E-824AD620C71C}" destId="{C8870B81-BA0D-4EA3-8BFF-91F99ACE502A}" srcOrd="0" destOrd="0" parTransId="{D469EC0B-BEF5-4C05-A4E1-B705995A1560}" sibTransId="{8BFE352E-BAA6-48B0-B5B2-70ED93D4A334}"/>
    <dgm:cxn modelId="{F82DC510-0B10-42CF-9A95-879E5AF0C100}" type="presOf" srcId="{570D1A08-69C8-4642-8A67-7A1551DB90FB}" destId="{F5EB54E2-A455-4270-AD92-48E30C4DAA7F}" srcOrd="0" destOrd="0" presId="urn:microsoft.com/office/officeart/2005/8/layout/process1"/>
    <dgm:cxn modelId="{1C140095-4D91-4389-8A8A-3A4A9AB87896}" type="presParOf" srcId="{B558F13A-BC5E-4D87-ABA5-82C717398797}" destId="{37809AA5-ABA8-4FC8-A73C-E43DCCF5C148}" srcOrd="0" destOrd="0" presId="urn:microsoft.com/office/officeart/2005/8/layout/process1"/>
    <dgm:cxn modelId="{86A2D37C-2B93-4AB0-AC08-7B32456D01F3}" type="presParOf" srcId="{B558F13A-BC5E-4D87-ABA5-82C717398797}" destId="{257FA5AA-159C-4C54-AD40-86B313E81F30}" srcOrd="1" destOrd="0" presId="urn:microsoft.com/office/officeart/2005/8/layout/process1"/>
    <dgm:cxn modelId="{0EE33B2A-BE23-4CC9-BC70-9C864C57903D}" type="presParOf" srcId="{257FA5AA-159C-4C54-AD40-86B313E81F30}" destId="{57840242-5298-49C3-AB17-6B5A1D2D9C4D}" srcOrd="0" destOrd="0" presId="urn:microsoft.com/office/officeart/2005/8/layout/process1"/>
    <dgm:cxn modelId="{C6AA0994-DDF7-4CBB-A88F-A9A9DAC8227B}" type="presParOf" srcId="{B558F13A-BC5E-4D87-ABA5-82C717398797}" destId="{F5EB54E2-A455-4270-AD92-48E30C4DAA7F}" srcOrd="2" destOrd="0" presId="urn:microsoft.com/office/officeart/2005/8/layout/process1"/>
    <dgm:cxn modelId="{BE1D5E51-C6A1-4F73-9183-9BF6C18C0235}" type="presParOf" srcId="{B558F13A-BC5E-4D87-ABA5-82C717398797}" destId="{96402BDA-2D74-4EEE-8769-307EA3CDF9F8}" srcOrd="3" destOrd="0" presId="urn:microsoft.com/office/officeart/2005/8/layout/process1"/>
    <dgm:cxn modelId="{C38F9668-F7F0-4EEC-90A0-A0D6BF49F192}" type="presParOf" srcId="{96402BDA-2D74-4EEE-8769-307EA3CDF9F8}" destId="{5FB13F7A-61E8-44E0-A2BE-BF0B50F3BD99}" srcOrd="0" destOrd="0" presId="urn:microsoft.com/office/officeart/2005/8/layout/process1"/>
    <dgm:cxn modelId="{71799239-C530-4F8B-95E9-6A84613D9306}" type="presParOf" srcId="{B558F13A-BC5E-4D87-ABA5-82C717398797}" destId="{C9100AA6-F74E-4D24-AAF1-61803F800186}" srcOrd="4" destOrd="0" presId="urn:microsoft.com/office/officeart/2005/8/layout/process1"/>
    <dgm:cxn modelId="{66A950A8-2DE5-4472-BBAE-EB67CDFEF56B}" type="presParOf" srcId="{B558F13A-BC5E-4D87-ABA5-82C717398797}" destId="{CF50AB95-BCEE-463F-B2C1-4616D99417E5}" srcOrd="5" destOrd="0" presId="urn:microsoft.com/office/officeart/2005/8/layout/process1"/>
    <dgm:cxn modelId="{E5B985E4-B56B-4310-8925-72BA70CDFE90}" type="presParOf" srcId="{CF50AB95-BCEE-463F-B2C1-4616D99417E5}" destId="{B7991325-7192-4FBE-8E56-05AAD96BB6FA}" srcOrd="0" destOrd="0" presId="urn:microsoft.com/office/officeart/2005/8/layout/process1"/>
    <dgm:cxn modelId="{C286B08F-8F4A-493A-B449-517D5CFB5596}" type="presParOf" srcId="{B558F13A-BC5E-4D87-ABA5-82C717398797}" destId="{DB6EC4F0-BEFC-41AE-AAE8-28D2F7B9F53B}" srcOrd="6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2851C9-31F0-4271-ABAB-4F942B0F0F4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50A15178-FA50-4482-8836-29E95938524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倒圆角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07B7840-3626-4BF7-BB0B-08B213468135}" type="parTrans" cxnId="{91B24F97-4E4E-4784-9BC2-5251C88CF933}">
      <dgm:prSet/>
      <dgm:spPr/>
      <dgm:t>
        <a:bodyPr/>
        <a:lstStyle/>
        <a:p>
          <a:endParaRPr lang="zh-CN" altLang="en-US"/>
        </a:p>
      </dgm:t>
    </dgm:pt>
    <dgm:pt modelId="{976C63D7-362B-4F06-8A5B-EFFFDEC8A401}" type="sibTrans" cxnId="{91B24F97-4E4E-4784-9BC2-5251C88CF933}">
      <dgm:prSet/>
      <dgm:spPr/>
      <dgm:t>
        <a:bodyPr/>
        <a:lstStyle/>
        <a:p>
          <a:endParaRPr lang="zh-CN" altLang="en-US"/>
        </a:p>
      </dgm:t>
    </dgm:pt>
    <dgm:pt modelId="{1FBA6539-1396-4FD8-93D6-FF576F4F84AD}" type="pres">
      <dgm:prSet presAssocID="{882851C9-31F0-4271-ABAB-4F942B0F0F43}" presName="Name0" presStyleCnt="0">
        <dgm:presLayoutVars>
          <dgm:dir/>
          <dgm:animLvl val="lvl"/>
          <dgm:resizeHandles val="exact"/>
        </dgm:presLayoutVars>
      </dgm:prSet>
      <dgm:spPr/>
    </dgm:pt>
    <dgm:pt modelId="{46151BB3-AEA3-4E1A-A7B8-1FA5287FA62D}" type="pres">
      <dgm:prSet presAssocID="{882851C9-31F0-4271-ABAB-4F942B0F0F43}" presName="dummy" presStyleCnt="0"/>
      <dgm:spPr/>
    </dgm:pt>
    <dgm:pt modelId="{6B12EFCB-C4F2-4636-8908-C0FE9D296D2D}" type="pres">
      <dgm:prSet presAssocID="{882851C9-31F0-4271-ABAB-4F942B0F0F43}" presName="linH" presStyleCnt="0"/>
      <dgm:spPr/>
    </dgm:pt>
    <dgm:pt modelId="{03249E03-C537-42B5-A8B8-61EC37E0760E}" type="pres">
      <dgm:prSet presAssocID="{882851C9-31F0-4271-ABAB-4F942B0F0F43}" presName="padding1" presStyleCnt="0"/>
      <dgm:spPr/>
    </dgm:pt>
    <dgm:pt modelId="{ED49DB32-3274-4D28-8FDF-85B801988722}" type="pres">
      <dgm:prSet presAssocID="{50A15178-FA50-4482-8836-29E959385247}" presName="linV" presStyleCnt="0"/>
      <dgm:spPr/>
    </dgm:pt>
    <dgm:pt modelId="{2FD1A695-6E44-4883-BC0F-2166662EA014}" type="pres">
      <dgm:prSet presAssocID="{50A15178-FA50-4482-8836-29E959385247}" presName="spVertical1" presStyleCnt="0"/>
      <dgm:spPr/>
    </dgm:pt>
    <dgm:pt modelId="{39D581C3-26A3-4EBE-84EF-09C2EEB51180}" type="pres">
      <dgm:prSet presAssocID="{50A15178-FA50-4482-8836-29E959385247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0F080B4D-5C8B-4F95-A5B5-C46E3EA4273E}" type="pres">
      <dgm:prSet presAssocID="{50A15178-FA50-4482-8836-29E959385247}" presName="spVertical2" presStyleCnt="0"/>
      <dgm:spPr/>
    </dgm:pt>
    <dgm:pt modelId="{2948B7BC-4634-432E-976D-0EDBDB3189AA}" type="pres">
      <dgm:prSet presAssocID="{50A15178-FA50-4482-8836-29E959385247}" presName="spVertical3" presStyleCnt="0"/>
      <dgm:spPr/>
    </dgm:pt>
    <dgm:pt modelId="{C7857159-C7C2-4F79-B114-FA31B9BA552C}" type="pres">
      <dgm:prSet presAssocID="{882851C9-31F0-4271-ABAB-4F942B0F0F43}" presName="padding2" presStyleCnt="0"/>
      <dgm:spPr/>
    </dgm:pt>
    <dgm:pt modelId="{1E3A2648-2A2C-496A-9398-074588CB997D}" type="pres">
      <dgm:prSet presAssocID="{882851C9-31F0-4271-ABAB-4F942B0F0F43}" presName="negArrow" presStyleCnt="0"/>
      <dgm:spPr/>
    </dgm:pt>
    <dgm:pt modelId="{BC76907D-7004-4681-9D54-B3A68DB15CC5}" type="pres">
      <dgm:prSet presAssocID="{882851C9-31F0-4271-ABAB-4F942B0F0F43}" presName="backgroundArrow" presStyleLbl="node1" presStyleIdx="0" presStyleCnt="1"/>
      <dgm:spPr/>
    </dgm:pt>
  </dgm:ptLst>
  <dgm:cxnLst>
    <dgm:cxn modelId="{91B24F97-4E4E-4784-9BC2-5251C88CF933}" srcId="{882851C9-31F0-4271-ABAB-4F942B0F0F43}" destId="{50A15178-FA50-4482-8836-29E959385247}" srcOrd="0" destOrd="0" parTransId="{107B7840-3626-4BF7-BB0B-08B213468135}" sibTransId="{976C63D7-362B-4F06-8A5B-EFFFDEC8A401}"/>
    <dgm:cxn modelId="{53587717-7C75-423A-96A0-7D1422C4B0AD}" type="presOf" srcId="{882851C9-31F0-4271-ABAB-4F942B0F0F43}" destId="{1FBA6539-1396-4FD8-93D6-FF576F4F84AD}" srcOrd="0" destOrd="0" presId="urn:microsoft.com/office/officeart/2005/8/layout/hProcess3"/>
    <dgm:cxn modelId="{C562AE9A-0A46-4EF7-95F4-32A51452906A}" type="presOf" srcId="{50A15178-FA50-4482-8836-29E959385247}" destId="{39D581C3-26A3-4EBE-84EF-09C2EEB51180}" srcOrd="0" destOrd="0" presId="urn:microsoft.com/office/officeart/2005/8/layout/hProcess3"/>
    <dgm:cxn modelId="{F403C5E5-E15C-405C-B358-73B948B2A581}" type="presParOf" srcId="{1FBA6539-1396-4FD8-93D6-FF576F4F84AD}" destId="{46151BB3-AEA3-4E1A-A7B8-1FA5287FA62D}" srcOrd="0" destOrd="0" presId="urn:microsoft.com/office/officeart/2005/8/layout/hProcess3"/>
    <dgm:cxn modelId="{868641EA-4E3B-48D8-A56C-BBEDCB094592}" type="presParOf" srcId="{1FBA6539-1396-4FD8-93D6-FF576F4F84AD}" destId="{6B12EFCB-C4F2-4636-8908-C0FE9D296D2D}" srcOrd="1" destOrd="0" presId="urn:microsoft.com/office/officeart/2005/8/layout/hProcess3"/>
    <dgm:cxn modelId="{65CF4877-CA5F-438B-A7A7-374BA8593386}" type="presParOf" srcId="{6B12EFCB-C4F2-4636-8908-C0FE9D296D2D}" destId="{03249E03-C537-42B5-A8B8-61EC37E0760E}" srcOrd="0" destOrd="0" presId="urn:microsoft.com/office/officeart/2005/8/layout/hProcess3"/>
    <dgm:cxn modelId="{0AFDE9F4-EAD5-45DB-8B4E-ED85E4760FF7}" type="presParOf" srcId="{6B12EFCB-C4F2-4636-8908-C0FE9D296D2D}" destId="{ED49DB32-3274-4D28-8FDF-85B801988722}" srcOrd="1" destOrd="0" presId="urn:microsoft.com/office/officeart/2005/8/layout/hProcess3"/>
    <dgm:cxn modelId="{CE8103C4-F885-4E5C-B5FD-705A319EDD79}" type="presParOf" srcId="{ED49DB32-3274-4D28-8FDF-85B801988722}" destId="{2FD1A695-6E44-4883-BC0F-2166662EA014}" srcOrd="0" destOrd="0" presId="urn:microsoft.com/office/officeart/2005/8/layout/hProcess3"/>
    <dgm:cxn modelId="{7FEB95FF-2A3B-49F6-95A3-1E5F66AE7C58}" type="presParOf" srcId="{ED49DB32-3274-4D28-8FDF-85B801988722}" destId="{39D581C3-26A3-4EBE-84EF-09C2EEB51180}" srcOrd="1" destOrd="0" presId="urn:microsoft.com/office/officeart/2005/8/layout/hProcess3"/>
    <dgm:cxn modelId="{E9E2AB32-0A16-4351-9056-C09FC62AF7F5}" type="presParOf" srcId="{ED49DB32-3274-4D28-8FDF-85B801988722}" destId="{0F080B4D-5C8B-4F95-A5B5-C46E3EA4273E}" srcOrd="2" destOrd="0" presId="urn:microsoft.com/office/officeart/2005/8/layout/hProcess3"/>
    <dgm:cxn modelId="{C37A24C7-262B-45CE-8ED2-741166F1CDDC}" type="presParOf" srcId="{ED49DB32-3274-4D28-8FDF-85B801988722}" destId="{2948B7BC-4634-432E-976D-0EDBDB3189AA}" srcOrd="3" destOrd="0" presId="urn:microsoft.com/office/officeart/2005/8/layout/hProcess3"/>
    <dgm:cxn modelId="{B5CB719E-CE64-45F5-BBC6-548279D7834E}" type="presParOf" srcId="{6B12EFCB-C4F2-4636-8908-C0FE9D296D2D}" destId="{C7857159-C7C2-4F79-B114-FA31B9BA552C}" srcOrd="2" destOrd="0" presId="urn:microsoft.com/office/officeart/2005/8/layout/hProcess3"/>
    <dgm:cxn modelId="{7CBEC6C9-C8D3-4414-8D8A-F4D8984F71FF}" type="presParOf" srcId="{6B12EFCB-C4F2-4636-8908-C0FE9D296D2D}" destId="{1E3A2648-2A2C-496A-9398-074588CB997D}" srcOrd="3" destOrd="0" presId="urn:microsoft.com/office/officeart/2005/8/layout/hProcess3"/>
    <dgm:cxn modelId="{F0C337D5-ABA5-46D0-AEC3-CE33D6FAFB12}" type="presParOf" srcId="{6B12EFCB-C4F2-4636-8908-C0FE9D296D2D}" destId="{BC76907D-7004-4681-9D54-B3A68DB15CC5}" srcOrd="4" destOrd="0" presId="urn:microsoft.com/office/officeart/2005/8/layout/hProcess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23D840-14F6-4F64-BC6A-9D7632802408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DC2E9D21-1F4F-4D0B-9900-9A3F62056B3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FC2645E-FEF8-493A-B64F-B0F59678749F}" type="parTrans" cxnId="{260BB55F-3B11-4031-9E44-FCFC34A315D4}">
      <dgm:prSet/>
      <dgm:spPr/>
      <dgm:t>
        <a:bodyPr/>
        <a:lstStyle/>
        <a:p>
          <a:endParaRPr lang="zh-CN" altLang="en-US"/>
        </a:p>
      </dgm:t>
    </dgm:pt>
    <dgm:pt modelId="{508976A8-343E-4A69-93C2-5D501CC09898}" type="sibTrans" cxnId="{260BB55F-3B11-4031-9E44-FCFC34A315D4}">
      <dgm:prSet/>
      <dgm:spPr/>
      <dgm:t>
        <a:bodyPr/>
        <a:lstStyle/>
        <a:p>
          <a:endParaRPr lang="zh-CN" altLang="en-US"/>
        </a:p>
      </dgm:t>
    </dgm:pt>
    <dgm:pt modelId="{148D0141-5BAC-4F80-98B1-71AA96A77C09}" type="pres">
      <dgm:prSet presAssocID="{3F23D840-14F6-4F64-BC6A-9D7632802408}" presName="Name0" presStyleCnt="0">
        <dgm:presLayoutVars>
          <dgm:dir/>
          <dgm:animLvl val="lvl"/>
          <dgm:resizeHandles val="exact"/>
        </dgm:presLayoutVars>
      </dgm:prSet>
      <dgm:spPr/>
    </dgm:pt>
    <dgm:pt modelId="{95361BE5-C85D-4F90-A5CC-4A1EE1A470CA}" type="pres">
      <dgm:prSet presAssocID="{3F23D840-14F6-4F64-BC6A-9D7632802408}" presName="dummy" presStyleCnt="0"/>
      <dgm:spPr/>
    </dgm:pt>
    <dgm:pt modelId="{BAF9EEEB-46CA-43EB-98D2-1C837739AB4A}" type="pres">
      <dgm:prSet presAssocID="{3F23D840-14F6-4F64-BC6A-9D7632802408}" presName="linH" presStyleCnt="0"/>
      <dgm:spPr/>
    </dgm:pt>
    <dgm:pt modelId="{54E689AB-633F-47D2-9AAF-79DEDC9989F1}" type="pres">
      <dgm:prSet presAssocID="{3F23D840-14F6-4F64-BC6A-9D7632802408}" presName="padding1" presStyleCnt="0"/>
      <dgm:spPr/>
    </dgm:pt>
    <dgm:pt modelId="{FC9F3D1D-7B09-44FF-B9C8-0F910B515227}" type="pres">
      <dgm:prSet presAssocID="{DC2E9D21-1F4F-4D0B-9900-9A3F62056B3B}" presName="linV" presStyleCnt="0"/>
      <dgm:spPr/>
    </dgm:pt>
    <dgm:pt modelId="{062B3A3C-087E-4C21-819F-6DACE229589E}" type="pres">
      <dgm:prSet presAssocID="{DC2E9D21-1F4F-4D0B-9900-9A3F62056B3B}" presName="spVertical1" presStyleCnt="0"/>
      <dgm:spPr/>
    </dgm:pt>
    <dgm:pt modelId="{D750EAE2-D033-4836-ACCF-FEBB2A32A131}" type="pres">
      <dgm:prSet presAssocID="{DC2E9D21-1F4F-4D0B-9900-9A3F62056B3B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1484EFDC-0E18-4CF7-8209-B8B31913C575}" type="pres">
      <dgm:prSet presAssocID="{DC2E9D21-1F4F-4D0B-9900-9A3F62056B3B}" presName="spVertical2" presStyleCnt="0"/>
      <dgm:spPr/>
    </dgm:pt>
    <dgm:pt modelId="{BDC7C982-78BF-47B2-B515-1334A3E7F41D}" type="pres">
      <dgm:prSet presAssocID="{DC2E9D21-1F4F-4D0B-9900-9A3F62056B3B}" presName="spVertical3" presStyleCnt="0"/>
      <dgm:spPr/>
    </dgm:pt>
    <dgm:pt modelId="{1C3F2D88-00F3-4438-8509-7DDE77A6BA28}" type="pres">
      <dgm:prSet presAssocID="{3F23D840-14F6-4F64-BC6A-9D7632802408}" presName="padding2" presStyleCnt="0"/>
      <dgm:spPr/>
    </dgm:pt>
    <dgm:pt modelId="{1F14A858-33B0-4DD5-9252-D8B0B6355BDF}" type="pres">
      <dgm:prSet presAssocID="{3F23D840-14F6-4F64-BC6A-9D7632802408}" presName="negArrow" presStyleCnt="0"/>
      <dgm:spPr/>
    </dgm:pt>
    <dgm:pt modelId="{5DB70E1E-FF30-413F-86CC-46A3804A137F}" type="pres">
      <dgm:prSet presAssocID="{3F23D840-14F6-4F64-BC6A-9D7632802408}" presName="backgroundArrow" presStyleLbl="node1" presStyleIdx="0" presStyleCnt="1" custLinFactX="20000" custLinFactNeighborX="100000" custLinFactNeighborY="-25874"/>
      <dgm:spPr/>
    </dgm:pt>
  </dgm:ptLst>
  <dgm:cxnLst>
    <dgm:cxn modelId="{2FA270F9-BCC6-479C-B6F0-5AE9E80645E8}" type="presOf" srcId="{DC2E9D21-1F4F-4D0B-9900-9A3F62056B3B}" destId="{D750EAE2-D033-4836-ACCF-FEBB2A32A131}" srcOrd="0" destOrd="0" presId="urn:microsoft.com/office/officeart/2005/8/layout/hProcess3"/>
    <dgm:cxn modelId="{260BB55F-3B11-4031-9E44-FCFC34A315D4}" srcId="{3F23D840-14F6-4F64-BC6A-9D7632802408}" destId="{DC2E9D21-1F4F-4D0B-9900-9A3F62056B3B}" srcOrd="0" destOrd="0" parTransId="{EFC2645E-FEF8-493A-B64F-B0F59678749F}" sibTransId="{508976A8-343E-4A69-93C2-5D501CC09898}"/>
    <dgm:cxn modelId="{6EEA9021-8B10-480E-A716-1EF6F8D5595D}" type="presOf" srcId="{3F23D840-14F6-4F64-BC6A-9D7632802408}" destId="{148D0141-5BAC-4F80-98B1-71AA96A77C09}" srcOrd="0" destOrd="0" presId="urn:microsoft.com/office/officeart/2005/8/layout/hProcess3"/>
    <dgm:cxn modelId="{3BEABF8C-9FE0-4DF7-8694-2496D436F4AD}" type="presParOf" srcId="{148D0141-5BAC-4F80-98B1-71AA96A77C09}" destId="{95361BE5-C85D-4F90-A5CC-4A1EE1A470CA}" srcOrd="0" destOrd="0" presId="urn:microsoft.com/office/officeart/2005/8/layout/hProcess3"/>
    <dgm:cxn modelId="{51C98237-4A11-4CAD-AF31-70A12F1FB67E}" type="presParOf" srcId="{148D0141-5BAC-4F80-98B1-71AA96A77C09}" destId="{BAF9EEEB-46CA-43EB-98D2-1C837739AB4A}" srcOrd="1" destOrd="0" presId="urn:microsoft.com/office/officeart/2005/8/layout/hProcess3"/>
    <dgm:cxn modelId="{FC3210A1-79A0-4994-BB6C-787864F34320}" type="presParOf" srcId="{BAF9EEEB-46CA-43EB-98D2-1C837739AB4A}" destId="{54E689AB-633F-47D2-9AAF-79DEDC9989F1}" srcOrd="0" destOrd="0" presId="urn:microsoft.com/office/officeart/2005/8/layout/hProcess3"/>
    <dgm:cxn modelId="{B8C93B4C-7C83-4223-ACD8-3861367BD056}" type="presParOf" srcId="{BAF9EEEB-46CA-43EB-98D2-1C837739AB4A}" destId="{FC9F3D1D-7B09-44FF-B9C8-0F910B515227}" srcOrd="1" destOrd="0" presId="urn:microsoft.com/office/officeart/2005/8/layout/hProcess3"/>
    <dgm:cxn modelId="{0024CC20-53D8-48DB-858B-509CDCD1D263}" type="presParOf" srcId="{FC9F3D1D-7B09-44FF-B9C8-0F910B515227}" destId="{062B3A3C-087E-4C21-819F-6DACE229589E}" srcOrd="0" destOrd="0" presId="urn:microsoft.com/office/officeart/2005/8/layout/hProcess3"/>
    <dgm:cxn modelId="{7832E032-FAF8-48F2-854E-7393D56D4104}" type="presParOf" srcId="{FC9F3D1D-7B09-44FF-B9C8-0F910B515227}" destId="{D750EAE2-D033-4836-ACCF-FEBB2A32A131}" srcOrd="1" destOrd="0" presId="urn:microsoft.com/office/officeart/2005/8/layout/hProcess3"/>
    <dgm:cxn modelId="{76A81682-3CEF-4E2E-992A-D874C7EE00DB}" type="presParOf" srcId="{FC9F3D1D-7B09-44FF-B9C8-0F910B515227}" destId="{1484EFDC-0E18-4CF7-8209-B8B31913C575}" srcOrd="2" destOrd="0" presId="urn:microsoft.com/office/officeart/2005/8/layout/hProcess3"/>
    <dgm:cxn modelId="{71CA8BD9-C5E5-4266-8F85-781C53BD3FA0}" type="presParOf" srcId="{FC9F3D1D-7B09-44FF-B9C8-0F910B515227}" destId="{BDC7C982-78BF-47B2-B515-1334A3E7F41D}" srcOrd="3" destOrd="0" presId="urn:microsoft.com/office/officeart/2005/8/layout/hProcess3"/>
    <dgm:cxn modelId="{075D5CB9-2261-4EBC-A71A-4686AC4CA893}" type="presParOf" srcId="{BAF9EEEB-46CA-43EB-98D2-1C837739AB4A}" destId="{1C3F2D88-00F3-4438-8509-7DDE77A6BA28}" srcOrd="2" destOrd="0" presId="urn:microsoft.com/office/officeart/2005/8/layout/hProcess3"/>
    <dgm:cxn modelId="{F656CA5F-1F9C-4B54-94F4-80867211ECE7}" type="presParOf" srcId="{BAF9EEEB-46CA-43EB-98D2-1C837739AB4A}" destId="{1F14A858-33B0-4DD5-9252-D8B0B6355BDF}" srcOrd="3" destOrd="0" presId="urn:microsoft.com/office/officeart/2005/8/layout/hProcess3"/>
    <dgm:cxn modelId="{87B26CD0-DBB4-406E-892C-8518426062ED}" type="presParOf" srcId="{BAF9EEEB-46CA-43EB-98D2-1C837739AB4A}" destId="{5DB70E1E-FF30-413F-86CC-46A3804A137F}" srcOrd="4" destOrd="0" presId="urn:microsoft.com/office/officeart/2005/8/layout/hProcess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E5184BE-0055-409D-B186-12D5F98E083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0E93C88-CDEB-43C4-8E2C-3AF22F7FD84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FAMILY】</a:t>
          </a:r>
          <a:endParaRPr lang="zh-CN" altLang="en-US" dirty="0"/>
        </a:p>
      </dgm:t>
    </dgm:pt>
    <dgm:pt modelId="{66CCD179-7385-4887-AE52-F64CC28F4588}" type="parTrans" cxnId="{9D8A3829-E8FE-463A-971B-E3A2009713AB}">
      <dgm:prSet/>
      <dgm:spPr/>
      <dgm:t>
        <a:bodyPr/>
        <a:lstStyle/>
        <a:p>
          <a:endParaRPr lang="zh-CN" altLang="en-US"/>
        </a:p>
      </dgm:t>
    </dgm:pt>
    <dgm:pt modelId="{E93C69D5-C126-4FFE-BC42-EFE3AACF1AAF}" type="sibTrans" cxnId="{9D8A3829-E8FE-463A-971B-E3A2009713AB}">
      <dgm:prSet/>
      <dgm:spPr/>
      <dgm:t>
        <a:bodyPr/>
        <a:lstStyle/>
        <a:p>
          <a:endParaRPr lang="zh-CN" altLang="en-US"/>
        </a:p>
      </dgm:t>
    </dgm:pt>
    <dgm:pt modelId="{E1164895-3AF5-488B-9825-677816BBAF35}" type="pres">
      <dgm:prSet presAssocID="{3E5184BE-0055-409D-B186-12D5F98E083D}" presName="Name0" presStyleCnt="0">
        <dgm:presLayoutVars>
          <dgm:dir/>
          <dgm:resizeHandles val="exact"/>
        </dgm:presLayoutVars>
      </dgm:prSet>
      <dgm:spPr/>
    </dgm:pt>
    <dgm:pt modelId="{09869E69-8E62-42A3-9DCC-E6D19C0B53FB}" type="pres">
      <dgm:prSet presAssocID="{A0E93C88-CDEB-43C4-8E2C-3AF22F7FD841}" presName="node" presStyleLbl="node1" presStyleIdx="0" presStyleCnt="1">
        <dgm:presLayoutVars>
          <dgm:bulletEnabled val="1"/>
        </dgm:presLayoutVars>
      </dgm:prSet>
      <dgm:spPr/>
    </dgm:pt>
  </dgm:ptLst>
  <dgm:cxnLst>
    <dgm:cxn modelId="{9D8A3829-E8FE-463A-971B-E3A2009713AB}" srcId="{3E5184BE-0055-409D-B186-12D5F98E083D}" destId="{A0E93C88-CDEB-43C4-8E2C-3AF22F7FD841}" srcOrd="0" destOrd="0" parTransId="{66CCD179-7385-4887-AE52-F64CC28F4588}" sibTransId="{E93C69D5-C126-4FFE-BC42-EFE3AACF1AAF}"/>
    <dgm:cxn modelId="{67922721-6AAE-4932-B905-B270169836BF}" type="presOf" srcId="{3E5184BE-0055-409D-B186-12D5F98E083D}" destId="{E1164895-3AF5-488B-9825-677816BBAF35}" srcOrd="0" destOrd="0" presId="urn:microsoft.com/office/officeart/2005/8/layout/process1"/>
    <dgm:cxn modelId="{26AA0DF9-1F8E-4A19-8E77-06019E74C78E}" type="presOf" srcId="{A0E93C88-CDEB-43C4-8E2C-3AF22F7FD841}" destId="{09869E69-8E62-42A3-9DCC-E6D19C0B53FB}" srcOrd="0" destOrd="0" presId="urn:microsoft.com/office/officeart/2005/8/layout/process1"/>
    <dgm:cxn modelId="{D2BD5277-09BB-4230-915C-966939E86EDA}" type="presParOf" srcId="{E1164895-3AF5-488B-9825-677816BBAF35}" destId="{09869E69-8E62-42A3-9DCC-E6D19C0B53FB}" srcOrd="0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5CDB050-6650-480A-A824-41FC14084D01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39D4661-5A5A-4033-9756-2E19E5D2E2F7}">
      <dgm:prSet phldrT="[文本]"/>
      <dgm:spPr/>
      <dgm:t>
        <a:bodyPr/>
        <a:lstStyle/>
        <a:p>
          <a:r>
            <a:rPr lang="zh-CN" altLang="en-US" dirty="0" smtClean="0"/>
            <a:t>做相应的编辑</a:t>
          </a:r>
          <a:endParaRPr lang="zh-CN" altLang="en-US" dirty="0"/>
        </a:p>
      </dgm:t>
    </dgm:pt>
    <dgm:pt modelId="{D4D04F28-33FC-4AB5-8FDF-13D73AC081D0}" type="parTrans" cxnId="{F08DF544-65A7-4E22-B984-716A82FC917E}">
      <dgm:prSet/>
      <dgm:spPr/>
      <dgm:t>
        <a:bodyPr/>
        <a:lstStyle/>
        <a:p>
          <a:endParaRPr lang="zh-CN" altLang="en-US"/>
        </a:p>
      </dgm:t>
    </dgm:pt>
    <dgm:pt modelId="{D3F0B84E-3420-47BD-BFD0-B55D4EC56E97}" type="sibTrans" cxnId="{F08DF544-65A7-4E22-B984-716A82FC917E}">
      <dgm:prSet/>
      <dgm:spPr/>
      <dgm:t>
        <a:bodyPr/>
        <a:lstStyle/>
        <a:p>
          <a:endParaRPr lang="zh-CN" altLang="en-US"/>
        </a:p>
      </dgm:t>
    </dgm:pt>
    <dgm:pt modelId="{9E630914-B3CA-4D9B-9D94-B86A90061F75}" type="pres">
      <dgm:prSet presAssocID="{F5CDB050-6650-480A-A824-41FC14084D01}" presName="Name0" presStyleCnt="0">
        <dgm:presLayoutVars>
          <dgm:dir/>
          <dgm:animLvl val="lvl"/>
          <dgm:resizeHandles val="exact"/>
        </dgm:presLayoutVars>
      </dgm:prSet>
      <dgm:spPr/>
    </dgm:pt>
    <dgm:pt modelId="{3FFB41D0-4CED-4ACC-BB60-FAC2A2287588}" type="pres">
      <dgm:prSet presAssocID="{F5CDB050-6650-480A-A824-41FC14084D01}" presName="dummy" presStyleCnt="0"/>
      <dgm:spPr/>
    </dgm:pt>
    <dgm:pt modelId="{E8D7A64C-2815-476D-91C5-3FC858E6BEFB}" type="pres">
      <dgm:prSet presAssocID="{F5CDB050-6650-480A-A824-41FC14084D01}" presName="linH" presStyleCnt="0"/>
      <dgm:spPr/>
    </dgm:pt>
    <dgm:pt modelId="{4EFC5C8D-A8D9-4DDD-ABA4-F53DDF476710}" type="pres">
      <dgm:prSet presAssocID="{F5CDB050-6650-480A-A824-41FC14084D01}" presName="padding1" presStyleCnt="0"/>
      <dgm:spPr/>
    </dgm:pt>
    <dgm:pt modelId="{2F5BF172-ACF9-417B-A35A-E8A79531A0B4}" type="pres">
      <dgm:prSet presAssocID="{939D4661-5A5A-4033-9756-2E19E5D2E2F7}" presName="linV" presStyleCnt="0"/>
      <dgm:spPr/>
    </dgm:pt>
    <dgm:pt modelId="{BC4C3A75-448B-4D71-908B-073536D805B2}" type="pres">
      <dgm:prSet presAssocID="{939D4661-5A5A-4033-9756-2E19E5D2E2F7}" presName="spVertical1" presStyleCnt="0"/>
      <dgm:spPr/>
    </dgm:pt>
    <dgm:pt modelId="{4AC1E87E-0516-4426-BFEB-304346F3BD7C}" type="pres">
      <dgm:prSet presAssocID="{939D4661-5A5A-4033-9756-2E19E5D2E2F7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0EE91266-6DD1-495F-869F-34F72A08941D}" type="pres">
      <dgm:prSet presAssocID="{939D4661-5A5A-4033-9756-2E19E5D2E2F7}" presName="spVertical2" presStyleCnt="0"/>
      <dgm:spPr/>
    </dgm:pt>
    <dgm:pt modelId="{1B59BEE2-7AE2-4D8A-86B7-1B35B5C63ED1}" type="pres">
      <dgm:prSet presAssocID="{939D4661-5A5A-4033-9756-2E19E5D2E2F7}" presName="spVertical3" presStyleCnt="0"/>
      <dgm:spPr/>
    </dgm:pt>
    <dgm:pt modelId="{38657F17-DEA3-4E65-BC9D-7C33F73E210E}" type="pres">
      <dgm:prSet presAssocID="{F5CDB050-6650-480A-A824-41FC14084D01}" presName="padding2" presStyleCnt="0"/>
      <dgm:spPr/>
    </dgm:pt>
    <dgm:pt modelId="{C9F433F5-1401-462F-97B8-800E168B795E}" type="pres">
      <dgm:prSet presAssocID="{F5CDB050-6650-480A-A824-41FC14084D01}" presName="negArrow" presStyleCnt="0"/>
      <dgm:spPr/>
    </dgm:pt>
    <dgm:pt modelId="{FE848C91-9D14-4DFB-9BD4-15945DCA6F63}" type="pres">
      <dgm:prSet presAssocID="{F5CDB050-6650-480A-A824-41FC14084D01}" presName="backgroundArrow" presStyleLbl="node1" presStyleIdx="0" presStyleCnt="1"/>
      <dgm:spPr/>
    </dgm:pt>
  </dgm:ptLst>
  <dgm:cxnLst>
    <dgm:cxn modelId="{6601DA81-97B7-4B63-9C8C-B2DD4984AFA5}" type="presOf" srcId="{F5CDB050-6650-480A-A824-41FC14084D01}" destId="{9E630914-B3CA-4D9B-9D94-B86A90061F75}" srcOrd="0" destOrd="0" presId="urn:microsoft.com/office/officeart/2005/8/layout/hProcess3"/>
    <dgm:cxn modelId="{F08DF544-65A7-4E22-B984-716A82FC917E}" srcId="{F5CDB050-6650-480A-A824-41FC14084D01}" destId="{939D4661-5A5A-4033-9756-2E19E5D2E2F7}" srcOrd="0" destOrd="0" parTransId="{D4D04F28-33FC-4AB5-8FDF-13D73AC081D0}" sibTransId="{D3F0B84E-3420-47BD-BFD0-B55D4EC56E97}"/>
    <dgm:cxn modelId="{21C33AD7-2E0A-4A24-A8C5-61701E7419B9}" type="presOf" srcId="{939D4661-5A5A-4033-9756-2E19E5D2E2F7}" destId="{4AC1E87E-0516-4426-BFEB-304346F3BD7C}" srcOrd="0" destOrd="0" presId="urn:microsoft.com/office/officeart/2005/8/layout/hProcess3"/>
    <dgm:cxn modelId="{36DA3043-1236-46EA-BC90-7A3B22565ACD}" type="presParOf" srcId="{9E630914-B3CA-4D9B-9D94-B86A90061F75}" destId="{3FFB41D0-4CED-4ACC-BB60-FAC2A2287588}" srcOrd="0" destOrd="0" presId="urn:microsoft.com/office/officeart/2005/8/layout/hProcess3"/>
    <dgm:cxn modelId="{B776398E-6E37-4388-ACED-411C2142F569}" type="presParOf" srcId="{9E630914-B3CA-4D9B-9D94-B86A90061F75}" destId="{E8D7A64C-2815-476D-91C5-3FC858E6BEFB}" srcOrd="1" destOrd="0" presId="urn:microsoft.com/office/officeart/2005/8/layout/hProcess3"/>
    <dgm:cxn modelId="{6C50F5AF-8FB3-4B82-9C65-F9D26D7379BB}" type="presParOf" srcId="{E8D7A64C-2815-476D-91C5-3FC858E6BEFB}" destId="{4EFC5C8D-A8D9-4DDD-ABA4-F53DDF476710}" srcOrd="0" destOrd="0" presId="urn:microsoft.com/office/officeart/2005/8/layout/hProcess3"/>
    <dgm:cxn modelId="{55495870-21FD-47FA-A205-E769272CC32D}" type="presParOf" srcId="{E8D7A64C-2815-476D-91C5-3FC858E6BEFB}" destId="{2F5BF172-ACF9-417B-A35A-E8A79531A0B4}" srcOrd="1" destOrd="0" presId="urn:microsoft.com/office/officeart/2005/8/layout/hProcess3"/>
    <dgm:cxn modelId="{45B54DB2-BA7D-4FF5-A337-D22B93178751}" type="presParOf" srcId="{2F5BF172-ACF9-417B-A35A-E8A79531A0B4}" destId="{BC4C3A75-448B-4D71-908B-073536D805B2}" srcOrd="0" destOrd="0" presId="urn:microsoft.com/office/officeart/2005/8/layout/hProcess3"/>
    <dgm:cxn modelId="{38E12FF0-9D81-490D-A5FC-4850CD47258A}" type="presParOf" srcId="{2F5BF172-ACF9-417B-A35A-E8A79531A0B4}" destId="{4AC1E87E-0516-4426-BFEB-304346F3BD7C}" srcOrd="1" destOrd="0" presId="urn:microsoft.com/office/officeart/2005/8/layout/hProcess3"/>
    <dgm:cxn modelId="{58B22EE7-5D4B-4646-B280-995B868FF018}" type="presParOf" srcId="{2F5BF172-ACF9-417B-A35A-E8A79531A0B4}" destId="{0EE91266-6DD1-495F-869F-34F72A08941D}" srcOrd="2" destOrd="0" presId="urn:microsoft.com/office/officeart/2005/8/layout/hProcess3"/>
    <dgm:cxn modelId="{D0428E9E-7DE4-423F-9525-BFFF46EE6E7D}" type="presParOf" srcId="{2F5BF172-ACF9-417B-A35A-E8A79531A0B4}" destId="{1B59BEE2-7AE2-4D8A-86B7-1B35B5C63ED1}" srcOrd="3" destOrd="0" presId="urn:microsoft.com/office/officeart/2005/8/layout/hProcess3"/>
    <dgm:cxn modelId="{505AFE7D-2994-47BF-890F-5AB5F48011D7}" type="presParOf" srcId="{E8D7A64C-2815-476D-91C5-3FC858E6BEFB}" destId="{38657F17-DEA3-4E65-BC9D-7C33F73E210E}" srcOrd="2" destOrd="0" presId="urn:microsoft.com/office/officeart/2005/8/layout/hProcess3"/>
    <dgm:cxn modelId="{95AA9537-11B0-4FBB-9276-D110DB8C9B37}" type="presParOf" srcId="{E8D7A64C-2815-476D-91C5-3FC858E6BEFB}" destId="{C9F433F5-1401-462F-97B8-800E168B795E}" srcOrd="3" destOrd="0" presId="urn:microsoft.com/office/officeart/2005/8/layout/hProcess3"/>
    <dgm:cxn modelId="{76EFC01C-A9CA-4B24-9A0F-4547B591A68E}" type="presParOf" srcId="{E8D7A64C-2815-476D-91C5-3FC858E6BEFB}" destId="{FE848C91-9D14-4DFB-9BD4-15945DCA6F63}" srcOrd="4" destOrd="0" presId="urn:microsoft.com/office/officeart/2005/8/layout/hProcess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B47A48E-69DC-4A91-BAD8-1CC7DFA78C6A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85919491-9286-46D0-BF74-E13AAD4CC00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零件库中添加子零件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7F78574-0F1D-40EB-9178-2B6C88C69CBD}" type="parTrans" cxnId="{B9D6F7E1-455E-46D6-BFE3-4DDDF08F4EA9}">
      <dgm:prSet/>
      <dgm:spPr/>
      <dgm:t>
        <a:bodyPr/>
        <a:lstStyle/>
        <a:p>
          <a:endParaRPr lang="zh-CN" altLang="en-US"/>
        </a:p>
      </dgm:t>
    </dgm:pt>
    <dgm:pt modelId="{9FDE8299-EE1F-4449-9D78-DFF85B847594}" type="sibTrans" cxnId="{B9D6F7E1-455E-46D6-BFE3-4DDDF08F4EA9}">
      <dgm:prSet/>
      <dgm:spPr/>
      <dgm:t>
        <a:bodyPr/>
        <a:lstStyle/>
        <a:p>
          <a:endParaRPr lang="zh-CN" altLang="en-US"/>
        </a:p>
      </dgm:t>
    </dgm:pt>
    <dgm:pt modelId="{7B6126C4-BF86-4B09-B979-212FF45C6535}" type="pres">
      <dgm:prSet presAssocID="{EB47A48E-69DC-4A91-BAD8-1CC7DFA78C6A}" presName="Name0" presStyleCnt="0">
        <dgm:presLayoutVars>
          <dgm:dir/>
          <dgm:animLvl val="lvl"/>
          <dgm:resizeHandles val="exact"/>
        </dgm:presLayoutVars>
      </dgm:prSet>
      <dgm:spPr/>
    </dgm:pt>
    <dgm:pt modelId="{8B313B3F-7842-41B5-BD5E-A53B63541DD3}" type="pres">
      <dgm:prSet presAssocID="{EB47A48E-69DC-4A91-BAD8-1CC7DFA78C6A}" presName="dummy" presStyleCnt="0"/>
      <dgm:spPr/>
    </dgm:pt>
    <dgm:pt modelId="{9A2FB04B-3E74-4493-94B4-5F3DBFC606F9}" type="pres">
      <dgm:prSet presAssocID="{EB47A48E-69DC-4A91-BAD8-1CC7DFA78C6A}" presName="linH" presStyleCnt="0"/>
      <dgm:spPr/>
    </dgm:pt>
    <dgm:pt modelId="{37A49614-6354-44CD-8672-243643D17C0F}" type="pres">
      <dgm:prSet presAssocID="{EB47A48E-69DC-4A91-BAD8-1CC7DFA78C6A}" presName="padding1" presStyleCnt="0"/>
      <dgm:spPr/>
    </dgm:pt>
    <dgm:pt modelId="{833B481E-8A18-4B42-957E-F2D762CF5810}" type="pres">
      <dgm:prSet presAssocID="{85919491-9286-46D0-BF74-E13AAD4CC006}" presName="linV" presStyleCnt="0"/>
      <dgm:spPr/>
    </dgm:pt>
    <dgm:pt modelId="{5C1A8721-FCF3-4EF8-A06B-D44FC7B0573D}" type="pres">
      <dgm:prSet presAssocID="{85919491-9286-46D0-BF74-E13AAD4CC006}" presName="spVertical1" presStyleCnt="0"/>
      <dgm:spPr/>
    </dgm:pt>
    <dgm:pt modelId="{454D3219-1FFE-40FD-B4B9-309FC42725A3}" type="pres">
      <dgm:prSet presAssocID="{85919491-9286-46D0-BF74-E13AAD4CC006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777DA528-C27B-4B9E-B0EC-A604C144FD53}" type="pres">
      <dgm:prSet presAssocID="{85919491-9286-46D0-BF74-E13AAD4CC006}" presName="spVertical2" presStyleCnt="0"/>
      <dgm:spPr/>
    </dgm:pt>
    <dgm:pt modelId="{93AFBE99-F430-4F12-B8A4-F401D2F07202}" type="pres">
      <dgm:prSet presAssocID="{85919491-9286-46D0-BF74-E13AAD4CC006}" presName="spVertical3" presStyleCnt="0"/>
      <dgm:spPr/>
    </dgm:pt>
    <dgm:pt modelId="{850A9F53-65EB-4EA6-BA10-D8DB9C26FB81}" type="pres">
      <dgm:prSet presAssocID="{EB47A48E-69DC-4A91-BAD8-1CC7DFA78C6A}" presName="padding2" presStyleCnt="0"/>
      <dgm:spPr/>
    </dgm:pt>
    <dgm:pt modelId="{2CC8CE11-D8DF-42AE-9989-730ECEDB2DFB}" type="pres">
      <dgm:prSet presAssocID="{EB47A48E-69DC-4A91-BAD8-1CC7DFA78C6A}" presName="negArrow" presStyleCnt="0"/>
      <dgm:spPr/>
    </dgm:pt>
    <dgm:pt modelId="{F6AE1088-41BC-42B4-9B16-DE2E18F8298B}" type="pres">
      <dgm:prSet presAssocID="{EB47A48E-69DC-4A91-BAD8-1CC7DFA78C6A}" presName="backgroundArrow" presStyleLbl="node1" presStyleIdx="0" presStyleCnt="1"/>
      <dgm:spPr/>
    </dgm:pt>
  </dgm:ptLst>
  <dgm:cxnLst>
    <dgm:cxn modelId="{B9D6F7E1-455E-46D6-BFE3-4DDDF08F4EA9}" srcId="{EB47A48E-69DC-4A91-BAD8-1CC7DFA78C6A}" destId="{85919491-9286-46D0-BF74-E13AAD4CC006}" srcOrd="0" destOrd="0" parTransId="{C7F78574-0F1D-40EB-9178-2B6C88C69CBD}" sibTransId="{9FDE8299-EE1F-4449-9D78-DFF85B847594}"/>
    <dgm:cxn modelId="{719E3B44-C2AB-4E85-AE86-B769DDF84123}" type="presOf" srcId="{EB47A48E-69DC-4A91-BAD8-1CC7DFA78C6A}" destId="{7B6126C4-BF86-4B09-B979-212FF45C6535}" srcOrd="0" destOrd="0" presId="urn:microsoft.com/office/officeart/2005/8/layout/hProcess3"/>
    <dgm:cxn modelId="{8839EA6D-9279-4DA8-BE74-FA386AC24B65}" type="presOf" srcId="{85919491-9286-46D0-BF74-E13AAD4CC006}" destId="{454D3219-1FFE-40FD-B4B9-309FC42725A3}" srcOrd="0" destOrd="0" presId="urn:microsoft.com/office/officeart/2005/8/layout/hProcess3"/>
    <dgm:cxn modelId="{0B908B35-D111-4EAA-94DB-B164EC7CB13A}" type="presParOf" srcId="{7B6126C4-BF86-4B09-B979-212FF45C6535}" destId="{8B313B3F-7842-41B5-BD5E-A53B63541DD3}" srcOrd="0" destOrd="0" presId="urn:microsoft.com/office/officeart/2005/8/layout/hProcess3"/>
    <dgm:cxn modelId="{B0FF6E25-0CA7-4962-B516-878D955E9A37}" type="presParOf" srcId="{7B6126C4-BF86-4B09-B979-212FF45C6535}" destId="{9A2FB04B-3E74-4493-94B4-5F3DBFC606F9}" srcOrd="1" destOrd="0" presId="urn:microsoft.com/office/officeart/2005/8/layout/hProcess3"/>
    <dgm:cxn modelId="{879884F6-57C2-499B-AE1E-2417B71F1EC1}" type="presParOf" srcId="{9A2FB04B-3E74-4493-94B4-5F3DBFC606F9}" destId="{37A49614-6354-44CD-8672-243643D17C0F}" srcOrd="0" destOrd="0" presId="urn:microsoft.com/office/officeart/2005/8/layout/hProcess3"/>
    <dgm:cxn modelId="{7DCCF1ED-A897-468C-993E-A8806DDDFD9C}" type="presParOf" srcId="{9A2FB04B-3E74-4493-94B4-5F3DBFC606F9}" destId="{833B481E-8A18-4B42-957E-F2D762CF5810}" srcOrd="1" destOrd="0" presId="urn:microsoft.com/office/officeart/2005/8/layout/hProcess3"/>
    <dgm:cxn modelId="{5D4B2A2D-DA7E-45AC-9F21-3ED13FC4AC4F}" type="presParOf" srcId="{833B481E-8A18-4B42-957E-F2D762CF5810}" destId="{5C1A8721-FCF3-4EF8-A06B-D44FC7B0573D}" srcOrd="0" destOrd="0" presId="urn:microsoft.com/office/officeart/2005/8/layout/hProcess3"/>
    <dgm:cxn modelId="{A20D0A81-F4F0-4926-A059-C827236430E1}" type="presParOf" srcId="{833B481E-8A18-4B42-957E-F2D762CF5810}" destId="{454D3219-1FFE-40FD-B4B9-309FC42725A3}" srcOrd="1" destOrd="0" presId="urn:microsoft.com/office/officeart/2005/8/layout/hProcess3"/>
    <dgm:cxn modelId="{FF45B848-B702-456A-9D12-96EDF90C8C5E}" type="presParOf" srcId="{833B481E-8A18-4B42-957E-F2D762CF5810}" destId="{777DA528-C27B-4B9E-B0EC-A604C144FD53}" srcOrd="2" destOrd="0" presId="urn:microsoft.com/office/officeart/2005/8/layout/hProcess3"/>
    <dgm:cxn modelId="{5784876B-9432-43A6-8014-591573BBA29D}" type="presParOf" srcId="{833B481E-8A18-4B42-957E-F2D762CF5810}" destId="{93AFBE99-F430-4F12-B8A4-F401D2F07202}" srcOrd="3" destOrd="0" presId="urn:microsoft.com/office/officeart/2005/8/layout/hProcess3"/>
    <dgm:cxn modelId="{1C85CC86-59F1-4F11-BB79-C1E2F6150FBC}" type="presParOf" srcId="{9A2FB04B-3E74-4493-94B4-5F3DBFC606F9}" destId="{850A9F53-65EB-4EA6-BA10-D8DB9C26FB81}" srcOrd="2" destOrd="0" presId="urn:microsoft.com/office/officeart/2005/8/layout/hProcess3"/>
    <dgm:cxn modelId="{2BF17F89-7A53-4CD6-B26B-95F705DDBA2A}" type="presParOf" srcId="{9A2FB04B-3E74-4493-94B4-5F3DBFC606F9}" destId="{2CC8CE11-D8DF-42AE-9989-730ECEDB2DFB}" srcOrd="3" destOrd="0" presId="urn:microsoft.com/office/officeart/2005/8/layout/hProcess3"/>
    <dgm:cxn modelId="{D28F2F18-3F49-4413-ADAA-D6558959D7EA}" type="presParOf" srcId="{9A2FB04B-3E74-4493-94B4-5F3DBFC606F9}" destId="{F6AE1088-41BC-42B4-9B16-DE2E18F8298B}" srcOrd="4" destOrd="0" presId="urn:microsoft.com/office/officeart/2005/8/layout/hProcess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2AEDAD-8FDB-4954-8E12-B5CA18A6BFA4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8AF98AEB-B4C0-4277-8877-2F152271F29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FAMILY】</a:t>
          </a:r>
          <a:endParaRPr lang="zh-CN" altLang="en-US" dirty="0"/>
        </a:p>
      </dgm:t>
    </dgm:pt>
    <dgm:pt modelId="{1390449A-79B8-449F-B36A-3993FDF7A52F}" type="parTrans" cxnId="{A95753D0-C648-4EBC-A9C6-7F89DC28D6A8}">
      <dgm:prSet/>
      <dgm:spPr/>
      <dgm:t>
        <a:bodyPr/>
        <a:lstStyle/>
        <a:p>
          <a:endParaRPr lang="zh-CN" altLang="en-US"/>
        </a:p>
      </dgm:t>
    </dgm:pt>
    <dgm:pt modelId="{5281D680-8278-4262-9CC4-8FD521B229BB}" type="sibTrans" cxnId="{A95753D0-C648-4EBC-A9C6-7F89DC28D6A8}">
      <dgm:prSet/>
      <dgm:spPr/>
      <dgm:t>
        <a:bodyPr/>
        <a:lstStyle/>
        <a:p>
          <a:endParaRPr lang="zh-CN" altLang="en-US"/>
        </a:p>
      </dgm:t>
    </dgm:pt>
    <dgm:pt modelId="{4B8007FC-B09C-41D7-9ED7-7D69074A7601}" type="pres">
      <dgm:prSet presAssocID="{012AEDAD-8FDB-4954-8E12-B5CA18A6BFA4}" presName="Name0" presStyleCnt="0">
        <dgm:presLayoutVars>
          <dgm:dir/>
          <dgm:animLvl val="lvl"/>
          <dgm:resizeHandles val="exact"/>
        </dgm:presLayoutVars>
      </dgm:prSet>
      <dgm:spPr/>
    </dgm:pt>
    <dgm:pt modelId="{9D3F2197-C996-4A89-8C04-BC931C70FC45}" type="pres">
      <dgm:prSet presAssocID="{012AEDAD-8FDB-4954-8E12-B5CA18A6BFA4}" presName="dummy" presStyleCnt="0"/>
      <dgm:spPr/>
    </dgm:pt>
    <dgm:pt modelId="{6729C53A-C8B5-42B0-B565-8457BE9A3EB1}" type="pres">
      <dgm:prSet presAssocID="{012AEDAD-8FDB-4954-8E12-B5CA18A6BFA4}" presName="linH" presStyleCnt="0"/>
      <dgm:spPr/>
    </dgm:pt>
    <dgm:pt modelId="{B50C10F7-247F-451A-BD47-350CBAB8C7CC}" type="pres">
      <dgm:prSet presAssocID="{012AEDAD-8FDB-4954-8E12-B5CA18A6BFA4}" presName="padding1" presStyleCnt="0"/>
      <dgm:spPr/>
    </dgm:pt>
    <dgm:pt modelId="{6D2CCBD8-3FCF-402D-AD4C-0CB411654951}" type="pres">
      <dgm:prSet presAssocID="{8AF98AEB-B4C0-4277-8877-2F152271F294}" presName="linV" presStyleCnt="0"/>
      <dgm:spPr/>
    </dgm:pt>
    <dgm:pt modelId="{4C37E63D-8BB3-4C4C-ACBB-8DAE517B7CDD}" type="pres">
      <dgm:prSet presAssocID="{8AF98AEB-B4C0-4277-8877-2F152271F294}" presName="spVertical1" presStyleCnt="0"/>
      <dgm:spPr/>
    </dgm:pt>
    <dgm:pt modelId="{D64E5B75-F463-4BAC-ABAF-671332ED8B53}" type="pres">
      <dgm:prSet presAssocID="{8AF98AEB-B4C0-4277-8877-2F152271F294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A0D3DB94-26C4-48F6-8E0B-939883C5F56D}" type="pres">
      <dgm:prSet presAssocID="{8AF98AEB-B4C0-4277-8877-2F152271F294}" presName="spVertical2" presStyleCnt="0"/>
      <dgm:spPr/>
    </dgm:pt>
    <dgm:pt modelId="{FBD0B892-1D8F-45A3-9CA6-360488374D88}" type="pres">
      <dgm:prSet presAssocID="{8AF98AEB-B4C0-4277-8877-2F152271F294}" presName="spVertical3" presStyleCnt="0"/>
      <dgm:spPr/>
    </dgm:pt>
    <dgm:pt modelId="{6E4C3AF2-3660-40ED-919E-9542398F3A76}" type="pres">
      <dgm:prSet presAssocID="{012AEDAD-8FDB-4954-8E12-B5CA18A6BFA4}" presName="padding2" presStyleCnt="0"/>
      <dgm:spPr/>
    </dgm:pt>
    <dgm:pt modelId="{D113F1BA-ED25-4E02-A32D-BDA8C87F728F}" type="pres">
      <dgm:prSet presAssocID="{012AEDAD-8FDB-4954-8E12-B5CA18A6BFA4}" presName="negArrow" presStyleCnt="0"/>
      <dgm:spPr/>
    </dgm:pt>
    <dgm:pt modelId="{57C4C785-2221-40C7-8331-BC7B9D79B2AD}" type="pres">
      <dgm:prSet presAssocID="{012AEDAD-8FDB-4954-8E12-B5CA18A6BFA4}" presName="backgroundArrow" presStyleLbl="node1" presStyleIdx="0" presStyleCnt="1"/>
      <dgm:spPr/>
    </dgm:pt>
  </dgm:ptLst>
  <dgm:cxnLst>
    <dgm:cxn modelId="{5B8C49B3-3BC4-4401-9A93-FBB7F6B91263}" type="presOf" srcId="{8AF98AEB-B4C0-4277-8877-2F152271F294}" destId="{D64E5B75-F463-4BAC-ABAF-671332ED8B53}" srcOrd="0" destOrd="0" presId="urn:microsoft.com/office/officeart/2005/8/layout/hProcess3"/>
    <dgm:cxn modelId="{A95753D0-C648-4EBC-A9C6-7F89DC28D6A8}" srcId="{012AEDAD-8FDB-4954-8E12-B5CA18A6BFA4}" destId="{8AF98AEB-B4C0-4277-8877-2F152271F294}" srcOrd="0" destOrd="0" parTransId="{1390449A-79B8-449F-B36A-3993FDF7A52F}" sibTransId="{5281D680-8278-4262-9CC4-8FD521B229BB}"/>
    <dgm:cxn modelId="{7566C1A2-B898-4E2A-BF01-726CBC487431}" type="presOf" srcId="{012AEDAD-8FDB-4954-8E12-B5CA18A6BFA4}" destId="{4B8007FC-B09C-41D7-9ED7-7D69074A7601}" srcOrd="0" destOrd="0" presId="urn:microsoft.com/office/officeart/2005/8/layout/hProcess3"/>
    <dgm:cxn modelId="{B50DB7C8-EDEC-411B-94EB-9F3BEF015993}" type="presParOf" srcId="{4B8007FC-B09C-41D7-9ED7-7D69074A7601}" destId="{9D3F2197-C996-4A89-8C04-BC931C70FC45}" srcOrd="0" destOrd="0" presId="urn:microsoft.com/office/officeart/2005/8/layout/hProcess3"/>
    <dgm:cxn modelId="{881EC4E2-98AF-49E2-98DA-7B7A0C65CD20}" type="presParOf" srcId="{4B8007FC-B09C-41D7-9ED7-7D69074A7601}" destId="{6729C53A-C8B5-42B0-B565-8457BE9A3EB1}" srcOrd="1" destOrd="0" presId="urn:microsoft.com/office/officeart/2005/8/layout/hProcess3"/>
    <dgm:cxn modelId="{80CB0107-BD1E-4DA8-9E5A-6EC70C1E783A}" type="presParOf" srcId="{6729C53A-C8B5-42B0-B565-8457BE9A3EB1}" destId="{B50C10F7-247F-451A-BD47-350CBAB8C7CC}" srcOrd="0" destOrd="0" presId="urn:microsoft.com/office/officeart/2005/8/layout/hProcess3"/>
    <dgm:cxn modelId="{B9099EB3-1C97-4E78-A218-FFF6950A049A}" type="presParOf" srcId="{6729C53A-C8B5-42B0-B565-8457BE9A3EB1}" destId="{6D2CCBD8-3FCF-402D-AD4C-0CB411654951}" srcOrd="1" destOrd="0" presId="urn:microsoft.com/office/officeart/2005/8/layout/hProcess3"/>
    <dgm:cxn modelId="{48701229-120D-48F9-B20E-A9F7DD054DC4}" type="presParOf" srcId="{6D2CCBD8-3FCF-402D-AD4C-0CB411654951}" destId="{4C37E63D-8BB3-4C4C-ACBB-8DAE517B7CDD}" srcOrd="0" destOrd="0" presId="urn:microsoft.com/office/officeart/2005/8/layout/hProcess3"/>
    <dgm:cxn modelId="{50EACE8B-03FD-44B4-A070-C81C5445F373}" type="presParOf" srcId="{6D2CCBD8-3FCF-402D-AD4C-0CB411654951}" destId="{D64E5B75-F463-4BAC-ABAF-671332ED8B53}" srcOrd="1" destOrd="0" presId="urn:microsoft.com/office/officeart/2005/8/layout/hProcess3"/>
    <dgm:cxn modelId="{F9DA8246-8D47-4842-8733-3368C0EFFD41}" type="presParOf" srcId="{6D2CCBD8-3FCF-402D-AD4C-0CB411654951}" destId="{A0D3DB94-26C4-48F6-8E0B-939883C5F56D}" srcOrd="2" destOrd="0" presId="urn:microsoft.com/office/officeart/2005/8/layout/hProcess3"/>
    <dgm:cxn modelId="{22CD698F-40EA-4836-A165-0C5CA21B029F}" type="presParOf" srcId="{6D2CCBD8-3FCF-402D-AD4C-0CB411654951}" destId="{FBD0B892-1D8F-45A3-9CA6-360488374D88}" srcOrd="3" destOrd="0" presId="urn:microsoft.com/office/officeart/2005/8/layout/hProcess3"/>
    <dgm:cxn modelId="{218EE467-1465-40C6-AE5D-FEFFC0D94701}" type="presParOf" srcId="{6729C53A-C8B5-42B0-B565-8457BE9A3EB1}" destId="{6E4C3AF2-3660-40ED-919E-9542398F3A76}" srcOrd="2" destOrd="0" presId="urn:microsoft.com/office/officeart/2005/8/layout/hProcess3"/>
    <dgm:cxn modelId="{DD603F73-D54E-4389-8E5F-B0EECF8A5EBB}" type="presParOf" srcId="{6729C53A-C8B5-42B0-B565-8457BE9A3EB1}" destId="{D113F1BA-ED25-4E02-A32D-BDA8C87F728F}" srcOrd="3" destOrd="0" presId="urn:microsoft.com/office/officeart/2005/8/layout/hProcess3"/>
    <dgm:cxn modelId="{ED6D08A3-8F4D-49AB-947C-45CECA884C8A}" type="presParOf" srcId="{6729C53A-C8B5-42B0-B565-8457BE9A3EB1}" destId="{57C4C785-2221-40C7-8331-BC7B9D79B2AD}" srcOrd="4" destOrd="0" presId="urn:microsoft.com/office/officeart/2005/8/layout/hProcess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1095AC5-6B4E-433B-9305-6F322B61BB3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F53C94C-4671-4812-99E7-9C294443D54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族表</a:t>
          </a:r>
          <a:r>
            <a:rPr lang="en-US" altLang="zh-CN" dirty="0" smtClean="0"/>
            <a:t>FAMILY】</a:t>
          </a:r>
          <a:endParaRPr lang="zh-CN" altLang="en-US" dirty="0"/>
        </a:p>
      </dgm:t>
    </dgm:pt>
    <dgm:pt modelId="{F7179C92-AB5A-48A9-B674-608D30E9E784}" type="parTrans" cxnId="{BF558261-A540-4BB5-8EE7-92D0FB64CD72}">
      <dgm:prSet/>
      <dgm:spPr/>
      <dgm:t>
        <a:bodyPr/>
        <a:lstStyle/>
        <a:p>
          <a:endParaRPr lang="zh-CN" altLang="en-US"/>
        </a:p>
      </dgm:t>
    </dgm:pt>
    <dgm:pt modelId="{F5B2637F-4F5C-48C5-AE49-D49BFB6A26E4}" type="sibTrans" cxnId="{BF558261-A540-4BB5-8EE7-92D0FB64CD72}">
      <dgm:prSet/>
      <dgm:spPr/>
      <dgm:t>
        <a:bodyPr/>
        <a:lstStyle/>
        <a:p>
          <a:endParaRPr lang="zh-CN" altLang="en-US"/>
        </a:p>
      </dgm:t>
    </dgm:pt>
    <dgm:pt modelId="{6D5F0CDE-6BE0-4916-86F5-F038794D9B0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实例名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65F2556-036D-41F4-8589-C0784F1EF9BA}" type="parTrans" cxnId="{B6AB046A-AAD6-43F2-8075-8C044A2E7C75}">
      <dgm:prSet/>
      <dgm:spPr/>
      <dgm:t>
        <a:bodyPr/>
        <a:lstStyle/>
        <a:p>
          <a:endParaRPr lang="zh-CN" altLang="en-US"/>
        </a:p>
      </dgm:t>
    </dgm:pt>
    <dgm:pt modelId="{9B5B27B6-7CE5-4053-8664-728AAE83D79B}" type="sibTrans" cxnId="{B6AB046A-AAD6-43F2-8075-8C044A2E7C75}">
      <dgm:prSet/>
      <dgm:spPr/>
      <dgm:t>
        <a:bodyPr/>
        <a:lstStyle/>
        <a:p>
          <a:endParaRPr lang="zh-CN" altLang="en-US"/>
        </a:p>
      </dgm:t>
    </dgm:pt>
    <dgm:pt modelId="{757A42B9-4FAA-43EC-83C2-34C0E8BDD2F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预览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A304B21-18DD-4DA2-AF68-8B09D17FF246}" type="parTrans" cxnId="{C804732E-4A70-42E1-9076-CB430BD2CC07}">
      <dgm:prSet/>
      <dgm:spPr/>
      <dgm:t>
        <a:bodyPr/>
        <a:lstStyle/>
        <a:p>
          <a:endParaRPr lang="zh-CN" altLang="en-US"/>
        </a:p>
      </dgm:t>
    </dgm:pt>
    <dgm:pt modelId="{1A80BF37-7D17-46AC-9EF8-1F37B6D0304C}" type="sibTrans" cxnId="{C804732E-4A70-42E1-9076-CB430BD2CC07}">
      <dgm:prSet/>
      <dgm:spPr/>
      <dgm:t>
        <a:bodyPr/>
        <a:lstStyle/>
        <a:p>
          <a:endParaRPr lang="zh-CN" altLang="en-US"/>
        </a:p>
      </dgm:t>
    </dgm:pt>
    <dgm:pt modelId="{99438796-FB8D-4AE3-AF2C-9881ED36FAAB}" type="pres">
      <dgm:prSet presAssocID="{C1095AC5-6B4E-433B-9305-6F322B61BB3C}" presName="Name0" presStyleCnt="0">
        <dgm:presLayoutVars>
          <dgm:dir/>
          <dgm:resizeHandles val="exact"/>
        </dgm:presLayoutVars>
      </dgm:prSet>
      <dgm:spPr/>
    </dgm:pt>
    <dgm:pt modelId="{B198690A-84DC-4028-B392-2F51EFFB3428}" type="pres">
      <dgm:prSet presAssocID="{BF53C94C-4671-4812-99E7-9C294443D54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96779E-C35B-40B3-886D-95496E11671C}" type="pres">
      <dgm:prSet presAssocID="{F5B2637F-4F5C-48C5-AE49-D49BFB6A26E4}" presName="sibTrans" presStyleLbl="sibTrans2D1" presStyleIdx="0" presStyleCnt="2"/>
      <dgm:spPr/>
    </dgm:pt>
    <dgm:pt modelId="{0088FCDC-0B37-48FE-A591-F2286D41F7B5}" type="pres">
      <dgm:prSet presAssocID="{F5B2637F-4F5C-48C5-AE49-D49BFB6A26E4}" presName="connectorText" presStyleLbl="sibTrans2D1" presStyleIdx="0" presStyleCnt="2"/>
      <dgm:spPr/>
    </dgm:pt>
    <dgm:pt modelId="{331BC970-1952-413E-98BD-92FFC949B45A}" type="pres">
      <dgm:prSet presAssocID="{6D5F0CDE-6BE0-4916-86F5-F038794D9B06}" presName="node" presStyleLbl="node1" presStyleIdx="1" presStyleCnt="3">
        <dgm:presLayoutVars>
          <dgm:bulletEnabled val="1"/>
        </dgm:presLayoutVars>
      </dgm:prSet>
      <dgm:spPr/>
    </dgm:pt>
    <dgm:pt modelId="{342637A8-1810-4C96-863E-E23C1F6FB86C}" type="pres">
      <dgm:prSet presAssocID="{9B5B27B6-7CE5-4053-8664-728AAE83D79B}" presName="sibTrans" presStyleLbl="sibTrans2D1" presStyleIdx="1" presStyleCnt="2"/>
      <dgm:spPr/>
    </dgm:pt>
    <dgm:pt modelId="{783BC5A4-F6FB-4534-8FA0-08BC65B1ED35}" type="pres">
      <dgm:prSet presAssocID="{9B5B27B6-7CE5-4053-8664-728AAE83D79B}" presName="connectorText" presStyleLbl="sibTrans2D1" presStyleIdx="1" presStyleCnt="2"/>
      <dgm:spPr/>
    </dgm:pt>
    <dgm:pt modelId="{33F5BE36-8E58-4017-AA91-F93675EC9C22}" type="pres">
      <dgm:prSet presAssocID="{757A42B9-4FAA-43EC-83C2-34C0E8BDD2F5}" presName="node" presStyleLbl="node1" presStyleIdx="2" presStyleCnt="3">
        <dgm:presLayoutVars>
          <dgm:bulletEnabled val="1"/>
        </dgm:presLayoutVars>
      </dgm:prSet>
      <dgm:spPr/>
    </dgm:pt>
  </dgm:ptLst>
  <dgm:cxnLst>
    <dgm:cxn modelId="{7749DB04-BED7-4B20-A8E3-CEB7C72958B4}" type="presOf" srcId="{F5B2637F-4F5C-48C5-AE49-D49BFB6A26E4}" destId="{7596779E-C35B-40B3-886D-95496E11671C}" srcOrd="0" destOrd="0" presId="urn:microsoft.com/office/officeart/2005/8/layout/process1"/>
    <dgm:cxn modelId="{66F646FA-B2F8-4732-8979-346416FCE8AF}" type="presOf" srcId="{757A42B9-4FAA-43EC-83C2-34C0E8BDD2F5}" destId="{33F5BE36-8E58-4017-AA91-F93675EC9C22}" srcOrd="0" destOrd="0" presId="urn:microsoft.com/office/officeart/2005/8/layout/process1"/>
    <dgm:cxn modelId="{E0DB2D12-E4A4-4845-9CFC-EC8265000284}" type="presOf" srcId="{9B5B27B6-7CE5-4053-8664-728AAE83D79B}" destId="{342637A8-1810-4C96-863E-E23C1F6FB86C}" srcOrd="0" destOrd="0" presId="urn:microsoft.com/office/officeart/2005/8/layout/process1"/>
    <dgm:cxn modelId="{C804732E-4A70-42E1-9076-CB430BD2CC07}" srcId="{C1095AC5-6B4E-433B-9305-6F322B61BB3C}" destId="{757A42B9-4FAA-43EC-83C2-34C0E8BDD2F5}" srcOrd="2" destOrd="0" parTransId="{2A304B21-18DD-4DA2-AF68-8B09D17FF246}" sibTransId="{1A80BF37-7D17-46AC-9EF8-1F37B6D0304C}"/>
    <dgm:cxn modelId="{07D2BF46-5CDF-4D61-91D1-1DE8B7492A9C}" type="presOf" srcId="{6D5F0CDE-6BE0-4916-86F5-F038794D9B06}" destId="{331BC970-1952-413E-98BD-92FFC949B45A}" srcOrd="0" destOrd="0" presId="urn:microsoft.com/office/officeart/2005/8/layout/process1"/>
    <dgm:cxn modelId="{4B3F4414-DB8B-4332-BAB9-745A2198AD02}" type="presOf" srcId="{9B5B27B6-7CE5-4053-8664-728AAE83D79B}" destId="{783BC5A4-F6FB-4534-8FA0-08BC65B1ED35}" srcOrd="1" destOrd="0" presId="urn:microsoft.com/office/officeart/2005/8/layout/process1"/>
    <dgm:cxn modelId="{6FAF0954-B9F8-4B82-9D81-8218C10DFB4B}" type="presOf" srcId="{BF53C94C-4671-4812-99E7-9C294443D543}" destId="{B198690A-84DC-4028-B392-2F51EFFB3428}" srcOrd="0" destOrd="0" presId="urn:microsoft.com/office/officeart/2005/8/layout/process1"/>
    <dgm:cxn modelId="{BF558261-A540-4BB5-8EE7-92D0FB64CD72}" srcId="{C1095AC5-6B4E-433B-9305-6F322B61BB3C}" destId="{BF53C94C-4671-4812-99E7-9C294443D543}" srcOrd="0" destOrd="0" parTransId="{F7179C92-AB5A-48A9-B674-608D30E9E784}" sibTransId="{F5B2637F-4F5C-48C5-AE49-D49BFB6A26E4}"/>
    <dgm:cxn modelId="{B6AB046A-AAD6-43F2-8075-8C044A2E7C75}" srcId="{C1095AC5-6B4E-433B-9305-6F322B61BB3C}" destId="{6D5F0CDE-6BE0-4916-86F5-F038794D9B06}" srcOrd="1" destOrd="0" parTransId="{A65F2556-036D-41F4-8589-C0784F1EF9BA}" sibTransId="{9B5B27B6-7CE5-4053-8664-728AAE83D79B}"/>
    <dgm:cxn modelId="{E9EF36DE-A88A-4E7A-9F45-D134E3B5B309}" type="presOf" srcId="{F5B2637F-4F5C-48C5-AE49-D49BFB6A26E4}" destId="{0088FCDC-0B37-48FE-A591-F2286D41F7B5}" srcOrd="1" destOrd="0" presId="urn:microsoft.com/office/officeart/2005/8/layout/process1"/>
    <dgm:cxn modelId="{4087A9CE-7E15-4943-A7D0-02CCF7770F9F}" type="presOf" srcId="{C1095AC5-6B4E-433B-9305-6F322B61BB3C}" destId="{99438796-FB8D-4AE3-AF2C-9881ED36FAAB}" srcOrd="0" destOrd="0" presId="urn:microsoft.com/office/officeart/2005/8/layout/process1"/>
    <dgm:cxn modelId="{040BF075-9522-4C57-9908-2E1A4342CF73}" type="presParOf" srcId="{99438796-FB8D-4AE3-AF2C-9881ED36FAAB}" destId="{B198690A-84DC-4028-B392-2F51EFFB3428}" srcOrd="0" destOrd="0" presId="urn:microsoft.com/office/officeart/2005/8/layout/process1"/>
    <dgm:cxn modelId="{8ED60535-B4BD-486A-A107-4C627BDDF400}" type="presParOf" srcId="{99438796-FB8D-4AE3-AF2C-9881ED36FAAB}" destId="{7596779E-C35B-40B3-886D-95496E11671C}" srcOrd="1" destOrd="0" presId="urn:microsoft.com/office/officeart/2005/8/layout/process1"/>
    <dgm:cxn modelId="{342927E8-5D7B-4B2F-B0F3-5C067FA9D33D}" type="presParOf" srcId="{7596779E-C35B-40B3-886D-95496E11671C}" destId="{0088FCDC-0B37-48FE-A591-F2286D41F7B5}" srcOrd="0" destOrd="0" presId="urn:microsoft.com/office/officeart/2005/8/layout/process1"/>
    <dgm:cxn modelId="{B6FB77D5-DA86-436D-A7E3-77AEC06C0994}" type="presParOf" srcId="{99438796-FB8D-4AE3-AF2C-9881ED36FAAB}" destId="{331BC970-1952-413E-98BD-92FFC949B45A}" srcOrd="2" destOrd="0" presId="urn:microsoft.com/office/officeart/2005/8/layout/process1"/>
    <dgm:cxn modelId="{CC47B399-9F30-47DA-BFAE-3709CCC68FA0}" type="presParOf" srcId="{99438796-FB8D-4AE3-AF2C-9881ED36FAAB}" destId="{342637A8-1810-4C96-863E-E23C1F6FB86C}" srcOrd="3" destOrd="0" presId="urn:microsoft.com/office/officeart/2005/8/layout/process1"/>
    <dgm:cxn modelId="{485376F9-A67B-4296-849D-7F6C1941CDEB}" type="presParOf" srcId="{342637A8-1810-4C96-863E-E23C1F6FB86C}" destId="{783BC5A4-F6FB-4534-8FA0-08BC65B1ED35}" srcOrd="0" destOrd="0" presId="urn:microsoft.com/office/officeart/2005/8/layout/process1"/>
    <dgm:cxn modelId="{36136F54-FE0A-426A-BF61-453683575DD7}" type="presParOf" srcId="{99438796-FB8D-4AE3-AF2C-9881ED36FAAB}" destId="{33F5BE36-8E58-4017-AA91-F93675EC9C22}" srcOrd="4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diagramColors" Target="../diagrams/colors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Data" Target="../diagrams/data12.xml"/><Relationship Id="rId7" Type="http://schemas.openxmlformats.org/officeDocument/2006/relationships/diagramData" Target="../diagrams/data1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10" Type="http://schemas.openxmlformats.org/officeDocument/2006/relationships/diagramColors" Target="../diagrams/colors13.xml"/><Relationship Id="rId4" Type="http://schemas.openxmlformats.org/officeDocument/2006/relationships/diagramLayout" Target="../diagrams/layout12.xml"/><Relationship Id="rId9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oleObject" Target="../embeddings/oleObject6.bin"/><Relationship Id="rId7" Type="http://schemas.openxmlformats.org/officeDocument/2006/relationships/diagramColors" Target="../diagrams/colors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3" Type="http://schemas.openxmlformats.org/officeDocument/2006/relationships/diagramData" Target="../diagrams/data18.xml"/><Relationship Id="rId7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11" Type="http://schemas.openxmlformats.org/officeDocument/2006/relationships/diagramColors" Target="../diagrams/colors19.xml"/><Relationship Id="rId5" Type="http://schemas.openxmlformats.org/officeDocument/2006/relationships/diagramQuickStyle" Target="../diagrams/quickStyle18.xml"/><Relationship Id="rId10" Type="http://schemas.openxmlformats.org/officeDocument/2006/relationships/diagramQuickStyle" Target="../diagrams/quickStyle19.xml"/><Relationship Id="rId4" Type="http://schemas.openxmlformats.org/officeDocument/2006/relationships/diagramLayout" Target="../diagrams/layout18.xml"/><Relationship Id="rId9" Type="http://schemas.openxmlformats.org/officeDocument/2006/relationships/diagramLayout" Target="../diagrams/layout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Data" Target="../diagrams/data20.xml"/><Relationship Id="rId7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7.xml"/><Relationship Id="rId3" Type="http://schemas.openxmlformats.org/officeDocument/2006/relationships/diagramData" Target="../diagrams/data26.xml"/><Relationship Id="rId7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11" Type="http://schemas.openxmlformats.org/officeDocument/2006/relationships/diagramColors" Target="../diagrams/colors27.xml"/><Relationship Id="rId5" Type="http://schemas.openxmlformats.org/officeDocument/2006/relationships/diagramQuickStyle" Target="../diagrams/quickStyle26.xml"/><Relationship Id="rId10" Type="http://schemas.openxmlformats.org/officeDocument/2006/relationships/diagramQuickStyle" Target="../diagrams/quickStyle27.xml"/><Relationship Id="rId4" Type="http://schemas.openxmlformats.org/officeDocument/2006/relationships/diagramLayout" Target="../diagrams/layout26.xml"/><Relationship Id="rId9" Type="http://schemas.openxmlformats.org/officeDocument/2006/relationships/diagramLayout" Target="../diagrams/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4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dirty="0" smtClean="0">
                <a:latin typeface="黑体" pitchFamily="49" charset="-122"/>
                <a:ea typeface="黑体" pitchFamily="49" charset="-122"/>
              </a:rPr>
              <a:t>第八章  零</a:t>
            </a:r>
            <a:r>
              <a:rPr lang="en-US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dirty="0" smtClean="0">
                <a:latin typeface="黑体" pitchFamily="49" charset="-122"/>
                <a:ea typeface="黑体" pitchFamily="49" charset="-122"/>
              </a:rPr>
              <a:t>件</a:t>
            </a:r>
            <a:r>
              <a:rPr lang="en-US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dirty="0" smtClean="0">
                <a:latin typeface="黑体" pitchFamily="49" charset="-122"/>
                <a:ea typeface="黑体" pitchFamily="49" charset="-122"/>
              </a:rPr>
              <a:t>库</a:t>
            </a:r>
            <a:endParaRPr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3026873"/>
          </a:xfrm>
        </p:spPr>
        <p:txBody>
          <a:bodyPr>
            <a:normAutofit/>
          </a:bodyPr>
          <a:lstStyle/>
          <a:p>
            <a:pPr algn="l"/>
            <a:r>
              <a:rPr dirty="0" smtClean="0"/>
              <a:t>    本章内容包括</a:t>
            </a:r>
            <a:r>
              <a:rPr dirty="0" smtClean="0"/>
              <a:t>：</a:t>
            </a:r>
          </a:p>
          <a:p>
            <a:r>
              <a:rPr dirty="0" smtClean="0"/>
              <a:t>  ▲ </a:t>
            </a:r>
            <a:r>
              <a:rPr lang="en-US" dirty="0" smtClean="0"/>
              <a:t> </a:t>
            </a:r>
            <a:r>
              <a:rPr dirty="0" smtClean="0"/>
              <a:t>建立零件库</a:t>
            </a:r>
          </a:p>
          <a:p>
            <a:r>
              <a:rPr dirty="0" smtClean="0"/>
              <a:t> </a:t>
            </a:r>
            <a:r>
              <a:rPr dirty="0" smtClean="0"/>
              <a:t>  ▲  调用子零件</a:t>
            </a:r>
            <a:endParaRPr dirty="0" smtClean="0"/>
          </a:p>
          <a:p>
            <a:r>
              <a:rPr lang="en-US" dirty="0" smtClean="0"/>
              <a:t> </a:t>
            </a:r>
            <a:r>
              <a:rPr lang="en-US" dirty="0" smtClean="0"/>
              <a:t>  </a:t>
            </a:r>
            <a:r>
              <a:rPr dirty="0" smtClean="0"/>
              <a:t>▲  零件库操作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071678"/>
            <a:ext cx="6428875" cy="2408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071802" y="428604"/>
          <a:ext cx="2690810" cy="146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786050" y="5286388"/>
            <a:ext cx="2714644" cy="571504"/>
          </a:xfrm>
          <a:prstGeom prst="wedgeRoundRectCallout">
            <a:avLst>
              <a:gd name="adj1" fmla="val 47622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族表</a:t>
            </a:r>
            <a:r>
              <a:rPr lang="en-US" dirty="0" smtClean="0"/>
              <a:t>FAMILY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9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Step7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单击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按钮，然后保存活塞零件</a:t>
            </a:r>
            <a:r>
              <a:rPr lang="en-US" sz="2400" dirty="0" smtClean="0"/>
              <a:t>family.prt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8.1.2  </a:t>
            </a:r>
            <a:r>
              <a:rPr lang="zh-CN" altLang="en-US" sz="2800" dirty="0" smtClean="0"/>
              <a:t>显示子零件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357298"/>
            <a:ext cx="3570582" cy="501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857356" y="1071546"/>
          <a:ext cx="2047868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2428868"/>
            <a:ext cx="3114311" cy="369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785786" y="3643314"/>
          <a:ext cx="3405190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4357686" y="357166"/>
          <a:ext cx="2714644" cy="3253722"/>
        </p:xfrm>
        <a:graphic>
          <a:graphicData uri="http://schemas.openxmlformats.org/presentationml/2006/ole">
            <p:oleObj spid="_x0000_s29697" name="BMP 图像" r:id="rId3" imgW="2685714" imgH="3228571" progId="Paint.Picture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857224" y="1071546"/>
          <a:ext cx="3143272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7286644" y="2928934"/>
            <a:ext cx="1000132" cy="571504"/>
          </a:xfrm>
          <a:prstGeom prst="wedgeRoundRectCallout">
            <a:avLst>
              <a:gd name="adj1" fmla="val -60648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子零件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4143380"/>
            <a:ext cx="792961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8.1.3  </a:t>
            </a:r>
            <a:r>
              <a:rPr lang="zh-CN" altLang="en-US" sz="2800" dirty="0" smtClean="0"/>
              <a:t>多层次零件库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可以</a:t>
            </a:r>
            <a:r>
              <a:rPr lang="zh-CN" altLang="en-US" sz="2400" dirty="0" smtClean="0"/>
              <a:t>对零件原型建立多层次的零件库，也就是说可以在零件库的子零件下再建立子零件。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7585424" cy="284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072198" y="3786190"/>
            <a:ext cx="1857388" cy="500066"/>
          </a:xfrm>
          <a:prstGeom prst="wedgeRoundRectCallout">
            <a:avLst>
              <a:gd name="adj1" fmla="val -66093"/>
              <a:gd name="adj2" fmla="val -1115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族表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256"/>
            <a:ext cx="5051669" cy="174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6215074" y="5500702"/>
            <a:ext cx="1714512" cy="857256"/>
          </a:xfrm>
          <a:prstGeom prst="wedgeRoundRectCallout">
            <a:avLst>
              <a:gd name="adj1" fmla="val -72446"/>
              <a:gd name="adj2" fmla="val -992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显示子零件</a:t>
            </a:r>
            <a:r>
              <a:rPr lang="en-US" dirty="0" smtClean="0"/>
              <a:t>FAMILY_INST1</a:t>
            </a:r>
            <a:r>
              <a:rPr lang="zh-CN" altLang="en-US" dirty="0" smtClean="0"/>
              <a:t>下的子零件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357298"/>
            <a:ext cx="7048523" cy="264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357422" y="357166"/>
          <a:ext cx="4119570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00034" y="4572008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介绍多层次零件库的建立</a:t>
            </a:r>
            <a:r>
              <a:rPr lang="zh-CN" altLang="en-US" sz="2400" dirty="0" smtClean="0"/>
              <a:t>过程：</a:t>
            </a:r>
            <a:endParaRPr lang="en-US" altLang="zh-CN" sz="24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打开活塞零件</a:t>
            </a:r>
            <a:r>
              <a:rPr lang="en-US" sz="2400" dirty="0" smtClean="0"/>
              <a:t>family.prt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85728"/>
            <a:ext cx="3071834" cy="337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00034" y="1428736"/>
          <a:ext cx="3905256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3857628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500166" y="4071942"/>
          <a:ext cx="5976958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8596" y="5214950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接下来的操作步骤与零件库的建立过程相同，同样是单击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按钮，在族表中添加尺寸、特征等项目。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17859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建立相应的子零件</a:t>
            </a:r>
            <a:r>
              <a:rPr lang="en-US" sz="2400" dirty="0" smtClean="0"/>
              <a:t>FAMILY_INST1_INST</a:t>
            </a:r>
            <a:r>
              <a:rPr lang="zh-CN" altLang="en-US" sz="2400" dirty="0" smtClean="0"/>
              <a:t>与</a:t>
            </a:r>
            <a:r>
              <a:rPr lang="en-US" sz="2400" dirty="0" smtClean="0"/>
              <a:t>FAMILY_INST1_INST1</a:t>
            </a:r>
            <a:r>
              <a:rPr lang="zh-CN" altLang="en-US" sz="2400" dirty="0" smtClean="0"/>
              <a:t>，确定后保存零件，这样完成</a:t>
            </a:r>
            <a:r>
              <a:rPr lang="zh-CN" altLang="en-US" sz="2400" dirty="0" smtClean="0"/>
              <a:t>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多层次</a:t>
            </a:r>
            <a:r>
              <a:rPr lang="zh-CN" altLang="en-US" sz="2400" dirty="0" smtClean="0"/>
              <a:t>零件库的建立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再次打开活塞零件</a:t>
            </a:r>
            <a:r>
              <a:rPr lang="en-US" sz="2400" dirty="0" smtClean="0"/>
              <a:t>family.prt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214686"/>
            <a:ext cx="6858048" cy="312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857488" y="2428868"/>
          <a:ext cx="269081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228601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8.2   </a:t>
            </a:r>
            <a:r>
              <a:rPr lang="zh-CN" altLang="en-US" dirty="0" smtClean="0"/>
              <a:t>调用</a:t>
            </a:r>
            <a:r>
              <a:rPr lang="zh-CN" altLang="en-US" dirty="0" smtClean="0"/>
              <a:t>子</a:t>
            </a:r>
            <a:r>
              <a:rPr lang="zh-CN" altLang="en-US" dirty="0" smtClean="0"/>
              <a:t>零件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当</a:t>
            </a:r>
            <a:r>
              <a:rPr lang="zh-CN" altLang="en-US" sz="2400" dirty="0" smtClean="0"/>
              <a:t>零件库建立完成后，零件库内所以的子零件都可以像一般零件一样调用，而且可以自动产生实体模型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调用零件库内子零件的具体操作如下：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285852" y="2357430"/>
          <a:ext cx="5048264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3143248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3071810"/>
            <a:ext cx="2848338" cy="310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1571604" y="4357694"/>
          <a:ext cx="3190876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5143504" y="0"/>
          <a:ext cx="2643206" cy="3038788"/>
        </p:xfrm>
        <a:graphic>
          <a:graphicData uri="http://schemas.openxmlformats.org/presentationml/2006/ole">
            <p:oleObj spid="_x0000_s23553" name="BMP 图像" r:id="rId3" imgW="2800741" imgH="3228571" progId="Paint.Picture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357158" y="1214422"/>
          <a:ext cx="5214974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596" y="3286124"/>
            <a:ext cx="80010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8.3</a:t>
            </a:r>
            <a:r>
              <a:rPr lang="zh-CN" altLang="en-US" sz="3200" dirty="0" smtClean="0"/>
              <a:t>零件库</a:t>
            </a:r>
            <a:r>
              <a:rPr lang="zh-CN" altLang="en-US" sz="3200" dirty="0" smtClean="0"/>
              <a:t>操作</a:t>
            </a:r>
            <a:endParaRPr lang="en-US" altLang="zh-CN" sz="3200" dirty="0" smtClean="0"/>
          </a:p>
          <a:p>
            <a:r>
              <a:rPr lang="en-US" altLang="zh-CN" sz="2800" dirty="0" smtClean="0"/>
              <a:t>8.3.1   </a:t>
            </a:r>
            <a:r>
              <a:rPr lang="zh-CN" altLang="en-US" sz="2800" dirty="0" smtClean="0"/>
              <a:t>锁定</a:t>
            </a:r>
            <a:r>
              <a:rPr lang="zh-CN" altLang="en-US" sz="2800" dirty="0" smtClean="0"/>
              <a:t>子</a:t>
            </a:r>
            <a:r>
              <a:rPr lang="zh-CN" altLang="en-US" sz="2800" dirty="0" smtClean="0"/>
              <a:t>零件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当</a:t>
            </a:r>
            <a:r>
              <a:rPr lang="zh-CN" altLang="en-US" sz="2400" dirty="0" smtClean="0"/>
              <a:t>零件库存在子零件时，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族表</a:t>
            </a:r>
            <a:r>
              <a:rPr lang="en-US" sz="2400" dirty="0" smtClean="0"/>
              <a:t>FAMILY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对话框中工具栏的按钮显亮，为可选按钮，其中</a:t>
            </a:r>
            <a:r>
              <a:rPr lang="en-US" sz="2400" dirty="0" smtClean="0"/>
              <a:t> </a:t>
            </a:r>
            <a:r>
              <a:rPr lang="en-US" sz="2400" dirty="0" smtClean="0"/>
              <a:t>       </a:t>
            </a:r>
            <a:r>
              <a:rPr lang="zh-CN" altLang="en-US" sz="2400" dirty="0" smtClean="0"/>
              <a:t>为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锁定／解锁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按钮，该按钮用于锁定选定的子零件或者解除子零件的锁定。</a:t>
            </a:r>
            <a:endParaRPr lang="zh-CN" altLang="en-US" sz="2400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57884" y="4714884"/>
            <a:ext cx="2857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7572428" cy="284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箭头连接符 5"/>
          <p:cNvCxnSpPr/>
          <p:nvPr/>
        </p:nvCxnSpPr>
        <p:spPr>
          <a:xfrm rot="16200000" flipV="1">
            <a:off x="964381" y="2250273"/>
            <a:ext cx="1571636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71736" y="378619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该子零件处于锁定状态</a:t>
            </a:r>
            <a:endParaRPr lang="zh-CN" alt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4500570"/>
            <a:ext cx="4857784" cy="1674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标注 12"/>
          <p:cNvSpPr/>
          <p:nvPr/>
        </p:nvSpPr>
        <p:spPr>
          <a:xfrm>
            <a:off x="1071538" y="5786454"/>
            <a:ext cx="1785950" cy="571504"/>
          </a:xfrm>
          <a:prstGeom prst="wedgeRoundRectCallout">
            <a:avLst>
              <a:gd name="adj1" fmla="val 63399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操作失败信息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328614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8.1  </a:t>
            </a:r>
            <a:r>
              <a:rPr lang="zh-CN" altLang="en-US" dirty="0" smtClean="0"/>
              <a:t>建立零件库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8.1.</a:t>
            </a:r>
            <a:r>
              <a:rPr lang="en-US" altLang="zh-CN" sz="2800" dirty="0" smtClean="0"/>
              <a:t>1  </a:t>
            </a:r>
            <a:r>
              <a:rPr lang="zh-CN" altLang="en-US" sz="2800" dirty="0" smtClean="0"/>
              <a:t>建立零件库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当</a:t>
            </a:r>
            <a:r>
              <a:rPr lang="zh-CN" altLang="en-US" sz="2400" dirty="0" smtClean="0"/>
              <a:t>用户设计标准零件或者特征类似的零件</a:t>
            </a:r>
            <a:r>
              <a:rPr lang="zh-CN" altLang="en-US" sz="2400" dirty="0" smtClean="0"/>
              <a:t>时，可以</a:t>
            </a:r>
            <a:r>
              <a:rPr lang="zh-CN" altLang="en-US" sz="2400" dirty="0" smtClean="0"/>
              <a:t>从零件库中直接调出一个相类似的零件原型进行相应编辑修改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建立</a:t>
            </a:r>
            <a:r>
              <a:rPr lang="zh-CN" altLang="en-US" sz="2400" dirty="0" smtClean="0"/>
              <a:t>零件库的操作</a:t>
            </a:r>
            <a:r>
              <a:rPr lang="zh-CN" altLang="en-US" sz="2400" dirty="0" smtClean="0"/>
              <a:t>步骤：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打开一个将要建立零件库的零件原型。</a:t>
            </a:r>
            <a:endParaRPr lang="zh-CN" altLang="en-US" sz="24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1500166" y="3857628"/>
          <a:ext cx="1857388" cy="2726441"/>
        </p:xfrm>
        <a:graphic>
          <a:graphicData uri="http://schemas.openxmlformats.org/presentationml/2006/ole">
            <p:oleObj spid="_x0000_s39937" name="BMP 图像" r:id="rId3" imgW="2390476" imgH="3495238" progId="Paint.Picture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071934" y="5643578"/>
            <a:ext cx="1285884" cy="571504"/>
          </a:xfrm>
          <a:prstGeom prst="wedgeRoundRectCallout">
            <a:avLst>
              <a:gd name="adj1" fmla="val -71299"/>
              <a:gd name="adj2" fmla="val -1413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零件原型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8.3.2   </a:t>
            </a:r>
            <a:r>
              <a:rPr lang="zh-CN" altLang="en-US" sz="2800" dirty="0" smtClean="0"/>
              <a:t>零件库验证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928670"/>
            <a:ext cx="2638989" cy="280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71538" y="1785926"/>
          <a:ext cx="2619372" cy="960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3429000"/>
            <a:ext cx="2928959" cy="3114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4214810" y="4500570"/>
          <a:ext cx="4071966" cy="920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85728"/>
            <a:ext cx="1285884" cy="253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857356" y="1285860"/>
          <a:ext cx="2143140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04" y="2618417"/>
            <a:ext cx="2071702" cy="346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4857752" y="4000504"/>
          <a:ext cx="2405058" cy="960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292895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8.3.3   </a:t>
            </a:r>
            <a:r>
              <a:rPr lang="zh-CN" altLang="en-US" sz="2800" dirty="0" smtClean="0"/>
              <a:t>设定原型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用户</a:t>
            </a:r>
            <a:r>
              <a:rPr lang="zh-CN" altLang="en-US" sz="2400" dirty="0" smtClean="0"/>
              <a:t>可以选取零件库中某一子零件，将其设定</a:t>
            </a:r>
            <a:r>
              <a:rPr lang="zh-CN" altLang="en-US" sz="2400" dirty="0" smtClean="0"/>
              <a:t>为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零件</a:t>
            </a:r>
            <a:r>
              <a:rPr lang="zh-CN" altLang="en-US" sz="2400" dirty="0" smtClean="0"/>
              <a:t>原型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  本</a:t>
            </a:r>
            <a:r>
              <a:rPr lang="zh-CN" altLang="en-US" sz="2400" dirty="0" smtClean="0"/>
              <a:t>例中子零件</a:t>
            </a:r>
            <a:r>
              <a:rPr lang="en-US" sz="2400" dirty="0" smtClean="0"/>
              <a:t>FAMILY_INST1</a:t>
            </a:r>
            <a:r>
              <a:rPr lang="zh-CN" altLang="en-US" sz="2400" dirty="0" smtClean="0"/>
              <a:t>位于零件库</a:t>
            </a:r>
            <a:r>
              <a:rPr lang="en-US" sz="2400" dirty="0" smtClean="0"/>
              <a:t>FAMILY</a:t>
            </a:r>
            <a:r>
              <a:rPr lang="zh-CN" altLang="en-US" sz="2400" dirty="0" smtClean="0"/>
              <a:t>中，因此要将子零件</a:t>
            </a:r>
            <a:r>
              <a:rPr lang="en-US" sz="2400" dirty="0" smtClean="0"/>
              <a:t>FAMILY_INST1</a:t>
            </a:r>
            <a:r>
              <a:rPr lang="zh-CN" altLang="en-US" sz="2400" dirty="0" smtClean="0"/>
              <a:t>设定为零件原型，必须打开零件库</a:t>
            </a:r>
            <a:r>
              <a:rPr lang="en-US" sz="2400" dirty="0" smtClean="0"/>
              <a:t>FAMILY</a:t>
            </a:r>
            <a:r>
              <a:rPr lang="zh-CN" altLang="en-US" sz="2400" dirty="0" smtClean="0"/>
              <a:t>，其具体操作步骤如下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786190"/>
            <a:ext cx="7104617" cy="280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928794" y="2928934"/>
          <a:ext cx="5762644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8.3.4  </a:t>
            </a:r>
            <a:r>
              <a:rPr lang="zh-CN" altLang="en-US" sz="2800" dirty="0" smtClean="0"/>
              <a:t>子</a:t>
            </a:r>
            <a:r>
              <a:rPr lang="zh-CN" altLang="en-US" sz="2800" dirty="0" smtClean="0"/>
              <a:t>零件</a:t>
            </a:r>
            <a:r>
              <a:rPr lang="zh-CN" altLang="en-US" sz="2800" dirty="0" smtClean="0"/>
              <a:t>转换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对</a:t>
            </a:r>
            <a:r>
              <a:rPr lang="zh-CN" altLang="en-US" sz="2400" dirty="0" smtClean="0"/>
              <a:t>零件库中的零件进行转换可以在</a:t>
            </a:r>
            <a:r>
              <a:rPr lang="en-US" sz="2400" dirty="0" smtClean="0"/>
              <a:t>Microsoft Excel</a:t>
            </a:r>
            <a:r>
              <a:rPr lang="zh-CN" altLang="en-US" sz="2400" dirty="0" smtClean="0"/>
              <a:t>中操作。其具体操作过程如下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endParaRPr lang="zh-CN" altLang="en-US" sz="28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571604" y="2143116"/>
          <a:ext cx="5976958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6288" y="3357562"/>
            <a:ext cx="742955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928802"/>
            <a:ext cx="7258291" cy="392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71538" y="857232"/>
          <a:ext cx="6619900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428605"/>
            <a:ext cx="8229600" cy="1285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</a:t>
            </a:r>
            <a:r>
              <a:rPr lang="en-US" sz="2400" dirty="0" smtClean="0"/>
              <a:t>Microsoft Excel</a:t>
            </a:r>
            <a:r>
              <a:rPr lang="zh-CN" altLang="en-US" sz="2400" dirty="0" smtClean="0"/>
              <a:t>中，对</a:t>
            </a:r>
            <a:r>
              <a:rPr lang="en-US" sz="2400" dirty="0" smtClean="0"/>
              <a:t>A</a:t>
            </a:r>
            <a:r>
              <a:rPr lang="zh-CN" altLang="en-US" sz="2400" dirty="0" smtClean="0"/>
              <a:t>栏的子零件</a:t>
            </a:r>
            <a:r>
              <a:rPr lang="en-US" sz="2400" dirty="0" smtClean="0"/>
              <a:t>FAMILY_INST1_INST</a:t>
            </a:r>
            <a:r>
              <a:rPr lang="zh-CN" altLang="en-US" sz="2400" dirty="0" smtClean="0"/>
              <a:t>和</a:t>
            </a:r>
            <a:r>
              <a:rPr lang="en-US" sz="2400" dirty="0" smtClean="0"/>
              <a:t>FAMILY_INST1_INST1</a:t>
            </a:r>
            <a:r>
              <a:rPr lang="zh-CN" altLang="en-US" sz="2400" dirty="0" smtClean="0"/>
              <a:t>的名称</a:t>
            </a:r>
            <a:r>
              <a:rPr lang="zh-CN" altLang="en-US" sz="2400" dirty="0" smtClean="0"/>
              <a:t>进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</a:t>
            </a:r>
            <a:r>
              <a:rPr lang="en-US" altLang="zh-CN" sz="2400" dirty="0" smtClean="0"/>
              <a:t>    </a:t>
            </a:r>
            <a:r>
              <a:rPr lang="zh-CN" altLang="en-US" sz="2400" dirty="0" smtClean="0"/>
              <a:t>行对换。</a:t>
            </a:r>
            <a:endParaRPr lang="zh-CN" altLang="en-US" sz="2400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5" y="1714488"/>
            <a:ext cx="6333011" cy="342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643306" y="5929330"/>
            <a:ext cx="1500198" cy="571504"/>
          </a:xfrm>
          <a:prstGeom prst="wedgeRoundRectCallout">
            <a:avLst>
              <a:gd name="adj1" fmla="val 47984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名称对换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9293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</a:t>
            </a:r>
            <a:r>
              <a:rPr lang="en-US" sz="2400" dirty="0" smtClean="0"/>
              <a:t>Microsoft Excel</a:t>
            </a:r>
            <a:r>
              <a:rPr lang="zh-CN" altLang="en-US" sz="2400" dirty="0" smtClean="0"/>
              <a:t>中保存修改后的数据，同时退出</a:t>
            </a:r>
            <a:r>
              <a:rPr lang="en-US" sz="2400" dirty="0" smtClean="0"/>
              <a:t>Microsoft Excel</a:t>
            </a:r>
            <a:r>
              <a:rPr lang="zh-CN" altLang="en-US" sz="2400" dirty="0" smtClean="0"/>
              <a:t>，此时可以发现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族表</a:t>
            </a:r>
            <a:r>
              <a:rPr lang="en-US" sz="2400" dirty="0" smtClean="0"/>
              <a:t>FAMILY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FAMILY_INST1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对话框中子零件</a:t>
            </a:r>
            <a:r>
              <a:rPr lang="en-US" sz="2400" dirty="0" smtClean="0"/>
              <a:t>NEW_INST</a:t>
            </a:r>
            <a:r>
              <a:rPr lang="zh-CN" altLang="en-US" sz="2400" dirty="0" smtClean="0"/>
              <a:t>和</a:t>
            </a:r>
            <a:r>
              <a:rPr lang="en-US" sz="2400" dirty="0" smtClean="0"/>
              <a:t>NEW_INST1</a:t>
            </a:r>
            <a:r>
              <a:rPr lang="zh-CN" altLang="en-US" sz="2400" dirty="0" smtClean="0"/>
              <a:t>已经进行了</a:t>
            </a:r>
            <a:r>
              <a:rPr lang="zh-CN" altLang="en-US" sz="2400" dirty="0" smtClean="0"/>
              <a:t>转换。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族表</a:t>
            </a:r>
            <a:r>
              <a:rPr lang="en-US" sz="2400" dirty="0" smtClean="0"/>
              <a:t>FAMILY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FAMILY_INST1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对话框的</a:t>
            </a:r>
            <a:r>
              <a:rPr lang="en-US" sz="2400" dirty="0" smtClean="0"/>
              <a:t> 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确定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zh-CN" altLang="en-US" sz="2400" dirty="0" smtClean="0"/>
              <a:t>，</a:t>
            </a:r>
            <a:r>
              <a:rPr lang="zh-CN" altLang="en-US" sz="2400" dirty="0" smtClean="0"/>
              <a:t>同时保存文件</a:t>
            </a:r>
            <a:r>
              <a:rPr lang="zh-CN" altLang="en-US" sz="2400" dirty="0" smtClean="0"/>
              <a:t>，完成子零件的转换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8.3.5</a:t>
            </a:r>
            <a:r>
              <a:rPr lang="zh-CN" altLang="en-US" sz="2800" dirty="0" smtClean="0"/>
              <a:t>删除子零件和</a:t>
            </a:r>
            <a:r>
              <a:rPr lang="zh-CN" altLang="en-US" sz="2800" dirty="0" smtClean="0"/>
              <a:t>零件库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当</a:t>
            </a:r>
            <a:r>
              <a:rPr lang="zh-CN" altLang="en-US" sz="2400" dirty="0" smtClean="0"/>
              <a:t>用户认为零件库中的某些子零件已经没有任何用处，则可以删除这些子零件以便维护</a:t>
            </a:r>
            <a:r>
              <a:rPr lang="zh-CN" altLang="en-US" sz="2400" dirty="0" smtClean="0"/>
              <a:t>零件库。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删除</a:t>
            </a:r>
            <a:r>
              <a:rPr lang="zh-CN" altLang="en-US" sz="2400" dirty="0" smtClean="0"/>
              <a:t>子零件以及零件库的操作过程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b="1" dirty="0" smtClean="0"/>
              <a:t>1.</a:t>
            </a:r>
            <a:r>
              <a:rPr lang="zh-CN" altLang="en-US" sz="2400" b="1" dirty="0" smtClean="0"/>
              <a:t>删除子零件</a:t>
            </a:r>
            <a:endParaRPr lang="en-US" altLang="zh-CN" sz="2400" b="1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族表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单击要删除的子零件名称，使该子零件的名称处于可编辑状态。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 l="14285" r="52806"/>
          <a:stretch>
            <a:fillRect/>
          </a:stretch>
        </p:blipFill>
        <p:spPr bwMode="auto">
          <a:xfrm>
            <a:off x="4572000" y="285728"/>
            <a:ext cx="2643206" cy="571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928794" y="1142984"/>
          <a:ext cx="1571636" cy="370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b="1" dirty="0" smtClean="0"/>
              <a:t>2.</a:t>
            </a:r>
            <a:r>
              <a:rPr lang="zh-CN" altLang="en-US" sz="2400" b="1" dirty="0" smtClean="0"/>
              <a:t>删除</a:t>
            </a:r>
            <a:r>
              <a:rPr lang="zh-CN" altLang="en-US" sz="2400" b="1" dirty="0" smtClean="0"/>
              <a:t>零件库</a:t>
            </a:r>
            <a:endParaRPr lang="en-US" altLang="zh-CN" sz="2400" b="1" dirty="0" smtClean="0"/>
          </a:p>
          <a:p>
            <a:pPr>
              <a:buNone/>
            </a:pPr>
            <a:r>
              <a:rPr lang="en-US" altLang="zh-CN" sz="2400" dirty="0" smtClean="0"/>
              <a:t>Step1 :</a:t>
            </a:r>
            <a:r>
              <a:rPr lang="zh-CN" altLang="en-US" sz="2400" dirty="0" smtClean="0"/>
              <a:t>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族表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 2:</a:t>
            </a:r>
            <a:endParaRPr lang="zh-CN" altLang="en-US" sz="24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357298"/>
            <a:ext cx="2180072" cy="1468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642910" y="2000240"/>
          <a:ext cx="464347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2857496"/>
            <a:ext cx="550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4071942"/>
            <a:ext cx="7595100" cy="182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2071670" y="3429000"/>
          <a:ext cx="4476760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928662" y="928670"/>
          <a:ext cx="7191404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1857364"/>
            <a:ext cx="84296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完成以上操作后，单击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按钮结束删除零件库操作，然后保存文件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3200" dirty="0" smtClean="0"/>
              <a:t>8.4  </a:t>
            </a:r>
            <a:r>
              <a:rPr lang="zh-CN" altLang="en-US" sz="3200" dirty="0" smtClean="0"/>
              <a:t>本 </a:t>
            </a:r>
            <a:r>
              <a:rPr lang="zh-CN" altLang="en-US" sz="3200" dirty="0" smtClean="0"/>
              <a:t>章 小 </a:t>
            </a:r>
            <a:r>
              <a:rPr lang="zh-CN" altLang="en-US" sz="3200" dirty="0" smtClean="0"/>
              <a:t>结</a:t>
            </a:r>
            <a:endParaRPr lang="en-US" altLang="zh-CN" sz="3200" dirty="0" smtClean="0"/>
          </a:p>
          <a:p>
            <a:r>
              <a:rPr lang="zh-CN" altLang="en-US" sz="2400" dirty="0" smtClean="0"/>
              <a:t>          本章</a:t>
            </a:r>
            <a:r>
              <a:rPr lang="zh-CN" altLang="en-US" sz="2400" dirty="0" smtClean="0"/>
              <a:t>详细地</a:t>
            </a:r>
            <a:r>
              <a:rPr lang="zh-CN" altLang="en-US" sz="2400" dirty="0" smtClean="0"/>
              <a:t>介绍</a:t>
            </a:r>
            <a:r>
              <a:rPr lang="zh-CN" altLang="en-US" sz="2400" dirty="0" smtClean="0"/>
              <a:t>了</a:t>
            </a:r>
            <a:r>
              <a:rPr lang="zh-CN" altLang="en-US" sz="2400" dirty="0" smtClean="0"/>
              <a:t>零件库</a:t>
            </a:r>
            <a:r>
              <a:rPr lang="zh-CN" altLang="en-US" sz="2400" dirty="0" smtClean="0"/>
              <a:t>的建立、子零件的调用以及零件库的操作等内容。通过本章的学习，读者已经</a:t>
            </a:r>
            <a:r>
              <a:rPr lang="zh-CN" altLang="en-US" sz="2400" dirty="0" smtClean="0"/>
              <a:t>对以上</a:t>
            </a:r>
            <a:r>
              <a:rPr lang="zh-CN" altLang="en-US" sz="2400" dirty="0" smtClean="0"/>
              <a:t>内容有了深入的了解和认识。了解和掌握该软件的零件库建立过程以及零件库的维护等操作，读者在零件设计过程中才能随心所欲地从零件库中调出合适的零件。读者通过本章的学习以及上机练习，可以在平时的设计过程。</a:t>
            </a:r>
          </a:p>
          <a:p>
            <a:r>
              <a:rPr lang="zh-CN" altLang="en-US" sz="2400" dirty="0" smtClean="0"/>
              <a:t>           同时</a:t>
            </a:r>
            <a:r>
              <a:rPr lang="zh-CN" altLang="en-US" sz="2400" dirty="0" smtClean="0"/>
              <a:t>通过本章的学习，读者可以体会</a:t>
            </a:r>
            <a:r>
              <a:rPr lang="zh-CN" altLang="en-US" sz="2400" dirty="0" smtClean="0"/>
              <a:t>到</a:t>
            </a:r>
            <a:r>
              <a:rPr lang="zh-CN" altLang="en-US" sz="2400" dirty="0" smtClean="0"/>
              <a:t>其</a:t>
            </a:r>
            <a:r>
              <a:rPr lang="zh-CN" altLang="en-US" sz="2400" dirty="0" smtClean="0"/>
              <a:t>强大</a:t>
            </a:r>
            <a:r>
              <a:rPr lang="zh-CN" altLang="en-US" sz="2400" dirty="0" smtClean="0"/>
              <a:t>功能。</a:t>
            </a:r>
          </a:p>
          <a:p>
            <a:endParaRPr lang="zh-CN" alt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071546"/>
            <a:ext cx="3591799" cy="173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1428736"/>
          <a:ext cx="3571900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3143248"/>
            <a:ext cx="592009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785786" y="5000636"/>
            <a:ext cx="1357322" cy="428628"/>
          </a:xfrm>
          <a:prstGeom prst="wedgeRoundRectCallout">
            <a:avLst>
              <a:gd name="adj1" fmla="val 43275"/>
              <a:gd name="adj2" fmla="val -1301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自动弹出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85725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单击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     ，</a:t>
            </a:r>
            <a:r>
              <a:rPr lang="zh-CN" altLang="en-US" sz="2400" dirty="0" smtClean="0"/>
              <a:t>表示在族表中添加尺寸、特征等</a:t>
            </a:r>
            <a:r>
              <a:rPr lang="zh-CN" altLang="en-US" sz="2400" dirty="0" smtClean="0"/>
              <a:t>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目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428604"/>
            <a:ext cx="2095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428736"/>
            <a:ext cx="4143404" cy="378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5643570" y="4071942"/>
            <a:ext cx="3286148" cy="642942"/>
          </a:xfrm>
          <a:prstGeom prst="wedgeRoundRectCallout">
            <a:avLst>
              <a:gd name="adj1" fmla="val -49108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族项目，普通模型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5357826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增加尺寸项目。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1785918" y="500042"/>
          <a:ext cx="2071702" cy="3234763"/>
        </p:xfrm>
        <a:graphic>
          <a:graphicData uri="http://schemas.openxmlformats.org/presentationml/2006/ole">
            <p:oleObj spid="_x0000_s36865" name="BMP 图像" r:id="rId3" imgW="2161905" imgH="3390476" progId="Paint.Picture">
              <p:embed/>
            </p:oleObj>
          </a:graphicData>
        </a:graphic>
      </p:graphicFrame>
      <p:cxnSp>
        <p:nvCxnSpPr>
          <p:cNvPr id="7" name="直接箭头连接符 6"/>
          <p:cNvCxnSpPr/>
          <p:nvPr/>
        </p:nvCxnSpPr>
        <p:spPr>
          <a:xfrm>
            <a:off x="1428728" y="1857364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14348" y="171448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单击</a:t>
            </a:r>
            <a:endParaRPr lang="zh-CN" altLang="en-US" dirty="0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5072066" y="571480"/>
          <a:ext cx="1928826" cy="3042889"/>
        </p:xfrm>
        <a:graphic>
          <a:graphicData uri="http://schemas.openxmlformats.org/presentationml/2006/ole">
            <p:oleObj spid="_x0000_s36867" name="BMP 图像" r:id="rId4" imgW="2200582" imgH="3476190" progId="Paint.Picture">
              <p:embed/>
            </p:oleObj>
          </a:graphicData>
        </a:graphic>
      </p:graphicFrame>
      <p:sp>
        <p:nvSpPr>
          <p:cNvPr id="14" name="圆角矩形标注 13"/>
          <p:cNvSpPr/>
          <p:nvPr/>
        </p:nvSpPr>
        <p:spPr>
          <a:xfrm>
            <a:off x="3143240" y="3429000"/>
            <a:ext cx="1214446" cy="571504"/>
          </a:xfrm>
          <a:prstGeom prst="wedgeRoundRectCallout">
            <a:avLst>
              <a:gd name="adj1" fmla="val -58480"/>
              <a:gd name="adj2" fmla="val -1413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选取零件 </a:t>
            </a:r>
            <a:endParaRPr lang="zh-CN" altLang="en-US" dirty="0"/>
          </a:p>
        </p:txBody>
      </p:sp>
      <p:sp>
        <p:nvSpPr>
          <p:cNvPr id="15" name="圆角矩形标注 14"/>
          <p:cNvSpPr/>
          <p:nvPr/>
        </p:nvSpPr>
        <p:spPr>
          <a:xfrm>
            <a:off x="6357950" y="3286124"/>
            <a:ext cx="1714512" cy="571504"/>
          </a:xfrm>
          <a:prstGeom prst="wedgeRoundRectCallout">
            <a:avLst>
              <a:gd name="adj1" fmla="val -58480"/>
              <a:gd name="adj2" fmla="val -1413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选取尺寸项目</a:t>
            </a:r>
            <a:endParaRPr lang="zh-CN" altLang="en-US" dirty="0"/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4500570"/>
            <a:ext cx="1785950" cy="138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标注 16"/>
          <p:cNvSpPr/>
          <p:nvPr/>
        </p:nvSpPr>
        <p:spPr>
          <a:xfrm>
            <a:off x="4143372" y="5572140"/>
            <a:ext cx="1500198" cy="571504"/>
          </a:xfrm>
          <a:prstGeom prst="wedgeRoundRectCallout">
            <a:avLst>
              <a:gd name="adj1" fmla="val -64089"/>
              <a:gd name="adj2" fmla="val -131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项目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栏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增加特征项目。</a:t>
            </a:r>
            <a:endParaRPr lang="zh-CN" altLang="en-US" sz="2400" dirty="0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785926"/>
            <a:ext cx="6964387" cy="1528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714480" y="928670"/>
          <a:ext cx="5643602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5643570" y="3714752"/>
          <a:ext cx="1928826" cy="2774802"/>
        </p:xfrm>
        <a:graphic>
          <a:graphicData uri="http://schemas.openxmlformats.org/presentationml/2006/ole">
            <p:oleObj spid="_x0000_s35842" name="BMP 图像" r:id="rId8" imgW="2172003" imgH="3115110" progId="Paint.Picture">
              <p:embed/>
            </p:oleObj>
          </a:graphicData>
        </a:graphic>
      </p:graphicFrame>
      <p:cxnSp>
        <p:nvCxnSpPr>
          <p:cNvPr id="10" name="直接箭头连接符 9"/>
          <p:cNvCxnSpPr/>
          <p:nvPr/>
        </p:nvCxnSpPr>
        <p:spPr>
          <a:xfrm>
            <a:off x="5643570" y="4000504"/>
            <a:ext cx="35719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5643570" y="4000504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072066" y="385762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单击</a:t>
            </a:r>
            <a:endParaRPr lang="zh-CN" altLang="en-US" dirty="0"/>
          </a:p>
        </p:txBody>
      </p:sp>
      <p:graphicFrame>
        <p:nvGraphicFramePr>
          <p:cNvPr id="15" name="图示 14"/>
          <p:cNvGraphicFramePr/>
          <p:nvPr/>
        </p:nvGraphicFramePr>
        <p:xfrm>
          <a:off x="2000232" y="3786190"/>
          <a:ext cx="2690810" cy="2103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66"/>
            <a:ext cx="1643074" cy="106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857488" y="1000108"/>
            <a:ext cx="1214446" cy="500066"/>
          </a:xfrm>
          <a:prstGeom prst="wedgeRoundRectCallout">
            <a:avLst>
              <a:gd name="adj1" fmla="val -62123"/>
              <a:gd name="adj2" fmla="val -997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项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栏</a:t>
            </a:r>
            <a:endParaRPr lang="zh-CN" alt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643182"/>
            <a:ext cx="772041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4786314" y="1428736"/>
          <a:ext cx="1714512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2857488" y="6072206"/>
            <a:ext cx="1857388" cy="571504"/>
          </a:xfrm>
          <a:prstGeom prst="wedgeRoundRectCallout">
            <a:avLst>
              <a:gd name="adj1" fmla="val 57777"/>
              <a:gd name="adj2" fmla="val -110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族表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增加子零件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825108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000364" y="1000108"/>
          <a:ext cx="240505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2786050" y="5500702"/>
            <a:ext cx="1928826" cy="571504"/>
          </a:xfrm>
          <a:prstGeom prst="wedgeRoundRectCallout">
            <a:avLst>
              <a:gd name="adj1" fmla="val 52572"/>
              <a:gd name="adj2" fmla="val -1362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族表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2643174" y="428604"/>
          <a:ext cx="2428892" cy="1214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1714488"/>
            <a:ext cx="781219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2071670" y="5643578"/>
            <a:ext cx="2428892" cy="500066"/>
          </a:xfrm>
          <a:prstGeom prst="wedgeRoundRectCallout">
            <a:avLst>
              <a:gd name="adj1" fmla="val 52639"/>
              <a:gd name="adj2" fmla="val -1292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子零件的各项参数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123</TotalTime>
  <Words>939</Words>
  <PresentationFormat>全屏显示(4:3)</PresentationFormat>
  <Paragraphs>145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凤舞九天</vt:lpstr>
      <vt:lpstr>画笔图片</vt:lpstr>
      <vt:lpstr>第八章  零  件  库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15</cp:revision>
  <dcterms:created xsi:type="dcterms:W3CDTF">2014-03-23T14:10:41Z</dcterms:created>
  <dcterms:modified xsi:type="dcterms:W3CDTF">2014-03-25T15:04:04Z</dcterms:modified>
</cp:coreProperties>
</file>