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7.xml" ContentType="application/vnd.openxmlformats-officedocument.presentationml.tags+xml"/>
  <Override PartName="/ppt/notesSlides/notesSlide19.xml" ContentType="application/vnd.openxmlformats-officedocument.presentationml.notesSlide+xml"/>
  <Override PartName="/ppt/tags/tag8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2"/>
  </p:notesMasterIdLst>
  <p:sldIdLst>
    <p:sldId id="277" r:id="rId2"/>
    <p:sldId id="258" r:id="rId3"/>
    <p:sldId id="278" r:id="rId4"/>
    <p:sldId id="260" r:id="rId5"/>
    <p:sldId id="261" r:id="rId6"/>
    <p:sldId id="297" r:id="rId7"/>
    <p:sldId id="263" r:id="rId8"/>
    <p:sldId id="264" r:id="rId9"/>
    <p:sldId id="265" r:id="rId10"/>
    <p:sldId id="305" r:id="rId11"/>
    <p:sldId id="296" r:id="rId12"/>
    <p:sldId id="295" r:id="rId13"/>
    <p:sldId id="280" r:id="rId14"/>
    <p:sldId id="270" r:id="rId15"/>
    <p:sldId id="303" r:id="rId16"/>
    <p:sldId id="272" r:id="rId17"/>
    <p:sldId id="282" r:id="rId18"/>
    <p:sldId id="274" r:id="rId19"/>
    <p:sldId id="304" r:id="rId20"/>
    <p:sldId id="276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简介" id="{CB6BBEF7-9717-4733-A929-535518E6EBF6}">
          <p14:sldIdLst>
            <p14:sldId id="277"/>
            <p14:sldId id="258"/>
          </p14:sldIdLst>
        </p14:section>
        <p14:section name="编写演示文稿" id="{16378913-E5ED-4281-BAF5-F1F938CB0BED}">
          <p14:sldIdLst>
            <p14:sldId id="278"/>
            <p14:sldId id="260"/>
            <p14:sldId id="261"/>
            <p14:sldId id="297"/>
          </p14:sldIdLst>
        </p14:section>
        <p14:section name="丰富演示文稿" id="{E2D565D1-BA5E-44E6-A40E-50A644912248}">
          <p14:sldIdLst>
            <p14:sldId id="263"/>
            <p14:sldId id="264"/>
            <p14:sldId id="265"/>
            <p14:sldId id="305"/>
            <p14:sldId id="296"/>
            <p14:sldId id="295"/>
            <p14:sldId id="280"/>
          </p14:sldIdLst>
        </p14:section>
        <p14:section name="传递演示文稿" id="{71D59651-8EFA-4415-9623-98B4C4A8699C}">
          <p14:sldIdLst>
            <p14:sldId id="270"/>
            <p14:sldId id="303"/>
            <p14:sldId id="272"/>
            <p14:sldId id="282"/>
          </p14:sldIdLst>
        </p14:section>
        <p14:section name="还有更多!" id="{2E16B512-814A-4DC1-A986-25475E10E0EF}">
          <p14:sldIdLst>
            <p14:sldId id="274"/>
            <p14:sldId id="304"/>
            <p14:sldId id="2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2" autoAdjust="0"/>
    <p:restoredTop sz="89825" autoAdjust="0"/>
  </p:normalViewPr>
  <p:slideViewPr>
    <p:cSldViewPr>
      <p:cViewPr>
        <p:scale>
          <a:sx n="95" d="100"/>
          <a:sy n="95" d="100"/>
        </p:scale>
        <p:origin x="-75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00F830A1-3891-4B82-A120-081866556DA0}" type="datetimeFigureOut">
              <a:pPr/>
              <a:t>12/17/2009</a:t>
            </a:fld>
            <a:endParaRPr 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58CC9574-A819-4FE4-99A7-1E27AD09ADC2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60865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smtClean="0"/>
              <a:t>  </a:t>
            </a:r>
            <a:r>
              <a:rPr lang="zh-CN" dirty="0" smtClean="0"/>
              <a:t>此演示文稿演示 PowerPoint 的新功能，最好在“幻灯片放映”中查看。设计这些幻灯片，是为了让您在 PowerPoint 2010 中制作演示文稿时获得一些启发!</a:t>
            </a:r>
          </a:p>
          <a:p>
            <a:endParaRPr lang="zh-CN" dirty="0" smtClean="0"/>
          </a:p>
          <a:p>
            <a:r>
              <a:rPr lang="zh-CN" dirty="0" smtClean="0"/>
              <a:t>有关其他样本模板，请单击“文件”选项卡，然后在“新建”选项卡上，单击“样本模板”。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CN" smtClean="0"/>
              <a:pPr/>
              <a:t>1</a:t>
            </a:fld>
            <a:endParaRPr 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CN" smtClean="0">
                <a:solidFill>
                  <a:prstClr val="black"/>
                </a:solidFill>
              </a:rPr>
              <a:pPr/>
              <a:t>10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CN" smtClean="0">
                <a:solidFill>
                  <a:prstClr val="black"/>
                </a:solidFill>
              </a:rPr>
              <a:pPr/>
              <a:t>11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CN" smtClean="0"/>
              <a:pPr/>
              <a:t>12</a:t>
            </a:fld>
            <a:endParaRPr 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CN" smtClean="0"/>
              <a:pPr/>
              <a:t>13</a:t>
            </a:fld>
            <a:endParaRPr lang="zh-C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CN" smtClean="0">
                <a:solidFill>
                  <a:prstClr val="black"/>
                </a:solidFill>
              </a:rPr>
              <a:pPr/>
              <a:t>14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CN" smtClean="0"/>
              <a:pPr/>
              <a:t>15</a:t>
            </a:fld>
            <a:endParaRPr lang="zh-CN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CN" smtClean="0">
                <a:solidFill>
                  <a:prstClr val="black"/>
                </a:solidFill>
              </a:rPr>
              <a:pPr/>
              <a:t>16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>
                <a:solidFill>
                  <a:prstClr val="black"/>
                </a:solidFill>
              </a:rPr>
              <a:pPr/>
              <a:t>17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CN" smtClean="0">
                <a:solidFill>
                  <a:prstClr val="black"/>
                </a:solidFill>
              </a:rPr>
              <a:pPr/>
              <a:t>18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>
                <a:solidFill>
                  <a:prstClr val="black"/>
                </a:solidFill>
              </a:rPr>
              <a:pPr/>
              <a:t>19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CN" smtClean="0"/>
              <a:pPr/>
              <a:t>2</a:t>
            </a:fld>
            <a:endParaRPr lang="zh-CN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CN" smtClean="0">
                <a:solidFill>
                  <a:prstClr val="black"/>
                </a:solidFill>
              </a:rPr>
              <a:pPr/>
              <a:t>20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CN" smtClean="0"/>
              <a:pPr/>
              <a:t>3</a:t>
            </a:fld>
            <a:endParaRPr 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CN" smtClean="0">
                <a:solidFill>
                  <a:prstClr val="black"/>
                </a:solidFill>
              </a:rPr>
              <a:pPr/>
              <a:t>4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CN" smtClean="0">
                <a:solidFill>
                  <a:prstClr val="black"/>
                </a:solidFill>
              </a:rPr>
              <a:pPr/>
              <a:t>5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CN" smtClean="0">
                <a:solidFill>
                  <a:prstClr val="black"/>
                </a:solidFill>
              </a:rPr>
              <a:pPr/>
              <a:t>6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CN" smtClean="0">
                <a:solidFill>
                  <a:prstClr val="black"/>
                </a:solidFill>
              </a:rPr>
              <a:pPr/>
              <a:t>7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CN" smtClean="0">
                <a:solidFill>
                  <a:prstClr val="black"/>
                </a:solidFill>
              </a:rPr>
              <a:pPr/>
              <a:t>8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CN" smtClean="0">
                <a:solidFill>
                  <a:prstClr val="black"/>
                </a:solidFill>
              </a:rPr>
              <a:pPr/>
              <a:t>9</a:t>
            </a:fld>
            <a:endParaRPr 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CN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 eaLnBrk="1" latinLnBrk="0" hangingPunct="1">
              <a:buNone/>
              <a:defRPr kumimoji="0" lang="zh-CN"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zh-CN"/>
              <a:t>单击此处编辑母版副标题样式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 eaLnBrk="1" latinLnBrk="0" hangingPunct="1">
              <a:defRPr kumimoji="0" lang="zh-CN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媒体(带标题)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CN" b="1"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zh-CN" sz="1800" b="0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 eaLnBrk="1" latinLnBrk="0" hangingPunct="1">
              <a:buNone/>
              <a:defRPr kumimoji="0" lang="zh-CN"/>
            </a:lvl1pPr>
          </a:lstStyle>
          <a:p>
            <a:pPr eaLnBrk="1" latinLnBrk="0" hangingPunct="1"/>
            <a:r>
              <a:rPr lang="zh-CN" altLang="en-US" smtClean="0"/>
              <a:t>单击图标添加媒体</a:t>
            </a:r>
            <a:endParaRPr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zh-CN" sz="2400">
                <a:solidFill>
                  <a:schemeClr val="bg1"/>
                </a:solidFill>
              </a:defRPr>
            </a:lvl1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CN" b="1">
              <a:latin typeface="Georg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zh-CN" sz="1800" b="0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zh-CN" sz="3200"/>
            </a:lvl1pPr>
            <a:lvl2pPr marL="457200" indent="0" eaLnBrk="1" latinLnBrk="0" hangingPunct="1">
              <a:buNone/>
              <a:defRPr kumimoji="0" lang="zh-CN" sz="2800"/>
            </a:lvl2pPr>
            <a:lvl3pPr marL="914400" indent="0" eaLnBrk="1" latinLnBrk="0" hangingPunct="1">
              <a:buNone/>
              <a:defRPr kumimoji="0" lang="zh-CN" sz="2400"/>
            </a:lvl3pPr>
            <a:lvl4pPr marL="1371600" indent="0" eaLnBrk="1" latinLnBrk="0" hangingPunct="1">
              <a:buNone/>
              <a:defRPr kumimoji="0" lang="zh-CN" sz="2000"/>
            </a:lvl4pPr>
            <a:lvl5pPr marL="1828800" indent="0" eaLnBrk="1" latinLnBrk="0" hangingPunct="1">
              <a:buNone/>
              <a:defRPr kumimoji="0" lang="zh-CN" sz="2000"/>
            </a:lvl5pPr>
            <a:lvl6pPr marL="2286000" indent="0" eaLnBrk="1" latinLnBrk="0" hangingPunct="1">
              <a:buNone/>
              <a:defRPr kumimoji="0" lang="zh-CN" sz="2000"/>
            </a:lvl6pPr>
            <a:lvl7pPr marL="2743200" indent="0" eaLnBrk="1" latinLnBrk="0" hangingPunct="1">
              <a:buNone/>
              <a:defRPr kumimoji="0" lang="zh-CN" sz="2000"/>
            </a:lvl7pPr>
            <a:lvl8pPr marL="3200400" indent="0" eaLnBrk="1" latinLnBrk="0" hangingPunct="1">
              <a:buNone/>
              <a:defRPr kumimoji="0" lang="zh-CN" sz="2000"/>
            </a:lvl8pPr>
            <a:lvl9pPr marL="3657600" indent="0" eaLnBrk="1" latinLnBrk="0" hangingPunct="1">
              <a:buNone/>
              <a:defRPr kumimoji="0" lang="zh-CN" sz="2000"/>
            </a:lvl9pPr>
          </a:lstStyle>
          <a:p>
            <a:pPr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62600"/>
            <a:ext cx="5486400" cy="609600"/>
          </a:xfrm>
        </p:spPr>
        <p:txBody>
          <a:bodyPr/>
          <a:lstStyle>
            <a:lvl1pPr marL="0" indent="0" algn="ctr" eaLnBrk="1" latinLnBrk="0" hangingPunct="1">
              <a:buNone/>
              <a:defRPr kumimoji="0" lang="zh-CN" sz="1400"/>
            </a:lvl1pPr>
            <a:lvl2pPr marL="457200" indent="0" eaLnBrk="1" latinLnBrk="0" hangingPunct="1">
              <a:buNone/>
              <a:defRPr kumimoji="0" lang="zh-CN" sz="1200"/>
            </a:lvl2pPr>
            <a:lvl3pPr marL="914400" indent="0" eaLnBrk="1" latinLnBrk="0" hangingPunct="1">
              <a:buNone/>
              <a:defRPr kumimoji="0" lang="zh-CN" sz="1000"/>
            </a:lvl3pPr>
            <a:lvl4pPr marL="1371600" indent="0" eaLnBrk="1" latinLnBrk="0" hangingPunct="1">
              <a:buNone/>
              <a:defRPr kumimoji="0" lang="zh-CN" sz="900"/>
            </a:lvl4pPr>
            <a:lvl5pPr marL="1828800" indent="0" eaLnBrk="1" latinLnBrk="0" hangingPunct="1">
              <a:buNone/>
              <a:defRPr kumimoji="0" lang="zh-CN" sz="900"/>
            </a:lvl5pPr>
            <a:lvl6pPr marL="2286000" indent="0" eaLnBrk="1" latinLnBrk="0" hangingPunct="1">
              <a:buNone/>
              <a:defRPr kumimoji="0" lang="zh-CN" sz="900"/>
            </a:lvl6pPr>
            <a:lvl7pPr marL="2743200" indent="0" eaLnBrk="1" latinLnBrk="0" hangingPunct="1">
              <a:buNone/>
              <a:defRPr kumimoji="0" lang="zh-CN" sz="900"/>
            </a:lvl7pPr>
            <a:lvl8pPr marL="3200400" indent="0" eaLnBrk="1" latinLnBrk="0" hangingPunct="1">
              <a:buNone/>
              <a:defRPr kumimoji="0" lang="zh-CN" sz="900"/>
            </a:lvl8pPr>
            <a:lvl9pPr marL="3657600" indent="0" eaLnBrk="1" latinLnBrk="0" hangingPunct="1">
              <a:buNone/>
              <a:defRPr kumimoji="0" lang="zh-CN"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 eaLnBrk="1" latinLnBrk="0" hangingPunct="1">
              <a:defRPr kumimoji="0" lang="zh-CN"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/>
              <a:t>    单击此处编辑母版标题样式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105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34E2-BBB6-4D34-BB01-078E9AA25260}" type="datetimeFigureOut">
              <a:pPr/>
              <a:t>12/17/2009</a:t>
            </a:fld>
            <a:endParaRPr kumimoji="0" 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pPr/>
              <a:t>‹#›</a:t>
            </a:fld>
            <a:endParaRPr kumimoji="0" 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992354"/>
            <a:ext cx="5867400" cy="1970046"/>
          </a:xfrm>
        </p:spPr>
        <p:txBody>
          <a:bodyPr anchor="ctr">
            <a:normAutofit/>
          </a:bodyPr>
          <a:lstStyle>
            <a:lvl1pPr algn="l" eaLnBrk="1" latinLnBrk="0" hangingPunct="1">
              <a:defRPr kumimoji="0" lang="zh-CN" sz="3000" b="1" cap="all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5105400"/>
            <a:ext cx="8229601" cy="375787"/>
          </a:xfrm>
        </p:spPr>
        <p:txBody>
          <a:bodyPr anchor="b">
            <a:normAutofit/>
          </a:bodyPr>
          <a:lstStyle>
            <a:lvl1pPr marL="0" indent="0" algn="r" eaLnBrk="1" latinLnBrk="0" hangingPunct="1">
              <a:buNone/>
              <a:defRPr kumimoji="0" lang="zh-CN"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sp>
        <p:nvSpPr>
          <p:cNvPr id="7" name="Oval 6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      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>
                <a:solidFill>
                  <a:srgbClr val="FF6600"/>
                </a:solidFill>
              </a:rPr>
              <a:t>           </a:t>
            </a:r>
          </a:p>
        </p:txBody>
      </p:sp>
      <p:sp>
        <p:nvSpPr>
          <p:cNvPr id="9" name="Oval 8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180" y="76200"/>
            <a:ext cx="8403020" cy="685800"/>
          </a:xfrm>
        </p:spPr>
        <p:txBody>
          <a:bodyPr anchor="ctr" anchorCtr="0">
            <a:normAutofit/>
          </a:bodyPr>
          <a:lstStyle>
            <a:lvl1pPr algn="l" eaLnBrk="1" latinLnBrk="0" hangingPunct="1">
              <a:defRPr kumimoji="0" lang="zh-CN" sz="3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: 强调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1"/>
            <a:ext cx="7068015" cy="838200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zh-CN" sz="2800">
                <a:solidFill>
                  <a:schemeClr val="bg1"/>
                </a:solidFill>
              </a:defRPr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2"/>
            <a:ext cx="4038600" cy="3971455"/>
          </a:xfrm>
        </p:spPr>
        <p:txBody>
          <a:bodyPr/>
          <a:lstStyle>
            <a:lvl1pPr eaLnBrk="1" latinLnBrk="0" hangingPunct="1">
              <a:defRPr kumimoji="0" lang="zh-CN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3971454"/>
          </a:xfrm>
        </p:spPr>
        <p:txBody>
          <a:bodyPr/>
          <a:lstStyle>
            <a:lvl1pPr eaLnBrk="1" latinLnBrk="0" hangingPunct="1">
              <a:defRPr kumimoji="0" lang="zh-CN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400" y="2077200"/>
            <a:ext cx="7010400" cy="1143000"/>
          </a:xfrm>
        </p:spPr>
        <p:txBody>
          <a:bodyPr/>
          <a:lstStyle>
            <a:lvl1pPr algn="l" eaLnBrk="1" latinLnBrk="0" hangingPunct="1">
              <a:defRPr kumimoji="0" lang="zh-CN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: 强调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 eaLnBrk="1" latinLnBrk="0" hangingPunct="1">
              <a:defRPr kumimoji="0" lang="zh-CN" sz="4600" b="1" kern="1200" spc="-150" baseline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/>
              <a:t>单击此处编辑母版标题样式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 eaLnBrk="1" latinLnBrk="0" hangingPunct="1">
              <a:buNone/>
              <a:defRPr kumimoji="0" lang="zh-CN" sz="2800" kern="120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 eaLnBrk="1" latinLnBrk="0" hangingPunct="1">
              <a:buNone/>
              <a:defRPr kumimoji="0" lang="zh-CN" sz="2000" b="1"/>
            </a:lvl2pPr>
            <a:lvl3pPr marL="914400" indent="0" eaLnBrk="1" latinLnBrk="0" hangingPunct="1">
              <a:buNone/>
              <a:defRPr kumimoji="0" lang="zh-CN" sz="1800" b="1"/>
            </a:lvl3pPr>
            <a:lvl4pPr marL="1371600" indent="0" eaLnBrk="1" latinLnBrk="0" hangingPunct="1">
              <a:buNone/>
              <a:defRPr kumimoji="0" lang="zh-CN" sz="1600" b="1"/>
            </a:lvl4pPr>
            <a:lvl5pPr marL="1828800" indent="0" eaLnBrk="1" latinLnBrk="0" hangingPunct="1">
              <a:buNone/>
              <a:defRPr kumimoji="0" lang="zh-CN" sz="1600" b="1"/>
            </a:lvl5pPr>
            <a:lvl6pPr marL="2286000" indent="0" eaLnBrk="1" latinLnBrk="0" hangingPunct="1">
              <a:buNone/>
              <a:defRPr kumimoji="0" lang="zh-CN" sz="1600" b="1"/>
            </a:lvl6pPr>
            <a:lvl7pPr marL="2743200" indent="0" eaLnBrk="1" latinLnBrk="0" hangingPunct="1">
              <a:buNone/>
              <a:defRPr kumimoji="0" lang="zh-CN" sz="1600" b="1"/>
            </a:lvl7pPr>
            <a:lvl8pPr marL="3200400" indent="0" eaLnBrk="1" latinLnBrk="0" hangingPunct="1">
              <a:buNone/>
              <a:defRPr kumimoji="0" lang="zh-CN" sz="1600" b="1"/>
            </a:lvl8pPr>
            <a:lvl9pPr marL="3657600" indent="0" eaLnBrk="1" latinLnBrk="0" hangingPunct="1">
              <a:buNone/>
              <a:defRPr kumimoji="0" lang="zh-CN" sz="1600" b="1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文本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sp>
        <p:nvSpPr>
          <p:cNvPr id="7" name="Rectangle 6"/>
          <p:cNvSpPr/>
          <p:nvPr userDrawn="1"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CN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kumimoji="0" lang="zh-CN"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 eaLnBrk="1" latinLnBrk="0" hangingPunct="1">
              <a:buNone/>
              <a:defRPr kumimoji="0" lang="zh-CN" sz="18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zh-CN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3008313" cy="825500"/>
          </a:xfrm>
        </p:spPr>
        <p:txBody>
          <a:bodyPr anchor="b"/>
          <a:lstStyle>
            <a:lvl1pPr algn="l" eaLnBrk="1" latinLnBrk="0" hangingPunct="1">
              <a:defRPr kumimoji="0" lang="zh-CN" sz="2000" b="1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609600"/>
            <a:ext cx="5111750" cy="5334000"/>
          </a:xfrm>
        </p:spPr>
        <p:txBody>
          <a:bodyPr/>
          <a:lstStyle>
            <a:lvl1pPr eaLnBrk="1" latinLnBrk="0" hangingPunct="1">
              <a:defRPr kumimoji="0" lang="zh-CN" sz="2800">
                <a:solidFill>
                  <a:schemeClr val="bg1"/>
                </a:solidFill>
              </a:defRPr>
            </a:lvl1pPr>
            <a:lvl2pPr eaLnBrk="1" latinLnBrk="0" hangingPunct="1">
              <a:defRPr kumimoji="0" lang="zh-CN" sz="2800">
                <a:solidFill>
                  <a:schemeClr val="bg1"/>
                </a:solidFill>
              </a:defRPr>
            </a:lvl2pPr>
            <a:lvl3pPr eaLnBrk="1" latinLnBrk="0" hangingPunct="1">
              <a:defRPr kumimoji="0" lang="zh-CN" sz="2400">
                <a:solidFill>
                  <a:schemeClr val="bg1"/>
                </a:solidFill>
              </a:defRPr>
            </a:lvl3pPr>
            <a:lvl4pPr eaLnBrk="1" latinLnBrk="0" hangingPunct="1">
              <a:defRPr kumimoji="0" lang="zh-CN" sz="2000">
                <a:solidFill>
                  <a:schemeClr val="bg1"/>
                </a:solidFill>
              </a:defRPr>
            </a:lvl4pPr>
            <a:lvl5pPr eaLnBrk="1" latinLnBrk="0" hangingPunct="1">
              <a:defRPr kumimoji="0" lang="zh-CN" sz="2000">
                <a:solidFill>
                  <a:schemeClr val="bg1"/>
                </a:solidFill>
              </a:defRPr>
            </a:lvl5pPr>
            <a:lvl6pPr eaLnBrk="1" latinLnBrk="0" hangingPunct="1">
              <a:defRPr kumimoji="0" lang="zh-CN" sz="2000"/>
            </a:lvl6pPr>
            <a:lvl7pPr eaLnBrk="1" latinLnBrk="0" hangingPunct="1">
              <a:defRPr kumimoji="0" lang="zh-CN" sz="2000"/>
            </a:lvl7pPr>
            <a:lvl8pPr eaLnBrk="1" latinLnBrk="0" hangingPunct="1">
              <a:defRPr kumimoji="0" lang="zh-CN" sz="2000"/>
            </a:lvl8pPr>
            <a:lvl9pPr eaLnBrk="1" latinLnBrk="0" hangingPunct="1">
              <a:defRPr kumimoji="0" lang="zh-CN"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1"/>
            <a:ext cx="3008313" cy="3822699"/>
          </a:xfrm>
        </p:spPr>
        <p:txBody>
          <a:bodyPr/>
          <a:lstStyle>
            <a:lvl1pPr marL="0" indent="0" eaLnBrk="1" latinLnBrk="0" hangingPunct="1">
              <a:buNone/>
              <a:defRPr kumimoji="0" lang="zh-CN"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zh-CN" sz="1200"/>
            </a:lvl2pPr>
            <a:lvl3pPr marL="914400" indent="0" eaLnBrk="1" latinLnBrk="0" hangingPunct="1">
              <a:buNone/>
              <a:defRPr kumimoji="0" lang="zh-CN" sz="1000"/>
            </a:lvl3pPr>
            <a:lvl4pPr marL="1371600" indent="0" eaLnBrk="1" latinLnBrk="0" hangingPunct="1">
              <a:buNone/>
              <a:defRPr kumimoji="0" lang="zh-CN" sz="900"/>
            </a:lvl4pPr>
            <a:lvl5pPr marL="1828800" indent="0" eaLnBrk="1" latinLnBrk="0" hangingPunct="1">
              <a:buNone/>
              <a:defRPr kumimoji="0" lang="zh-CN" sz="900"/>
            </a:lvl5pPr>
            <a:lvl6pPr marL="2286000" indent="0" eaLnBrk="1" latinLnBrk="0" hangingPunct="1">
              <a:buNone/>
              <a:defRPr kumimoji="0" lang="zh-CN" sz="900"/>
            </a:lvl6pPr>
            <a:lvl7pPr marL="2743200" indent="0" eaLnBrk="1" latinLnBrk="0" hangingPunct="1">
              <a:buNone/>
              <a:defRPr kumimoji="0" lang="zh-CN" sz="900"/>
            </a:lvl7pPr>
            <a:lvl8pPr marL="3200400" indent="0" eaLnBrk="1" latinLnBrk="0" hangingPunct="1">
              <a:buNone/>
              <a:defRPr kumimoji="0" lang="zh-CN" sz="900"/>
            </a:lvl8pPr>
            <a:lvl9pPr marL="3657600" indent="0" eaLnBrk="1" latinLnBrk="0" hangingPunct="1">
              <a:buNone/>
              <a:defRPr kumimoji="0" lang="zh-CN"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6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zh-CN" altLang="en-US" smtClean="0"/>
              <a:t>单击此处编辑母版标题样式</a:t>
            </a:r>
            <a:endParaRPr kumimoji="0"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C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61" r:id="rId4"/>
    <p:sldLayoutId id="2147483652" r:id="rId5"/>
    <p:sldLayoutId id="2147483654" r:id="rId6"/>
    <p:sldLayoutId id="2147483655" r:id="rId7"/>
    <p:sldLayoutId id="2147483660" r:id="rId8"/>
    <p:sldLayoutId id="2147483656" r:id="rId9"/>
    <p:sldLayoutId id="2147483676" r:id="rId10"/>
    <p:sldLayoutId id="2147483657" r:id="rId11"/>
    <p:sldLayoutId id="2147483658" r:id="rId12"/>
    <p:sldLayoutId id="2147483659" r:id="rId13"/>
    <p:sldLayoutId id="2147483663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0" lang="zh-CN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zh-CN"/>
      </a:defPPr>
      <a:lvl1pPr marL="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3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2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wmv"/><Relationship Id="rId7" Type="http://schemas.openxmlformats.org/officeDocument/2006/relationships/image" Target="../media/image35.png"/><Relationship Id="rId2" Type="http://schemas.microsoft.com/office/2007/relationships/media" Target="../media/media1.wmv"/><Relationship Id="rId1" Type="http://schemas.openxmlformats.org/officeDocument/2006/relationships/tags" Target="../tags/tag6.xml"/><Relationship Id="rId6" Type="http://schemas.openxmlformats.org/officeDocument/2006/relationships/image" Target="../media/image10.jpe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11.jpe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gif"/><Relationship Id="rId9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6" Type="http://schemas.openxmlformats.org/officeDocument/2006/relationships/image" Target="../media/image49.png"/><Relationship Id="rId5" Type="http://schemas.openxmlformats.org/officeDocument/2006/relationships/image" Target="../media/image48.gif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jp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0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733800" y="1316420"/>
            <a:ext cx="4953000" cy="1416269"/>
          </a:xfrm>
        </p:spPr>
        <p:txBody>
          <a:bodyPr>
            <a:normAutofit/>
          </a:bodyPr>
          <a:lstStyle/>
          <a:p>
            <a:r>
              <a:rPr lang="zh-CN"/>
              <a:t>新功能概览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3048000"/>
            <a:ext cx="7239000" cy="1828800"/>
          </a:xfrm>
        </p:spPr>
        <p:txBody>
          <a:bodyPr>
            <a:normAutofit/>
          </a:bodyPr>
          <a:lstStyle/>
          <a:p>
            <a:pPr algn="l"/>
            <a:r>
              <a:rPr lang="zh-CN" sz="2400" b="0">
                <a:solidFill>
                  <a:srgbClr val="7BCF27"/>
                </a:solidFill>
                <a:latin typeface="Calibri" pitchFamily="34" charset="0"/>
              </a:rPr>
              <a:t>介绍</a:t>
            </a:r>
            <a:r>
              <a:rPr lang="zh-CN" sz="2400" b="0">
                <a:solidFill>
                  <a:srgbClr val="262626"/>
                </a:solidFill>
              </a:rPr>
              <a:t/>
            </a:r>
            <a:br>
              <a:rPr lang="zh-CN" sz="2400" b="0">
                <a:solidFill>
                  <a:srgbClr val="262626"/>
                </a:solidFill>
              </a:rPr>
            </a:br>
            <a:r>
              <a:rPr lang="zh-CN" sz="5600" b="0">
                <a:solidFill>
                  <a:prstClr val="white"/>
                </a:solidFill>
              </a:rPr>
              <a:t>POWERPOINT 2010</a:t>
            </a:r>
            <a:endParaRPr lang="zh-CN" sz="5600" b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81000" y="1219200"/>
            <a:ext cx="8001000" cy="457200"/>
          </a:xfrm>
          <a:prstGeom prst="rect">
            <a:avLst/>
          </a:prstGeom>
        </p:spPr>
        <p:txBody>
          <a:bodyPr>
            <a:normAutofit lnSpcReduction="10000"/>
          </a:bodyPr>
          <a:lstStyle>
            <a:extLst/>
          </a:lstStyle>
          <a:p>
            <a:pPr marL="342900" indent="-342900">
              <a:lnSpc>
                <a:spcPct val="114000"/>
              </a:lnSpc>
              <a:spcBef>
                <a:spcPct val="20000"/>
              </a:spcBef>
              <a:buFont typeface="Arial" pitchFamily="34" charset="0"/>
              <a:buNone/>
              <a:defRPr lang="zh-CN"/>
            </a:pPr>
            <a:r>
              <a:rPr lang="zh-CN" sz="2200">
                <a:solidFill>
                  <a:prstClr val="black">
                    <a:lumMod val="85000"/>
                    <a:lumOff val="15000"/>
                  </a:prstClr>
                </a:solidFill>
              </a:rPr>
              <a:t>查看此动画: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 lang="zh-CN"/>
            </a:pPr>
            <a:endParaRPr lang="zh-CN" sz="220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>
            <p:custDataLst>
              <p:tags r:id="rId2"/>
            </p:custDataLst>
          </p:nvPr>
        </p:nvSpPr>
        <p:spPr>
          <a:xfrm>
            <a:off x="381000" y="3276600"/>
            <a:ext cx="8001000" cy="76944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sz="2200">
                <a:solidFill>
                  <a:prstClr val="black">
                    <a:lumMod val="85000"/>
                    <a:lumOff val="15000"/>
                  </a:prstClr>
                </a:solidFill>
              </a:rPr>
              <a:t>通过</a:t>
            </a:r>
            <a:r>
              <a:rPr lang="zh-CN" sz="2200" b="1">
                <a:solidFill>
                  <a:srgbClr val="7BCF27"/>
                </a:solidFill>
              </a:rPr>
              <a:t>动画刷，</a:t>
            </a:r>
            <a:endParaRPr lang="zh-CN" sz="220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r>
              <a:rPr lang="zh-CN" sz="2200">
                <a:solidFill>
                  <a:prstClr val="black">
                    <a:lumMod val="85000"/>
                    <a:lumOff val="15000"/>
                  </a:prstClr>
                </a:solidFill>
              </a:rPr>
              <a:t>只需单击一下，即可重新创建同一动画。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819525" y="1676400"/>
            <a:ext cx="1438275" cy="1438275"/>
            <a:chOff x="762001" y="1946209"/>
            <a:chExt cx="2057400" cy="2057400"/>
          </a:xfrm>
        </p:grpSpPr>
        <p:sp>
          <p:nvSpPr>
            <p:cNvPr id="8" name="Oval 7"/>
            <p:cNvSpPr/>
            <p:nvPr/>
          </p:nvSpPr>
          <p:spPr>
            <a:xfrm>
              <a:off x="762001" y="1946209"/>
              <a:ext cx="2057400" cy="2057400"/>
            </a:xfrm>
            <a:prstGeom prst="ellipse">
              <a:avLst/>
            </a:prstGeom>
            <a:gradFill>
              <a:gsLst>
                <a:gs pos="38000">
                  <a:srgbClr val="00B0F0"/>
                </a:gs>
                <a:gs pos="79000">
                  <a:srgbClr val="0065B0"/>
                </a:gs>
              </a:gsLst>
              <a:path path="circle">
                <a:fillToRect l="50000" t="50000" r="50000" b="50000"/>
              </a:path>
            </a:gradFill>
            <a:ln w="82550">
              <a:noFill/>
            </a:ln>
            <a:effectLst>
              <a:outerShdw blurRad="1270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>
                  <a:solidFill>
                    <a:prstClr val="white"/>
                  </a:solidFill>
                </a:rPr>
                <a:t>             </a:t>
              </a:r>
            </a:p>
          </p:txBody>
        </p:sp>
        <p:sp>
          <p:nvSpPr>
            <p:cNvPr id="9" name="Oval 8"/>
            <p:cNvSpPr/>
            <p:nvPr/>
          </p:nvSpPr>
          <p:spPr>
            <a:xfrm>
              <a:off x="1007328" y="199235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>
                  <a:solidFill>
                    <a:prstClr val="white"/>
                  </a:solidFill>
                </a:rPr>
                <a:t>       </a:t>
              </a: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71544" y="1828800"/>
            <a:ext cx="1133856" cy="1133856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3852862" y="4267200"/>
            <a:ext cx="1371600" cy="1371600"/>
            <a:chOff x="3895725" y="4267200"/>
            <a:chExt cx="1371600" cy="1371600"/>
          </a:xfrm>
        </p:grpSpPr>
        <p:sp>
          <p:nvSpPr>
            <p:cNvPr id="13" name="Rounded Rectangle 12"/>
            <p:cNvSpPr/>
            <p:nvPr/>
          </p:nvSpPr>
          <p:spPr>
            <a:xfrm>
              <a:off x="3895725" y="4267200"/>
              <a:ext cx="1371600" cy="1371600"/>
            </a:xfrm>
            <a:prstGeom prst="roundRect">
              <a:avLst/>
            </a:prstGeom>
            <a:gradFill flip="none" rotWithShape="1">
              <a:gsLst>
                <a:gs pos="38000">
                  <a:srgbClr val="F39C29"/>
                </a:gs>
                <a:gs pos="70000">
                  <a:srgbClr val="F27416"/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solidFill>
                <a:schemeClr val="accent6">
                  <a:lumMod val="75000"/>
                </a:schemeClr>
              </a:solidFill>
            </a:ln>
            <a:effectLst>
              <a:outerShdw blurRad="1524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>
                  <a:solidFill>
                    <a:prstClr val="white"/>
                  </a:solidFill>
                </a:rPr>
                <a:t>         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3971925" y="4314825"/>
              <a:ext cx="1209676" cy="838200"/>
            </a:xfrm>
            <a:prstGeom prst="roundRect">
              <a:avLst/>
            </a:prstGeom>
            <a:gradFill flip="none" rotWithShape="1">
              <a:gsLst>
                <a:gs pos="63000">
                  <a:schemeClr val="bg1">
                    <a:alpha val="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>
                  <a:solidFill>
                    <a:prstClr val="white"/>
                  </a:solidFill>
                </a:rPr>
                <a:t>         </a:t>
              </a:r>
            </a:p>
          </p:txBody>
        </p:sp>
      </p:grp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445911" y="76200"/>
            <a:ext cx="8229600" cy="11430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zh-CN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将此</a:t>
            </a:r>
            <a:r>
              <a:rPr lang="zh-CN" b="1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制成动画</a:t>
            </a:r>
            <a:endParaRPr lang="zh-CN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2302" y="4393056"/>
            <a:ext cx="1134454" cy="113445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72599" y="2062304"/>
            <a:ext cx="559337" cy="452296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path" presetSubtype="0" accel="19000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89 -0.01134 L -0.50556 -0.00764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83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452 -0.0081 C -0.49844 -0.00555 -0.49306 -0.00139 -0.48716 0.00092 C -0.48368 0.00439 -0.48073 0.00462 -0.47691 0.00717 C -0.47344 0.00948 -0.46997 0.01248 -0.4665 0.0148 C -0.45886 0.01989 -0.45 0.02197 -0.44237 0.02705 C -0.43073 0.03492 -0.41928 0.04486 -0.40678 0.04995 C -0.40365 0.05458 -0.39636 0.05735 -0.39184 0.06082 C -0.38438 0.0666 -0.37605 0.07007 -0.36875 0.07608 C -0.36493 0.07932 -0.36459 0.08117 -0.36077 0.08372 C -0.35625 0.08672 -0.35816 0.08348 -0.35382 0.08834 C -0.34792 0.09505 -0.33612 0.10892 -0.32865 0.11147 C -0.32587 0.11679 -0.32344 0.12026 -0.31945 0.12372 C -0.31823 0.12581 -0.31737 0.12812 -0.31598 0.12997 C -0.31459 0.13182 -0.3125 0.13251 -0.31129 0.13436 C -0.31059 0.13552 -0.31077 0.1376 -0.31025 0.13899 C -0.30973 0.14038 -0.30868 0.14107 -0.30799 0.14223 C -0.30521 0.15263 -0.30712 0.14893 -0.3033 0.15448 C -0.30035 0.16512 -0.29775 0.17576 -0.29532 0.18663 C -0.29219 0.21878 -0.30053 0.26272 -0.31719 0.28769 C -0.32066 0.29301 -0.32483 0.29787 -0.32865 0.30296 C -0.33056 0.3055 -0.33351 0.30643 -0.33542 0.30897 C -0.33924 0.31383 -0.34202 0.31753 -0.34705 0.31984 C -0.35226 0.32631 -0.36059 0.33372 -0.36771 0.33649 C -0.37171 0.34227 -0.38351 0.3462 -0.38959 0.34875 C -0.3941 0.35522 -0.40921 0.35915 -0.41598 0.36124 C -0.42934 0.3647 -0.44219 0.37072 -0.45504 0.37673 C -0.4632 0.38043 -0.47084 0.38506 -0.47917 0.38876 C -0.48664 0.39199 -0.47848 0.38829 -0.48612 0.39338 C -0.48716 0.39408 -0.50782 0.39801 -0.50782 0.39824 " pathEditMode="relative" rAng="0" ptsTypes="fffffffffffffffffffffffffffff">
                                      <p:cBhvr>
                                        <p:cTn id="15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51" y="203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34 0.39939 L -0.38889 0.4285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2" y="145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4572000" y="1295400"/>
            <a:ext cx="4114800" cy="2185416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zh-CN" sz="2000">
                <a:solidFill>
                  <a:prstClr val="black">
                    <a:lumMod val="65000"/>
                    <a:lumOff val="35000"/>
                  </a:prstClr>
                </a:solidFill>
              </a:rPr>
              <a:t>在 PowerPoint 2010 中，您可以对视频执行</a:t>
            </a:r>
            <a:r>
              <a:rPr lang="zh-CN" sz="2000" b="1">
                <a:solidFill>
                  <a:prstClr val="black">
                    <a:lumMod val="65000"/>
                    <a:lumOff val="35000"/>
                  </a:prstClr>
                </a:solidFill>
              </a:rPr>
              <a:t>更多操作</a:t>
            </a:r>
            <a:r>
              <a:rPr lang="zh-CN" sz="2000">
                <a:solidFill>
                  <a:prstClr val="black">
                    <a:lumMod val="65000"/>
                    <a:lumOff val="35000"/>
                  </a:prstClr>
                </a:solidFill>
              </a:rPr>
              <a:t>。</a:t>
            </a:r>
          </a:p>
          <a:p>
            <a:pPr>
              <a:lnSpc>
                <a:spcPct val="80000"/>
              </a:lnSpc>
            </a:pPr>
            <a:endParaRPr lang="zh-CN">
              <a:solidFill>
                <a:prstClr val="black"/>
              </a:solidFill>
            </a:endParaRPr>
          </a:p>
          <a:p>
            <a:r>
              <a:rPr lang="zh-CN" sz="2000">
                <a:solidFill>
                  <a:prstClr val="black">
                    <a:lumMod val="75000"/>
                    <a:lumOff val="25000"/>
                  </a:prstClr>
                </a:solidFill>
              </a:rPr>
              <a:t>可以在演示文稿中嵌入视频。没错，再也不会丢失任何视频了!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72000" y="3857614"/>
            <a:ext cx="4114800" cy="23317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zh-CN" sz="2000">
                <a:solidFill>
                  <a:prstClr val="black">
                    <a:lumMod val="75000"/>
                    <a:lumOff val="25000"/>
                  </a:prstClr>
                </a:solidFill>
              </a:rPr>
              <a:t>此外，您还可以对</a:t>
            </a:r>
            <a:r>
              <a:rPr lang="zh-CN" sz="2000" b="1">
                <a:solidFill>
                  <a:srgbClr val="FF0000"/>
                </a:solidFill>
              </a:rPr>
              <a:t>整</a:t>
            </a:r>
            <a:r>
              <a:rPr lang="zh-CN" sz="2000" b="1">
                <a:solidFill>
                  <a:srgbClr val="F48914"/>
                </a:solidFill>
              </a:rPr>
              <a:t>个</a:t>
            </a:r>
            <a:r>
              <a:rPr lang="zh-CN" sz="2000" b="1">
                <a:solidFill>
                  <a:srgbClr val="7BCF27"/>
                </a:solidFill>
              </a:rPr>
              <a:t>视</a:t>
            </a:r>
            <a:r>
              <a:rPr lang="zh-CN" sz="2000" b="1">
                <a:solidFill>
                  <a:srgbClr val="4D8119"/>
                </a:solidFill>
              </a:rPr>
              <a:t>频</a:t>
            </a:r>
            <a:r>
              <a:rPr lang="zh-CN" sz="2000" b="1">
                <a:solidFill>
                  <a:srgbClr val="68CBFC"/>
                </a:solidFill>
              </a:rPr>
              <a:t>重</a:t>
            </a:r>
            <a:r>
              <a:rPr lang="zh-CN" sz="2000" b="1">
                <a:solidFill>
                  <a:srgbClr val="0070C0"/>
                </a:solidFill>
              </a:rPr>
              <a:t>新</a:t>
            </a:r>
            <a:r>
              <a:rPr lang="zh-CN" sz="2000" b="1">
                <a:solidFill>
                  <a:srgbClr val="7030A0"/>
                </a:solidFill>
              </a:rPr>
              <a:t>着色</a:t>
            </a:r>
            <a:r>
              <a:rPr lang="zh-CN" sz="2000">
                <a:solidFill>
                  <a:prstClr val="black">
                    <a:lumMod val="75000"/>
                    <a:lumOff val="25000"/>
                  </a:prstClr>
                </a:solidFill>
              </a:rPr>
              <a:t>，或轻松应用视频样式。您的视频看起来非常棒!</a:t>
            </a:r>
          </a:p>
          <a:p>
            <a:endParaRPr lang="zh-CN">
              <a:solidFill>
                <a:prstClr val="black"/>
              </a:solidFill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3352800" y="2105540"/>
            <a:ext cx="1053515" cy="490290"/>
          </a:xfrm>
          <a:prstGeom prst="leftArrow">
            <a:avLst/>
          </a:prstGeom>
          <a:gradFill flip="none" rotWithShape="1">
            <a:gsLst>
              <a:gs pos="15000">
                <a:schemeClr val="tx1">
                  <a:lumMod val="75000"/>
                  <a:lumOff val="25000"/>
                  <a:alpha val="18000"/>
                </a:schemeClr>
              </a:gs>
              <a:gs pos="48000">
                <a:schemeClr val="tx1">
                  <a:lumMod val="65000"/>
                  <a:lumOff val="35000"/>
                  <a:alpha val="2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solidFill>
                <a:prstClr val="white"/>
              </a:solidFill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3352800" y="4730216"/>
            <a:ext cx="1053515" cy="490290"/>
          </a:xfrm>
          <a:prstGeom prst="leftArrow">
            <a:avLst/>
          </a:prstGeom>
          <a:gradFill flip="none" rotWithShape="1">
            <a:gsLst>
              <a:gs pos="15000">
                <a:schemeClr val="tx1">
                  <a:lumMod val="75000"/>
                  <a:lumOff val="25000"/>
                  <a:alpha val="18000"/>
                </a:schemeClr>
              </a:gs>
              <a:gs pos="48000">
                <a:schemeClr val="tx1">
                  <a:lumMod val="65000"/>
                  <a:lumOff val="35000"/>
                  <a:alpha val="2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34622" y="76200"/>
            <a:ext cx="6651978" cy="734291"/>
          </a:xfrm>
        </p:spPr>
        <p:txBody>
          <a:bodyPr anchor="b">
            <a:normAutofit/>
          </a:bodyPr>
          <a:lstStyle/>
          <a:p>
            <a:pPr lvl="0">
              <a:spcBef>
                <a:spcPts val="0"/>
              </a:spcBef>
            </a:pPr>
            <a:r>
              <a:rPr lang="zh-CN" b="1">
                <a:solidFill>
                  <a:prstClr val="white"/>
                </a:solidFill>
                <a:ea typeface="+mn-ea"/>
                <a:cs typeface="+mn-cs"/>
              </a:rPr>
              <a:t>完美</a:t>
            </a:r>
            <a:r>
              <a:rPr lang="zh-CN">
                <a:solidFill>
                  <a:prstClr val="white"/>
                </a:solidFill>
                <a:ea typeface="+mn-ea"/>
                <a:cs typeface="+mn-cs"/>
              </a:rPr>
              <a:t>视频</a:t>
            </a:r>
            <a:endParaRPr lang="zh-CN"/>
          </a:p>
        </p:txBody>
      </p:sp>
      <p:pic>
        <p:nvPicPr>
          <p:cNvPr id="11" name="Flowers.wmv">
            <a:hlinkClick r:id="" action="ppaction://media"/>
          </p:cNvPr>
          <p:cNvPicPr>
            <a:picLocks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3400" y="1295400"/>
            <a:ext cx="2916936" cy="2185416"/>
          </a:xfrm>
          <a:prstGeom prst="rect">
            <a:avLst/>
          </a:prstGeom>
          <a:solidFill>
            <a:srgbClr val="FFFFFF">
              <a:shade val="85000"/>
            </a:srgbClr>
          </a:solidFill>
          <a:ln w="508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Flowers.wmv">
            <a:hlinkClick r:id="" action="ppaction://media"/>
          </p:cNvPr>
          <p:cNvPicPr>
            <a:picLocks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3400" y="3857614"/>
            <a:ext cx="3108960" cy="23317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9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552" y="4953000"/>
            <a:ext cx="4809244" cy="414338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zh-CN">
                <a:solidFill>
                  <a:prstClr val="white">
                    <a:lumMod val="75000"/>
                  </a:prstClr>
                </a:solidFill>
                <a:ea typeface="+mn-ea"/>
                <a:cs typeface="+mn-cs"/>
              </a:rPr>
              <a:t>间歇泉</a:t>
            </a:r>
            <a:endParaRPr lang="zh-CN" sz="200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715000" y="838200"/>
            <a:ext cx="3062338" cy="4636911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zh-CN" sz="2100" b="1">
                <a:solidFill>
                  <a:prstClr val="white"/>
                </a:solidFill>
              </a:rPr>
              <a:t>是否要跳转到您的视频书签?</a:t>
            </a:r>
            <a:r>
              <a:rPr lang="zh-CN" sz="1800">
                <a:solidFill>
                  <a:prstClr val="white"/>
                </a:solidFill>
              </a:rPr>
              <a:t/>
            </a:r>
            <a:br>
              <a:rPr lang="zh-CN" sz="1800">
                <a:solidFill>
                  <a:prstClr val="white"/>
                </a:solidFill>
              </a:rPr>
            </a:br>
            <a:r>
              <a:rPr lang="zh-CN" sz="1800">
                <a:solidFill>
                  <a:prstClr val="white"/>
                </a:solidFill>
              </a:rPr>
              <a:t/>
            </a:r>
            <a:br>
              <a:rPr lang="zh-CN" sz="1800">
                <a:solidFill>
                  <a:prstClr val="white"/>
                </a:solidFill>
              </a:rPr>
            </a:br>
            <a:r>
              <a:rPr lang="zh-CN" sz="1800">
                <a:solidFill>
                  <a:prstClr val="white"/>
                </a:solidFill>
              </a:rPr>
              <a:t>将鼠标指针悬停在视频上，您会发现惊喜。</a:t>
            </a:r>
          </a:p>
          <a:p>
            <a:pPr lvl="0">
              <a:spcBef>
                <a:spcPts val="0"/>
              </a:spcBef>
            </a:pPr>
            <a:endParaRPr lang="zh-CN" sz="1800">
              <a:solidFill>
                <a:prstClr val="white"/>
              </a:solidFill>
            </a:endParaRPr>
          </a:p>
          <a:p>
            <a:pPr lvl="0">
              <a:spcBef>
                <a:spcPts val="0"/>
              </a:spcBef>
            </a:pPr>
            <a:r>
              <a:rPr lang="zh-CN" sz="1800">
                <a:solidFill>
                  <a:prstClr val="white"/>
                </a:solidFill>
              </a:rPr>
              <a:t>我们是否曾提及，您可以添加</a:t>
            </a:r>
            <a:r>
              <a:rPr lang="zh-CN" sz="1800" b="1">
                <a:solidFill>
                  <a:srgbClr val="7BCF27"/>
                </a:solidFill>
              </a:rPr>
              <a:t>书签</a:t>
            </a:r>
            <a:r>
              <a:rPr lang="zh-CN" sz="1800">
                <a:solidFill>
                  <a:srgbClr val="7BCF27"/>
                </a:solidFill>
              </a:rPr>
              <a:t>、</a:t>
            </a:r>
            <a:r>
              <a:rPr lang="zh-CN" sz="1800">
                <a:solidFill>
                  <a:prstClr val="white"/>
                </a:solidFill>
              </a:rPr>
              <a:t>包括</a:t>
            </a:r>
            <a:r>
              <a:rPr lang="zh-CN" sz="1800">
                <a:solidFill>
                  <a:srgbClr val="7BCF27"/>
                </a:solidFill>
              </a:rPr>
              <a:t> </a:t>
            </a:r>
            <a:r>
              <a:rPr lang="zh-CN" sz="1800" b="1">
                <a:solidFill>
                  <a:srgbClr val="7BCF27"/>
                </a:solidFill>
              </a:rPr>
              <a:t>淡出</a:t>
            </a:r>
            <a:r>
              <a:rPr lang="zh-CN" sz="1800"/>
              <a:t>以及</a:t>
            </a:r>
            <a:r>
              <a:rPr lang="zh-CN" sz="1800" b="1"/>
              <a:t>立即</a:t>
            </a:r>
            <a:r>
              <a:rPr lang="zh-CN" sz="1800"/>
              <a:t> </a:t>
            </a:r>
            <a:r>
              <a:rPr lang="zh-CN" sz="1800" b="1">
                <a:solidFill>
                  <a:srgbClr val="7BCF27"/>
                </a:solidFill>
              </a:rPr>
              <a:t>裁剪</a:t>
            </a:r>
            <a:r>
              <a:rPr lang="zh-CN" sz="1800">
                <a:solidFill>
                  <a:prstClr val="white"/>
                </a:solidFill>
              </a:rPr>
              <a:t>视频?</a:t>
            </a:r>
          </a:p>
          <a:p>
            <a:endParaRPr lang="zh-CN"/>
          </a:p>
        </p:txBody>
      </p:sp>
      <p:pic>
        <p:nvPicPr>
          <p:cNvPr id="8" name="FountainGeyser.wmv">
            <a:hlinkClick r:id="" action="ppaction://media"/>
          </p:cNvPr>
          <p:cNvPicPr>
            <a:picLocks noGrp="1" noChangeAspect="1"/>
          </p:cNvPicPr>
          <p:nvPr>
            <p:ph type="media" sz="quarter" idx="13"/>
            <a:vide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Bookmark 1" time="33886.4131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7375" y="1120775"/>
            <a:ext cx="4873625" cy="32496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3124200"/>
            <a:ext cx="7086600" cy="14478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zh-CN" sz="2200">
                <a:solidFill>
                  <a:prstClr val="white"/>
                </a:solidFill>
              </a:rPr>
              <a:t>您看到的 </a:t>
            </a:r>
            <a:r>
              <a:rPr lang="zh-CN" sz="4400" b="1" spc="70">
                <a:solidFill>
                  <a:prstClr val="white"/>
                </a:solidFill>
              </a:rPr>
              <a:t>精彩切换效果 </a:t>
            </a:r>
            <a:r>
              <a:rPr lang="zh-CN" sz="2200">
                <a:solidFill>
                  <a:prstClr val="white"/>
                </a:solidFill>
              </a:rPr>
              <a:t>如何?</a:t>
            </a:r>
            <a:r>
              <a:rPr lang="zh-CN" sz="2000">
                <a:solidFill>
                  <a:prstClr val="white"/>
                </a:solidFill>
              </a:rPr>
              <a:t/>
            </a:r>
            <a:br>
              <a:rPr lang="zh-CN" sz="2000">
                <a:solidFill>
                  <a:prstClr val="white"/>
                </a:solidFill>
              </a:rPr>
            </a:br>
            <a:endParaRPr lang="zh-CN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2057400" y="685800"/>
            <a:ext cx="7086600" cy="381000"/>
          </a:xfrm>
        </p:spPr>
        <p:txBody>
          <a:bodyPr/>
          <a:lstStyle/>
          <a:p>
            <a:r>
              <a:rPr lang="zh-CN">
                <a:solidFill>
                  <a:prstClr val="white">
                    <a:lumMod val="65000"/>
                  </a:prstClr>
                </a:solidFill>
              </a:rPr>
              <a:t>令人兴奋的新切换效果</a:t>
            </a:r>
          </a:p>
          <a:p>
            <a:endParaRPr lang="zh-CN"/>
          </a:p>
        </p:txBody>
      </p:sp>
      <p:sp>
        <p:nvSpPr>
          <p:cNvPr id="4" name="TextBox 3"/>
          <p:cNvSpPr txBox="1"/>
          <p:nvPr/>
        </p:nvSpPr>
        <p:spPr>
          <a:xfrm>
            <a:off x="1828800" y="4572000"/>
            <a:ext cx="5274528" cy="3693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zh-CN">
                <a:solidFill>
                  <a:prstClr val="white"/>
                </a:solidFill>
              </a:rPr>
              <a:t>它们也是最新的。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6" name="Oval 5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57868" y="159276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17000" b="1">
                <a:solidFill>
                  <a:srgbClr val="65B131">
                    <a:alpha val="64000"/>
                  </a:srgbClr>
                </a:solidFill>
                <a:cs typeface="Arial" pitchFamily="34" charset="0"/>
              </a:rPr>
              <a:t>3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zh-CN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传递</a:t>
            </a:r>
            <a:r>
              <a:rPr lang="zh-CN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演示文稿</a:t>
            </a:r>
            <a:endParaRPr lang="zh-CN" sz="280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ts val="0"/>
              </a:spcBef>
            </a:pPr>
            <a:r>
              <a:rPr lang="zh-CN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广播并压缩，以进行无缝传递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1349992"/>
            <a:ext cx="9144000" cy="444778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924" y="1897380"/>
            <a:ext cx="4676076" cy="3512820"/>
          </a:xfrm>
          <a:prstGeom prst="rect">
            <a:avLst/>
          </a:prstGeom>
          <a:noFill/>
        </p:spPr>
        <p:txBody>
          <a:bodyPr wrap="square" lIns="91440" rtlCol="0">
            <a:normAutofit/>
          </a:bodyPr>
          <a:lstStyle/>
          <a:p>
            <a:pPr marL="174625" indent="-174625"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zh-CN">
                <a:solidFill>
                  <a:prstClr val="black">
                    <a:lumMod val="75000"/>
                    <a:lumOff val="25000"/>
                  </a:prstClr>
                </a:solidFill>
              </a:rPr>
              <a:t>通过 </a:t>
            </a:r>
            <a:r>
              <a:rPr lang="zh-CN" b="1">
                <a:solidFill>
                  <a:srgbClr val="00B0F0"/>
                </a:solidFill>
              </a:rPr>
              <a:t>广播幻灯片</a:t>
            </a:r>
            <a:r>
              <a:rPr lang="zh-CN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</a:p>
          <a:p>
            <a:pPr>
              <a:buClr>
                <a:prstClr val="black">
                  <a:lumMod val="50000"/>
                  <a:lumOff val="50000"/>
                </a:prstClr>
              </a:buClr>
              <a:buSzPct val="94000"/>
            </a:pPr>
            <a:endParaRPr lang="zh-CN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171450" indent="-171450"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zh-CN">
                <a:solidFill>
                  <a:prstClr val="black">
                    <a:lumMod val="75000"/>
                    <a:lumOff val="25000"/>
                  </a:prstClr>
                </a:solidFill>
              </a:rPr>
              <a:t>使用浏览器直接从 PowerPoint 与任何人实时共享您的演示文稿。</a:t>
            </a:r>
          </a:p>
          <a:p>
            <a:pPr>
              <a:buClr>
                <a:prstClr val="black">
                  <a:lumMod val="50000"/>
                  <a:lumOff val="50000"/>
                </a:prstClr>
              </a:buClr>
              <a:buSzPct val="94000"/>
            </a:pPr>
            <a:endParaRPr lang="zh-CN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169863" indent="-169863"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zh-CN">
                <a:solidFill>
                  <a:prstClr val="black">
                    <a:lumMod val="75000"/>
                    <a:lumOff val="25000"/>
                  </a:prstClr>
                </a:solidFill>
              </a:rPr>
              <a:t>永远不需要再次说:“请再次播放下一张幻灯片”!</a:t>
            </a:r>
            <a:endParaRPr lang="zh-CN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3566" y="656594"/>
            <a:ext cx="8313234" cy="846386"/>
          </a:xfrm>
          <a:prstGeom prst="rect">
            <a:avLst/>
          </a:prstGeom>
          <a:noFill/>
          <a:ln>
            <a:noFill/>
          </a:ln>
        </p:spPr>
        <p:txBody>
          <a:bodyPr wrap="square" tIns="0" bIns="0" rtlCol="0" anchor="b" anchorCtr="0">
            <a:normAutofit/>
          </a:bodyPr>
          <a:lstStyle/>
          <a:p>
            <a:r>
              <a:rPr lang="zh-CN" sz="5500" b="1" spc="-150">
                <a:solidFill>
                  <a:prstClr val="white">
                    <a:lumMod val="85000"/>
                  </a:prstClr>
                </a:solidFill>
                <a:latin typeface="Arial" pitchFamily="34" charset="0"/>
                <a:cs typeface="Arial" pitchFamily="34" charset="0"/>
              </a:rPr>
              <a:t>广播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1828800"/>
            <a:ext cx="3505200" cy="3505200"/>
          </a:xfrm>
          <a:prstGeom prst="rect">
            <a:avLst/>
          </a:prstGeom>
          <a:solidFill>
            <a:schemeClr val="bg1"/>
          </a:solidFill>
          <a:ln w="47625">
            <a:noFill/>
            <a:miter lim="800000"/>
          </a:ln>
          <a:effectLst>
            <a:outerShdw blurRad="38100" sx="101000" sy="101000" algn="ctr" rotWithShape="0">
              <a:prstClr val="black">
                <a:alpha val="15000"/>
              </a:prstClr>
            </a:outerShdw>
          </a:effec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3895" y="3500336"/>
            <a:ext cx="1472378" cy="1106449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4201" y="2504076"/>
            <a:ext cx="999554" cy="751136"/>
          </a:xfrm>
          <a:prstGeom prst="rect">
            <a:avLst/>
          </a:prstGeom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4070" y="2158124"/>
            <a:ext cx="837283" cy="629194"/>
          </a:xfrm>
          <a:prstGeom prst="rect">
            <a:avLst/>
          </a:prstGeom>
        </p:spPr>
      </p:pic>
      <p:pic>
        <p:nvPicPr>
          <p:cNvPr id="2052" name="Picture 4"/>
          <p:cNvPicPr>
            <a:picLocks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2808" y="3501023"/>
            <a:ext cx="1473313" cy="1106424"/>
          </a:xfrm>
          <a:prstGeom prst="rect">
            <a:avLst/>
          </a:prstGeom>
        </p:spPr>
      </p:pic>
      <p:pic>
        <p:nvPicPr>
          <p:cNvPr id="2053" name="Picture 5"/>
          <p:cNvPicPr>
            <a:picLocks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3372" y="3497025"/>
            <a:ext cx="1472184" cy="1106424"/>
          </a:xfrm>
          <a:prstGeom prst="rect">
            <a:avLst/>
          </a:prstGeom>
        </p:spPr>
      </p:pic>
      <p:pic>
        <p:nvPicPr>
          <p:cNvPr id="36" name="Picture 4"/>
          <p:cNvPicPr>
            <a:picLocks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3805" y="2160678"/>
            <a:ext cx="837814" cy="630936"/>
          </a:xfrm>
          <a:prstGeom prst="rect">
            <a:avLst/>
          </a:prstGeom>
        </p:spPr>
      </p:pic>
      <p:pic>
        <p:nvPicPr>
          <p:cNvPr id="31" name="Picture 4"/>
          <p:cNvPicPr>
            <a:picLocks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40419" y="2504194"/>
            <a:ext cx="987552" cy="749808"/>
          </a:xfrm>
          <a:prstGeom prst="rect">
            <a:avLst/>
          </a:prstGeom>
        </p:spPr>
      </p:pic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9007" y="2504766"/>
            <a:ext cx="990376" cy="748665"/>
          </a:xfrm>
          <a:prstGeom prst="rect">
            <a:avLst/>
          </a:prstGeom>
        </p:spPr>
      </p:pic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5694292" y="2159432"/>
            <a:ext cx="836840" cy="627124"/>
          </a:xfrm>
          <a:prstGeom prst="rect">
            <a:avLst/>
          </a:prstGeom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3275" y="3497013"/>
            <a:ext cx="1472378" cy="1106449"/>
          </a:xfrm>
          <a:prstGeom prst="rect">
            <a:avLst/>
          </a:prstGeom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4071" y="2158397"/>
            <a:ext cx="837283" cy="629194"/>
          </a:xfrm>
          <a:prstGeom prst="rect">
            <a:avLst/>
          </a:prstGeom>
        </p:spPr>
      </p:pic>
      <p:pic>
        <p:nvPicPr>
          <p:cNvPr id="41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4418" y="2503530"/>
            <a:ext cx="999554" cy="7511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4800601"/>
            <a:ext cx="7743825" cy="19812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zh-CN">
                <a:solidFill>
                  <a:prstClr val="black">
                    <a:lumMod val="65000"/>
                    <a:lumOff val="35000"/>
                  </a:prstClr>
                </a:solidFill>
              </a:rPr>
              <a:t>					录制演示文稿				</a:t>
            </a:r>
            <a:r>
              <a:rPr lang="zh-CN" b="1">
                <a:solidFill>
                  <a:srgbClr val="0065B0"/>
                </a:solidFill>
              </a:rPr>
              <a:t>创建一个视频</a:t>
            </a:r>
            <a:r>
              <a:rPr lang="zh-CN">
                <a:solidFill>
                  <a:srgbClr val="0065B0"/>
                </a:solidFill>
              </a:rPr>
              <a:t> </a:t>
            </a:r>
            <a:r>
              <a:rPr lang="zh-CN">
                <a:solidFill>
                  <a:prstClr val="black">
                    <a:lumMod val="65000"/>
                    <a:lumOff val="35000"/>
                  </a:prstClr>
                </a:solidFill>
              </a:rPr>
              <a:t>并捕获旁白、动画、媒体等等。</a:t>
            </a:r>
          </a:p>
          <a:p>
            <a:pPr algn="r">
              <a:lnSpc>
                <a:spcPct val="120000"/>
              </a:lnSpc>
            </a:pPr>
            <a:endParaRPr lang="zh-CN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algn="r">
              <a:lnSpc>
                <a:spcPct val="120000"/>
              </a:lnSpc>
            </a:pPr>
            <a:r>
              <a:rPr lang="zh-CN" sz="2200" b="1">
                <a:solidFill>
                  <a:prstClr val="black">
                    <a:lumMod val="75000"/>
                    <a:lumOff val="25000"/>
                  </a:prstClr>
                </a:solidFill>
              </a:rPr>
              <a:t>上载、嵌入和共享!</a:t>
            </a:r>
            <a:endParaRPr lang="zh-CN">
              <a:solidFill>
                <a:prstClr val="black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90400" y="3304950"/>
            <a:ext cx="8686800" cy="1095600"/>
          </a:xfrm>
        </p:spPr>
        <p:txBody>
          <a:bodyPr>
            <a:noAutofit/>
          </a:bodyPr>
          <a:lstStyle/>
          <a:p>
            <a:pPr lvl="0" algn="ctr">
              <a:lnSpc>
                <a:spcPct val="80000"/>
              </a:lnSpc>
              <a:spcBef>
                <a:spcPts val="0"/>
              </a:spcBef>
            </a:pPr>
            <a:r>
              <a:rPr lang="zh-CN" sz="7200">
                <a:ln>
                  <a:gradFill>
                    <a:gsLst>
                      <a:gs pos="0">
                        <a:prstClr val="white"/>
                      </a:gs>
                      <a:gs pos="50000">
                        <a:prstClr val="white">
                          <a:lumMod val="75000"/>
                        </a:prst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prstClr val="white">
                        <a:lumMod val="75000"/>
                      </a:prstClr>
                    </a:gs>
                    <a:gs pos="91000">
                      <a:prstClr val="white"/>
                    </a:gs>
                  </a:gsLst>
                  <a:lin ang="16200000" scaled="1"/>
                </a:gradFill>
              </a:rPr>
              <a:t>秀出自我</a:t>
            </a:r>
            <a:br>
              <a:rPr lang="zh-CN" sz="7200">
                <a:ln>
                  <a:gradFill>
                    <a:gsLst>
                      <a:gs pos="0">
                        <a:prstClr val="white"/>
                      </a:gs>
                      <a:gs pos="50000">
                        <a:prstClr val="white">
                          <a:lumMod val="75000"/>
                        </a:prst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prstClr val="white">
                        <a:lumMod val="75000"/>
                      </a:prstClr>
                    </a:gs>
                    <a:gs pos="91000">
                      <a:prstClr val="white"/>
                    </a:gs>
                  </a:gsLst>
                  <a:lin ang="16200000" scaled="1"/>
                </a:gradFill>
              </a:rPr>
            </a:br>
            <a:endParaRPr lang="zh-CN" sz="400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297600" y="2286000"/>
            <a:ext cx="8694000" cy="639762"/>
          </a:xfrm>
        </p:spPr>
        <p:txBody>
          <a:bodyPr/>
          <a:lstStyle/>
          <a:p>
            <a:pPr lvl="0">
              <a:lnSpc>
                <a:spcPct val="80000"/>
              </a:lnSpc>
              <a:spcBef>
                <a:spcPts val="0"/>
              </a:spcBef>
            </a:pPr>
            <a:r>
              <a:rPr lang="zh-CN" sz="3600"/>
              <a:t>让您的演示文稿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907466" y="1524000"/>
            <a:ext cx="4931734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sz="2400">
                <a:solidFill>
                  <a:schemeClr val="bg1"/>
                </a:solidFill>
              </a:rPr>
              <a:t>对于富媒体演示文稿，您可以</a:t>
            </a:r>
            <a:r>
              <a:rPr lang="zh-CN" sz="2400" b="1">
                <a:solidFill>
                  <a:srgbClr val="7BCF27"/>
                </a:solidFill>
              </a:rPr>
              <a:t>优化兼容性</a:t>
            </a:r>
          </a:p>
          <a:p>
            <a:pPr marL="0" indent="0">
              <a:buNone/>
            </a:pPr>
            <a:r>
              <a:rPr lang="zh-CN" sz="2400"/>
              <a:t>或</a:t>
            </a:r>
            <a:r>
              <a:rPr lang="zh-CN" sz="2400">
                <a:solidFill>
                  <a:srgbClr val="7BCF27"/>
                </a:solidFill>
              </a:rPr>
              <a:t> </a:t>
            </a:r>
            <a:r>
              <a:rPr lang="zh-CN" sz="2400" b="1">
                <a:solidFill>
                  <a:srgbClr val="7BCF27"/>
                </a:solidFill>
              </a:rPr>
              <a:t>压缩媒体</a:t>
            </a:r>
            <a:r>
              <a:rPr lang="zh-CN" sz="2400">
                <a:solidFill>
                  <a:schemeClr val="bg1"/>
                </a:solidFill>
              </a:rPr>
              <a:t>以可靠地共享您的演示文稿而不使您的收件箱爆满</a:t>
            </a:r>
            <a:endParaRPr lang="zh-CN" sz="2400" b="1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2543" y="447674"/>
            <a:ext cx="5671457" cy="1000126"/>
          </a:xfrm>
          <a:prstGeom prst="rect">
            <a:avLst/>
          </a:prstGeom>
          <a:solidFill>
            <a:schemeClr val="tx1">
              <a:lumMod val="95000"/>
              <a:lumOff val="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86200" y="533401"/>
            <a:ext cx="4953000" cy="83820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zh-CN" sz="3200" b="1">
                <a:solidFill>
                  <a:prstClr val="white"/>
                </a:solidFill>
              </a:rPr>
              <a:t>传播消息!</a:t>
            </a:r>
            <a:endParaRPr lang="zh-CN" sz="3200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12272" cy="4953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52400" y="4114800"/>
            <a:ext cx="3124200" cy="115566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zh-CN" sz="1700">
                <a:solidFill>
                  <a:prstClr val="white">
                    <a:lumMod val="50000"/>
                  </a:prstClr>
                </a:solidFill>
              </a:rPr>
              <a:t>   将您的演示文稿打包 </a:t>
            </a:r>
          </a:p>
          <a:p>
            <a:pPr>
              <a:lnSpc>
                <a:spcPct val="80000"/>
              </a:lnSpc>
            </a:pPr>
            <a:r>
              <a:rPr lang="zh-CN" sz="2800" b="1">
                <a:solidFill>
                  <a:prstClr val="white">
                    <a:lumMod val="50000"/>
                  </a:prstClr>
                </a:solidFill>
              </a:rPr>
              <a:t>  以便轻松共享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3" name="Oval 2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16878" y="1755852"/>
            <a:ext cx="1219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15000" b="1">
                <a:solidFill>
                  <a:prstClr val="white">
                    <a:lumMod val="65000"/>
                  </a:prstClr>
                </a:solidFill>
                <a:latin typeface="Georgia" pitchFamily="18" charset="0"/>
                <a:cs typeface="Arial" pitchFamily="34" charset="0"/>
              </a:rPr>
              <a:t>?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zh-CN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但是，请稍候...</a:t>
            </a:r>
            <a:r>
              <a:rPr lang="zh-CN" sz="4000" b="0" cap="none">
                <a:solidFill>
                  <a:prstClr val="black"/>
                </a:solidFill>
                <a:ea typeface="+mn-ea"/>
                <a:cs typeface="+mn-cs"/>
              </a:rPr>
              <a:t> </a:t>
            </a:r>
            <a:br>
              <a:rPr lang="zh-CN" sz="4000" b="0" cap="none">
                <a:solidFill>
                  <a:prstClr val="black"/>
                </a:solidFill>
                <a:ea typeface="+mn-ea"/>
                <a:cs typeface="+mn-cs"/>
              </a:rPr>
            </a:br>
            <a:r>
              <a:rPr lang="zh-CN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将有更多精彩呈现!</a:t>
            </a:r>
            <a:r>
              <a:rPr lang="zh-CN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Arial" pitchFamily="34" charset="0"/>
              </a:rPr>
              <a:t/>
            </a:r>
            <a:br>
              <a:rPr lang="zh-CN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Arial" pitchFamily="34" charset="0"/>
              </a:rPr>
            </a:br>
            <a:endParaRPr lang="zh-CN" sz="280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zh-CN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随处查看您的幻灯片!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1295400"/>
            <a:ext cx="3886200" cy="38862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7424" y="1219200"/>
            <a:ext cx="4561776" cy="1905000"/>
          </a:xfrm>
          <a:prstGeom prst="rect">
            <a:avLst/>
          </a:prstGeom>
          <a:noFill/>
        </p:spPr>
        <p:txBody>
          <a:bodyPr wrap="square" lIns="91440" rtlCol="0">
            <a:normAutofit/>
          </a:bodyPr>
          <a:lstStyle/>
          <a:p>
            <a:pPr marL="233363" indent="-233363"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zh-CN" sz="2400">
                <a:solidFill>
                  <a:prstClr val="black">
                    <a:lumMod val="75000"/>
                    <a:lumOff val="25000"/>
                  </a:prstClr>
                </a:solidFill>
              </a:rPr>
              <a:t>请签出 </a:t>
            </a:r>
          </a:p>
          <a:p>
            <a:pPr marL="233363" indent="-233363">
              <a:buClr>
                <a:prstClr val="black">
                  <a:lumMod val="50000"/>
                  <a:lumOff val="50000"/>
                </a:prstClr>
              </a:buClr>
              <a:buSzPct val="94000"/>
            </a:pPr>
            <a:r>
              <a:rPr lang="zh-CN" sz="2400" b="1">
                <a:solidFill>
                  <a:prstClr val="black">
                    <a:lumMod val="75000"/>
                    <a:lumOff val="25000"/>
                  </a:prstClr>
                </a:solidFill>
              </a:rPr>
              <a:t>	</a:t>
            </a:r>
            <a:r>
              <a:rPr lang="zh-CN" sz="2400" b="1">
                <a:solidFill>
                  <a:srgbClr val="FD9803"/>
                </a:solidFill>
              </a:rPr>
              <a:t>PowerPoint Web App</a:t>
            </a:r>
          </a:p>
          <a:p>
            <a:pPr marL="233363" indent="-233363">
              <a:lnSpc>
                <a:spcPct val="80000"/>
              </a:lnSpc>
              <a:buClr>
                <a:prstClr val="black">
                  <a:lumMod val="50000"/>
                  <a:lumOff val="50000"/>
                </a:prstClr>
              </a:buClr>
              <a:buSzPct val="94000"/>
            </a:pPr>
            <a:endParaRPr lang="zh-CN" sz="240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233363" indent="-233363">
              <a:lnSpc>
                <a:spcPct val="80000"/>
              </a:lnSpc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zh-CN" sz="2400">
                <a:solidFill>
                  <a:prstClr val="black">
                    <a:lumMod val="75000"/>
                    <a:lumOff val="25000"/>
                  </a:prstClr>
                </a:solidFill>
              </a:rPr>
              <a:t>随处访问幻灯片</a:t>
            </a:r>
            <a:endParaRPr lang="zh-CN">
              <a:solidFill>
                <a:prstClr val="black"/>
              </a:solidFill>
            </a:endParaRPr>
          </a:p>
          <a:p>
            <a:pPr marL="233363" indent="-233363">
              <a:lnSpc>
                <a:spcPct val="80000"/>
              </a:lnSpc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endParaRPr lang="zh-CN" sz="240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 wrap="square" bIns="0">
            <a:normAutofit/>
          </a:bodyPr>
          <a:lstStyle/>
          <a:p>
            <a:pPr lvl="0">
              <a:spcBef>
                <a:spcPts val="0"/>
              </a:spcBef>
            </a:pPr>
            <a:r>
              <a:rPr lang="zh-CN" sz="2800" b="1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随处</a:t>
            </a:r>
            <a:r>
              <a:rPr lang="zh-CN" sz="280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zh-CN" sz="280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访问</a:t>
            </a:r>
            <a:endParaRPr lang="zh-CN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1915" y="3429000"/>
            <a:ext cx="1538565" cy="153856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10254"/>
            <a:ext cx="3987299" cy="3238146"/>
          </a:xfrm>
          <a:prstGeom prst="rect">
            <a:avLst/>
          </a:prstGeom>
          <a:noFill/>
          <a:ln>
            <a:noFill/>
          </a:ln>
          <a:effectLst/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381000"/>
            <a:ext cx="7924800" cy="7078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sz="4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改进</a:t>
            </a:r>
            <a:r>
              <a:rPr lang="zh-CN" sz="4000">
                <a:latin typeface="+mj-lt"/>
              </a:rPr>
              <a:t> </a:t>
            </a:r>
            <a:r>
              <a:rPr lang="zh-CN" sz="40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 pitchFamily="34" charset="0"/>
              </a:rPr>
              <a:t>演示文稿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1905000" y="2936809"/>
            <a:ext cx="5257800" cy="1588"/>
          </a:xfrm>
          <a:prstGeom prst="line">
            <a:avLst/>
          </a:prstGeom>
          <a:ln w="47625">
            <a:solidFill>
              <a:srgbClr val="E4E4E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50711" y="5127978"/>
            <a:ext cx="7973935" cy="400110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r"/>
            <a:r>
              <a:rPr lang="zh-CN" sz="2000" b="1">
                <a:solidFill>
                  <a:schemeClr val="tx1">
                    <a:lumMod val="75000"/>
                    <a:lumOff val="25000"/>
                  </a:schemeClr>
                </a:solidFill>
              </a:rPr>
              <a:t>该方式的每一步都独具特点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686800" y="528448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>
                <a:solidFill>
                  <a:srgbClr val="FF6600"/>
                </a:solidFill>
              </a:rPr>
              <a:t>           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762000" y="1557456"/>
            <a:ext cx="2057400" cy="2708434"/>
            <a:chOff x="762000" y="1557456"/>
            <a:chExt cx="2057400" cy="2708434"/>
          </a:xfrm>
        </p:grpSpPr>
        <p:sp>
          <p:nvSpPr>
            <p:cNvPr id="6" name="Oval 5"/>
            <p:cNvSpPr/>
            <p:nvPr/>
          </p:nvSpPr>
          <p:spPr>
            <a:xfrm>
              <a:off x="762000" y="1946209"/>
              <a:ext cx="2057400" cy="2057400"/>
            </a:xfrm>
            <a:prstGeom prst="ellipse">
              <a:avLst/>
            </a:prstGeom>
            <a:gradFill flip="none" rotWithShape="1">
              <a:gsLst>
                <a:gs pos="0">
                  <a:srgbClr val="F39C29"/>
                </a:gs>
                <a:gs pos="50000">
                  <a:srgbClr val="F7931D"/>
                </a:gs>
                <a:gs pos="100000">
                  <a:srgbClr val="FF6600"/>
                </a:gs>
              </a:gsLst>
              <a:path path="circle">
                <a:fillToRect l="50000" t="50000" r="50000" b="50000"/>
              </a:path>
              <a:tileRect/>
            </a:gradFill>
            <a:ln w="82550">
              <a:noFill/>
            </a:ln>
            <a:effectLst>
              <a:outerShdw blurRad="1524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/>
                <a:t>             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21392" y="1557456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17000" b="1">
                  <a:solidFill>
                    <a:srgbClr val="F26200">
                      <a:alpha val="40000"/>
                    </a:srgbClr>
                  </a:solidFill>
                  <a:latin typeface="+mj-lt"/>
                  <a:cs typeface="Arial" pitchFamily="34" charset="0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3416" y="2666898"/>
              <a:ext cx="1931160" cy="68326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sz="2400" b="1" spc="6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编写</a:t>
              </a:r>
            </a:p>
            <a:p>
              <a:pPr algn="ctr">
                <a:lnSpc>
                  <a:spcPct val="80000"/>
                </a:lnSpc>
              </a:pPr>
              <a:r>
                <a:rPr lang="zh-CN" sz="2400" b="1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演示文稿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1007328" y="199235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/>
                <a:t>       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543300" y="1591943"/>
            <a:ext cx="2057400" cy="2708434"/>
            <a:chOff x="3543300" y="1591943"/>
            <a:chExt cx="2057400" cy="2708434"/>
          </a:xfrm>
        </p:grpSpPr>
        <p:sp>
          <p:nvSpPr>
            <p:cNvPr id="4" name="Oval 3"/>
            <p:cNvSpPr/>
            <p:nvPr/>
          </p:nvSpPr>
          <p:spPr>
            <a:xfrm>
              <a:off x="3543300" y="1946209"/>
              <a:ext cx="2057400" cy="20574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50000">
                  <a:srgbClr val="399ECB"/>
                </a:gs>
                <a:gs pos="100000">
                  <a:srgbClr val="0077D0"/>
                </a:gs>
              </a:gsLst>
              <a:path path="circle">
                <a:fillToRect l="50000" t="50000" r="50000" b="50000"/>
              </a:path>
            </a:gradFill>
            <a:ln w="82550">
              <a:noFill/>
            </a:ln>
            <a:effectLst>
              <a:outerShdw blurRad="1270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/>
                <a:t>             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33968" y="1591943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17000" b="1">
                  <a:solidFill>
                    <a:srgbClr val="2A7A9E">
                      <a:alpha val="40000"/>
                    </a:srgbClr>
                  </a:solidFill>
                  <a:latin typeface="+mj-lt"/>
                  <a:cs typeface="Arial" pitchFamily="34" charset="0"/>
                </a:rPr>
                <a:t>2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01872" y="2701385"/>
              <a:ext cx="1931160" cy="6656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sz="2300" b="1" spc="6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丰富</a:t>
              </a:r>
            </a:p>
            <a:p>
              <a:pPr algn="ctr">
                <a:lnSpc>
                  <a:spcPct val="80000"/>
                </a:lnSpc>
              </a:pPr>
              <a:r>
                <a:rPr lang="zh-CN" sz="2300" b="1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演示文稿</a:t>
              </a:r>
            </a:p>
          </p:txBody>
        </p:sp>
        <p:sp>
          <p:nvSpPr>
            <p:cNvPr id="20" name="Oval 19"/>
            <p:cNvSpPr/>
            <p:nvPr/>
          </p:nvSpPr>
          <p:spPr>
            <a:xfrm>
              <a:off x="3782124" y="198863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/>
                <a:t>       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324600" y="1587511"/>
            <a:ext cx="2057400" cy="2708434"/>
            <a:chOff x="6324600" y="1587511"/>
            <a:chExt cx="2057400" cy="2708434"/>
          </a:xfrm>
        </p:grpSpPr>
        <p:sp>
          <p:nvSpPr>
            <p:cNvPr id="5" name="Oval 4"/>
            <p:cNvSpPr/>
            <p:nvPr/>
          </p:nvSpPr>
          <p:spPr>
            <a:xfrm>
              <a:off x="6324600" y="1953643"/>
              <a:ext cx="2057400" cy="2057400"/>
            </a:xfrm>
            <a:prstGeom prst="ellipse">
              <a:avLst/>
            </a:prstGeom>
            <a:gradFill flip="none" rotWithShape="1">
              <a:gsLst>
                <a:gs pos="5000">
                  <a:srgbClr val="84D830"/>
                </a:gs>
                <a:gs pos="48000">
                  <a:srgbClr val="7BCF27"/>
                </a:gs>
                <a:gs pos="100000">
                  <a:srgbClr val="56901C"/>
                </a:gs>
              </a:gsLst>
              <a:path path="circle">
                <a:fillToRect l="50000" t="50000" r="50000" b="50000"/>
              </a:path>
              <a:tileRect/>
            </a:gradFill>
            <a:ln w="50800">
              <a:noFill/>
            </a:ln>
            <a:effectLst>
              <a:outerShdw blurRad="1524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/>
                <a:t>             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721604" y="1587511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17000" b="1">
                  <a:solidFill>
                    <a:srgbClr val="65B131">
                      <a:alpha val="64000"/>
                    </a:srgbClr>
                  </a:solidFill>
                  <a:latin typeface="+mj-lt"/>
                  <a:cs typeface="Arial" pitchFamily="34" charset="0"/>
                </a:rPr>
                <a:t>3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11810" y="2674651"/>
              <a:ext cx="1931160" cy="6656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sz="2300" b="1" spc="6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传递</a:t>
              </a:r>
            </a:p>
            <a:p>
              <a:pPr algn="ctr">
                <a:lnSpc>
                  <a:spcPct val="80000"/>
                </a:lnSpc>
              </a:pPr>
              <a:r>
                <a:rPr lang="zh-CN" sz="2300" b="1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演示文稿</a:t>
              </a:r>
            </a:p>
          </p:txBody>
        </p:sp>
        <p:sp>
          <p:nvSpPr>
            <p:cNvPr id="21" name="Oval 20"/>
            <p:cNvSpPr/>
            <p:nvPr/>
          </p:nvSpPr>
          <p:spPr>
            <a:xfrm>
              <a:off x="6569928" y="2005362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/>
                <a:t>       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3"/>
          <p:cNvSpPr txBox="1">
            <a:spLocks/>
          </p:cNvSpPr>
          <p:nvPr/>
        </p:nvSpPr>
        <p:spPr>
          <a:xfrm>
            <a:off x="228600" y="3703704"/>
            <a:ext cx="7315200" cy="1325496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soft" dir="t">
                <a:rot lat="0" lon="0" rev="17220000"/>
              </a:lightRig>
            </a:scene3d>
            <a:sp3d prstMaterial="softEdge"/>
          </a:bodyPr>
          <a:lstStyle/>
          <a:p>
            <a:pPr>
              <a:lnSpc>
                <a:spcPct val="87000"/>
              </a:lnSpc>
              <a:spcBef>
                <a:spcPct val="0"/>
              </a:spcBef>
              <a:defRPr lang="zh-CN"/>
            </a:pPr>
            <a:r>
              <a:rPr lang="zh-CN" sz="4400">
                <a:solidFill>
                  <a:srgbClr val="92D050"/>
                </a:solidFill>
              </a:rPr>
              <a:t/>
            </a:r>
            <a:br>
              <a:rPr lang="zh-CN" sz="4400">
                <a:solidFill>
                  <a:srgbClr val="92D050"/>
                </a:solidFill>
              </a:rPr>
            </a:br>
            <a:r>
              <a:rPr lang="zh-CN" sz="5600" b="1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您的消息是什么?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solidFill>
                <a:srgbClr val="F47F28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0" y="5089818"/>
            <a:ext cx="9144000" cy="1768182"/>
            <a:chOff x="0" y="5089818"/>
            <a:chExt cx="9144000" cy="1768182"/>
          </a:xfrm>
        </p:grpSpPr>
        <p:pic>
          <p:nvPicPr>
            <p:cNvPr id="11" name="Picture 10"/>
            <p:cNvPicPr>
              <a:picLocks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064" y="5089818"/>
              <a:ext cx="9098280" cy="1737360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/>
            </a:p>
          </p:txBody>
        </p:sp>
      </p:grpSp>
      <p:sp>
        <p:nvSpPr>
          <p:cNvPr id="14" name="Title 3"/>
          <p:cNvSpPr txBox="1">
            <a:spLocks/>
          </p:cNvSpPr>
          <p:nvPr/>
        </p:nvSpPr>
        <p:spPr>
          <a:xfrm>
            <a:off x="228600" y="3657600"/>
            <a:ext cx="7315200" cy="132556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7000"/>
              </a:lnSpc>
            </a:pPr>
            <a:r>
              <a:rPr lang="zh-CN" sz="5600"/>
              <a:t/>
            </a:r>
            <a:br>
              <a:rPr lang="zh-CN" sz="5600"/>
            </a:br>
            <a:r>
              <a:rPr lang="zh-CN" sz="56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POWERPOINT 2010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zh-CN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编写</a:t>
            </a:r>
            <a:r>
              <a:rPr lang="zh-CN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演示文稿</a:t>
            </a:r>
            <a:endParaRPr lang="zh-CN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zh-CN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设计、组织和协作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92" y="155745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17000" b="1">
                <a:solidFill>
                  <a:srgbClr val="F26200">
                    <a:alpha val="40000"/>
                  </a:srgbClr>
                </a:solidFill>
                <a:cs typeface="Arial" pitchFamily="34" charset="0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389864" y="3962400"/>
            <a:ext cx="3946416" cy="23373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14000"/>
              </a:lnSpc>
            </a:pPr>
            <a:r>
              <a:rPr lang="zh-CN" sz="2000">
                <a:solidFill>
                  <a:prstClr val="black">
                    <a:lumMod val="85000"/>
                    <a:lumOff val="15000"/>
                  </a:prstClr>
                </a:solidFill>
              </a:rPr>
              <a:t>使用 </a:t>
            </a:r>
            <a:r>
              <a:rPr lang="zh-CN" sz="2000" b="1">
                <a:solidFill>
                  <a:srgbClr val="F48914"/>
                </a:solidFill>
              </a:rPr>
              <a:t>样本模板</a:t>
            </a:r>
            <a:r>
              <a:rPr lang="zh-CN" sz="2000" b="1">
                <a:solidFill>
                  <a:prstClr val="black">
                    <a:lumMod val="85000"/>
                    <a:lumOff val="15000"/>
                  </a:prstClr>
                </a:solidFill>
              </a:rPr>
              <a:t> </a:t>
            </a:r>
            <a:r>
              <a:rPr lang="zh-CN" sz="2000">
                <a:solidFill>
                  <a:prstClr val="black">
                    <a:lumMod val="85000"/>
                    <a:lumOff val="15000"/>
                  </a:prstClr>
                </a:solidFill>
              </a:rPr>
              <a:t>开始制作演示文稿并集中关注内容(立即查看!)</a:t>
            </a:r>
          </a:p>
          <a:p>
            <a:endParaRPr lang="zh-CN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73880" y="1219200"/>
            <a:ext cx="3962400" cy="247452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14000"/>
              </a:lnSpc>
            </a:pPr>
            <a:r>
              <a:rPr lang="zh-CN" sz="2000">
                <a:solidFill>
                  <a:prstClr val="black">
                    <a:lumMod val="85000"/>
                    <a:lumOff val="15000"/>
                  </a:prstClr>
                </a:solidFill>
              </a:rPr>
              <a:t>您不必从头开始。</a:t>
            </a:r>
          </a:p>
          <a:p>
            <a:pPr>
              <a:lnSpc>
                <a:spcPct val="114000"/>
              </a:lnSpc>
            </a:pPr>
            <a:endParaRPr lang="zh-CN" sz="200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lnSpc>
                <a:spcPct val="114000"/>
              </a:lnSpc>
            </a:pPr>
            <a:r>
              <a:rPr lang="zh-CN" sz="2000">
                <a:solidFill>
                  <a:prstClr val="black">
                    <a:lumMod val="85000"/>
                    <a:lumOff val="15000"/>
                  </a:prstClr>
                </a:solidFill>
              </a:rPr>
              <a:t>如果需要有关状态报告或相册创意的帮助，无需再考虑，PowerPoint 2010 即可助您一臂之力。</a:t>
            </a:r>
            <a:endParaRPr lang="zh-CN">
              <a:solidFill>
                <a:prstClr val="black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zh-CN" sz="2800" b="1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cs"/>
              </a:rPr>
              <a:t>开始</a:t>
            </a:r>
            <a:r>
              <a:rPr lang="zh-CN" sz="2800">
                <a:solidFill>
                  <a:prstClr val="black">
                    <a:lumMod val="50000"/>
                    <a:lumOff val="50000"/>
                  </a:prstClr>
                </a:solidFill>
                <a:latin typeface="+mn-lt"/>
                <a:ea typeface="+mn-ea"/>
                <a:cs typeface="+mn-cs"/>
              </a:rPr>
              <a:t>使用模板</a:t>
            </a:r>
            <a:endParaRPr lang="zh-CN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7552" y="4036468"/>
            <a:ext cx="3108960" cy="2339502"/>
          </a:xfrm>
          <a:prstGeom prst="rect">
            <a:avLst/>
          </a:prstGeom>
          <a:ln w="15875">
            <a:solidFill>
              <a:schemeClr val="bg1"/>
            </a:solidFill>
            <a:miter lim="800000"/>
            <a:headEnd/>
            <a:tailEnd/>
          </a:ln>
          <a:effectLst>
            <a:glow rad="38100">
              <a:schemeClr val="tx1">
                <a:lumMod val="95000"/>
                <a:lumOff val="5000"/>
                <a:alpha val="27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" name="Picture 1"/>
          <p:cNvPicPr>
            <a:picLocks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2" y="1299519"/>
            <a:ext cx="3108960" cy="2340864"/>
          </a:xfrm>
          <a:prstGeom prst="rect">
            <a:avLst/>
          </a:prstGeom>
          <a:effectLst>
            <a:outerShdw blurRad="38100" sx="101000" sy="101000" algn="ct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6200000">
            <a:off x="-2146014" y="2450815"/>
            <a:ext cx="5486400" cy="1041969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sz="3200" b="1">
                <a:solidFill>
                  <a:prstClr val="white"/>
                </a:solidFill>
              </a:rPr>
              <a:t>使用节进行组织</a:t>
            </a:r>
            <a:endParaRPr lang="zh-CN" sz="320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3999" y="685800"/>
            <a:ext cx="7391401" cy="134982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sz="2800" b="1">
                <a:solidFill>
                  <a:prstClr val="black">
                    <a:lumMod val="50000"/>
                    <a:lumOff val="50000"/>
                  </a:prstClr>
                </a:solidFill>
              </a:rPr>
              <a:t>信息过多?</a:t>
            </a:r>
          </a:p>
          <a:p>
            <a:pPr>
              <a:lnSpc>
                <a:spcPct val="30000"/>
              </a:lnSpc>
            </a:pPr>
            <a:endParaRPr lang="zh-CN">
              <a:solidFill>
                <a:prstClr val="black"/>
              </a:solidFill>
            </a:endParaRPr>
          </a:p>
          <a:p>
            <a:r>
              <a:rPr lang="zh-CN" sz="2200">
                <a:solidFill>
                  <a:prstClr val="black">
                    <a:lumMod val="85000"/>
                    <a:lumOff val="15000"/>
                  </a:prstClr>
                </a:solidFill>
              </a:rPr>
              <a:t>您可以使用节来组织演示文稿，从而细分和整理大型演示文稿</a:t>
            </a:r>
            <a:r>
              <a:rPr lang="zh-CN" sz="2200" b="1">
                <a:solidFill>
                  <a:srgbClr val="2C99FC"/>
                </a:solidFill>
              </a:rPr>
              <a:t>。</a:t>
            </a:r>
            <a:r>
              <a:rPr lang="zh-CN" sz="2200">
                <a:solidFill>
                  <a:srgbClr val="2C99FC"/>
                </a:solidFill>
              </a:rPr>
              <a:t> </a:t>
            </a:r>
          </a:p>
          <a:p>
            <a:endParaRPr lang="zh-CN" sz="1900">
              <a:solidFill>
                <a:srgbClr val="2C99FC"/>
              </a:solidFill>
            </a:endParaRPr>
          </a:p>
          <a:p>
            <a:endParaRPr lang="zh-CN">
              <a:solidFill>
                <a:prstClr val="black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270170" y="3657600"/>
            <a:ext cx="2645231" cy="1600200"/>
            <a:chOff x="6413721" y="3701144"/>
            <a:chExt cx="2645231" cy="1143000"/>
          </a:xfrm>
        </p:grpSpPr>
        <p:sp>
          <p:nvSpPr>
            <p:cNvPr id="15" name="Rectangle 14"/>
            <p:cNvSpPr/>
            <p:nvPr/>
          </p:nvSpPr>
          <p:spPr>
            <a:xfrm>
              <a:off x="6740294" y="3701144"/>
              <a:ext cx="2318658" cy="1143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mpd="thinThick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>
                <a:solidFill>
                  <a:prstClr val="white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816493" y="3810000"/>
              <a:ext cx="2166258" cy="953814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r>
                <a:rPr lang="zh-CN" sz="150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您可以轻松地为整节命名、打印和应用效果。</a:t>
              </a: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6413721" y="4332767"/>
              <a:ext cx="274320" cy="0"/>
            </a:xfrm>
            <a:prstGeom prst="line">
              <a:avLst/>
            </a:prstGeom>
            <a:ln w="25400" cap="rnd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43742" y="2307772"/>
            <a:ext cx="4517572" cy="420860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78428" y="4408716"/>
            <a:ext cx="4648201" cy="293914"/>
          </a:xfrm>
          <a:prstGeom prst="rect">
            <a:avLst/>
          </a:prstGeom>
          <a:solidFill>
            <a:schemeClr val="tx1">
              <a:lumMod val="95000"/>
              <a:lumOff val="5000"/>
              <a:alpha val="22000"/>
            </a:schemeClr>
          </a:solidFill>
          <a:ln w="34925">
            <a:solidFill>
              <a:srgbClr val="F274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0030" y="4203427"/>
            <a:ext cx="4953000" cy="265457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spcBef>
                <a:spcPts val="100"/>
              </a:spcBef>
            </a:pPr>
            <a:r>
              <a:rPr lang="zh-CN" sz="2000">
                <a:solidFill>
                  <a:prstClr val="white"/>
                </a:solidFill>
              </a:rPr>
              <a:t>多人同时编辑单个文档。再也不用轮流等候，也不用管理多个版本。 </a:t>
            </a:r>
          </a:p>
          <a:p>
            <a:pPr>
              <a:spcBef>
                <a:spcPts val="100"/>
              </a:spcBef>
            </a:pPr>
            <a:endParaRPr lang="zh-CN" sz="2000">
              <a:solidFill>
                <a:prstClr val="white"/>
              </a:solidFill>
            </a:endParaRPr>
          </a:p>
          <a:p>
            <a:pPr>
              <a:spcBef>
                <a:spcPts val="100"/>
              </a:spcBef>
            </a:pPr>
            <a:r>
              <a:rPr lang="zh-CN" sz="2000">
                <a:solidFill>
                  <a:prstClr val="white"/>
                </a:solidFill>
              </a:rPr>
              <a:t>它是团队工作，并且</a:t>
            </a:r>
            <a:r>
              <a:rPr lang="zh-CN" sz="2000" b="1">
                <a:solidFill>
                  <a:srgbClr val="68CBFC"/>
                </a:solidFill>
              </a:rPr>
              <a:t>共同创作</a:t>
            </a:r>
            <a:r>
              <a:rPr lang="zh-CN" sz="2000">
                <a:solidFill>
                  <a:prstClr val="white"/>
                </a:solidFill>
              </a:rPr>
              <a:t>将助您实现目标。</a:t>
            </a:r>
          </a:p>
          <a:p>
            <a:pPr>
              <a:spcBef>
                <a:spcPts val="100"/>
              </a:spcBef>
            </a:pPr>
            <a:endParaRPr lang="zh-CN" sz="2000">
              <a:solidFill>
                <a:prstClr val="white"/>
              </a:solidFill>
            </a:endParaRPr>
          </a:p>
          <a:p>
            <a:endParaRPr lang="zh-CN" sz="240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588" y="1524000"/>
            <a:ext cx="4648200" cy="2369641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zh-CN" sz="4400" b="1">
                <a:solidFill>
                  <a:srgbClr val="7BCF27"/>
                </a:solidFill>
              </a:rPr>
              <a:t>协作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8018">
            <a:off x="7834024" y="2845970"/>
            <a:ext cx="1031813" cy="228336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16882" y="267512"/>
            <a:ext cx="1584446" cy="24384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4776" y="3141342"/>
            <a:ext cx="1247304" cy="1600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10596" y="356541"/>
            <a:ext cx="828109" cy="2133600"/>
          </a:xfrm>
          <a:prstGeom prst="rect">
            <a:avLst/>
          </a:prstGeom>
        </p:spPr>
      </p:pic>
      <p:sp>
        <p:nvSpPr>
          <p:cNvPr id="19" name="Left-Right Arrow 18"/>
          <p:cNvSpPr/>
          <p:nvPr/>
        </p:nvSpPr>
        <p:spPr>
          <a:xfrm rot="5400000">
            <a:off x="6208854" y="2544283"/>
            <a:ext cx="685800" cy="425116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solidFill>
                <a:prstClr val="white"/>
              </a:solidFill>
            </a:endParaRPr>
          </a:p>
        </p:txBody>
      </p:sp>
      <p:sp>
        <p:nvSpPr>
          <p:cNvPr id="20" name="Left-Right Arrow 19"/>
          <p:cNvSpPr/>
          <p:nvPr/>
        </p:nvSpPr>
        <p:spPr>
          <a:xfrm rot="10800000">
            <a:off x="7298752" y="3868422"/>
            <a:ext cx="685800" cy="425116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solidFill>
                <a:prstClr val="white"/>
              </a:solidFill>
            </a:endParaRPr>
          </a:p>
        </p:txBody>
      </p:sp>
      <p:sp>
        <p:nvSpPr>
          <p:cNvPr id="21" name="Left-Right Arrow 20"/>
          <p:cNvSpPr/>
          <p:nvPr/>
        </p:nvSpPr>
        <p:spPr>
          <a:xfrm rot="7846803">
            <a:off x="7097263" y="2788412"/>
            <a:ext cx="819804" cy="425116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solidFill>
                <a:prstClr val="white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6462818" y="2490141"/>
            <a:ext cx="182880" cy="1828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3" name="Oval 22"/>
          <p:cNvSpPr/>
          <p:nvPr/>
        </p:nvSpPr>
        <p:spPr>
          <a:xfrm>
            <a:off x="6488050" y="3994685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4" name="Oval 23"/>
          <p:cNvSpPr/>
          <p:nvPr/>
        </p:nvSpPr>
        <p:spPr>
          <a:xfrm>
            <a:off x="6488050" y="3993389"/>
            <a:ext cx="182880" cy="1828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5" name="Oval 24"/>
          <p:cNvSpPr/>
          <p:nvPr/>
        </p:nvSpPr>
        <p:spPr>
          <a:xfrm>
            <a:off x="7729263" y="3990307"/>
            <a:ext cx="182880" cy="182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6" name="Oval 25"/>
          <p:cNvSpPr/>
          <p:nvPr/>
        </p:nvSpPr>
        <p:spPr>
          <a:xfrm>
            <a:off x="6485609" y="3995654"/>
            <a:ext cx="182880" cy="182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7" name="Oval 26"/>
          <p:cNvSpPr/>
          <p:nvPr/>
        </p:nvSpPr>
        <p:spPr>
          <a:xfrm>
            <a:off x="6483258" y="3993797"/>
            <a:ext cx="182880" cy="182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7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23 L 0.00278 0.22037 " pathEditMode="relative" rAng="0" ptsTypes="AA">
                                      <p:cBhvr>
                                        <p:cTn id="3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1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13889 -1.11111E-6 " pathEditMode="relative" rAng="0" ptsTypes="AA">
                                      <p:cBhvr>
                                        <p:cTn id="43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11788 -0.18403 " pathEditMode="relative" rAng="0" ptsTypes="AA">
                                      <p:cBhvr>
                                        <p:cTn id="4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50"/>
                            </p:stCondLst>
                            <p:childTnLst>
                              <p:par>
                                <p:cTn id="4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2786E-6 L -0.13664 0.00046 " pathEditMode="relative" rAng="0" ptsTypes="AA">
                                      <p:cBhvr>
                                        <p:cTn id="58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7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750"/>
                            </p:stCondLst>
                            <p:childTnLst>
                              <p:par>
                                <p:cTn id="6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093 L -0.00261 -0.21911 " pathEditMode="relative" rAng="0" ptsTypes="AA">
                                      <p:cBhvr>
                                        <p:cTn id="68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1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00046 L 0.11458 -0.18079 " pathEditMode="relative" rAng="0" ptsTypes="AA">
                                      <p:cBhvr>
                                        <p:cTn id="7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-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250"/>
                            </p:stCondLst>
                            <p:childTnLst>
                              <p:par>
                                <p:cTn id="7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rgbClr val="00B0F0"/>
              </a:gs>
              <a:gs pos="50000">
                <a:srgbClr val="399ECB"/>
              </a:gs>
              <a:gs pos="100000">
                <a:srgbClr val="0077D0"/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8" name="Oval 7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59728" y="1531434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17000" b="1">
                <a:solidFill>
                  <a:srgbClr val="2A7A9E">
                    <a:alpha val="40000"/>
                  </a:srgbClr>
                </a:solidFill>
                <a:cs typeface="Arial" pitchFamily="34" charset="0"/>
              </a:rPr>
              <a:t>2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zh-CN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丰富</a:t>
            </a:r>
            <a:r>
              <a:rPr lang="zh-CN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演示文稿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zh-CN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风格化、编辑和动画化您的媒体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28724" y="2217355"/>
            <a:ext cx="7229475" cy="461665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sz="2400">
                <a:solidFill>
                  <a:prstClr val="black">
                    <a:lumMod val="50000"/>
                    <a:lumOff val="50000"/>
                  </a:prstClr>
                </a:solidFill>
              </a:rPr>
              <a:t>它不仅仅是呈现视觉效果，而且强化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219200" y="2669865"/>
            <a:ext cx="7543800" cy="1200329"/>
          </a:xfrm>
        </p:spPr>
        <p:txBody>
          <a:bodyPr wrap="square" tIns="0" bIns="0" anchor="t" anchorCtr="0">
            <a:normAutofit/>
          </a:bodyPr>
          <a:lstStyle/>
          <a:p>
            <a:r>
              <a:rPr lang="zh-CN" sz="7800" b="1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</a:rPr>
              <a:t>您的消息。</a:t>
            </a:r>
            <a:endParaRPr lang="zh-CN" sz="780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46394" y="1205500"/>
            <a:ext cx="1676400" cy="2137776"/>
          </a:xfrm>
          <a:prstGeom prst="rect">
            <a:avLst/>
          </a:prstGeom>
          <a:solidFill>
            <a:schemeClr val="bg1">
              <a:lumMod val="85000"/>
            </a:schemeClr>
          </a:solidFill>
          <a:ln w="47625">
            <a:solidFill>
              <a:schemeClr val="bg1"/>
            </a:solidFill>
            <a:miter lim="800000"/>
          </a:ln>
          <a:effectLst>
            <a:outerShdw blurRad="38100" sx="101000" sy="101000" algn="ctr" rotWithShape="0">
              <a:prstClr val="black">
                <a:alpha val="15000"/>
              </a:prst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546394" y="5867400"/>
            <a:ext cx="8126784" cy="999530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/>
          <a:p>
            <a:pPr algn="ctr"/>
            <a:r>
              <a:rPr lang="zh-CN" b="1">
                <a:solidFill>
                  <a:prstClr val="black">
                    <a:lumMod val="85000"/>
                    <a:lumOff val="15000"/>
                  </a:prstClr>
                </a:solidFill>
              </a:rPr>
              <a:t>图片颜色</a:t>
            </a:r>
            <a:r>
              <a:rPr lang="zh-CN">
                <a:solidFill>
                  <a:prstClr val="black">
                    <a:lumMod val="85000"/>
                    <a:lumOff val="15000"/>
                  </a:prstClr>
                </a:solidFill>
              </a:rPr>
              <a:t>、</a:t>
            </a:r>
            <a:r>
              <a:rPr lang="zh-CN" b="1">
                <a:solidFill>
                  <a:prstClr val="black">
                    <a:lumMod val="85000"/>
                    <a:lumOff val="15000"/>
                  </a:prstClr>
                </a:solidFill>
              </a:rPr>
              <a:t>更正</a:t>
            </a:r>
            <a:r>
              <a:rPr lang="zh-CN">
                <a:solidFill>
                  <a:prstClr val="black">
                    <a:lumMod val="85000"/>
                    <a:lumOff val="15000"/>
                  </a:prstClr>
                </a:solidFill>
              </a:rPr>
              <a:t>、</a:t>
            </a:r>
            <a:r>
              <a:rPr lang="zh-CN" b="1">
                <a:solidFill>
                  <a:prstClr val="black">
                    <a:lumMod val="85000"/>
                    <a:lumOff val="15000"/>
                  </a:prstClr>
                </a:solidFill>
              </a:rPr>
              <a:t>艺术效果</a:t>
            </a:r>
            <a:r>
              <a:rPr lang="zh-CN">
                <a:solidFill>
                  <a:prstClr val="black">
                    <a:lumMod val="85000"/>
                    <a:lumOff val="15000"/>
                  </a:prstClr>
                </a:solidFill>
              </a:rPr>
              <a:t>，</a:t>
            </a:r>
          </a:p>
          <a:p>
            <a:pPr algn="ctr"/>
            <a:r>
              <a:rPr lang="zh-CN">
                <a:solidFill>
                  <a:prstClr val="black">
                    <a:lumMod val="85000"/>
                    <a:lumOff val="15000"/>
                  </a:prstClr>
                </a:solidFill>
              </a:rPr>
              <a:t>和</a:t>
            </a:r>
            <a:r>
              <a:rPr lang="zh-CN" b="1">
                <a:solidFill>
                  <a:prstClr val="black">
                    <a:lumMod val="85000"/>
                    <a:lumOff val="15000"/>
                  </a:prstClr>
                </a:solidFill>
              </a:rPr>
              <a:t>背景消除</a:t>
            </a:r>
            <a:r>
              <a:rPr lang="zh-CN">
                <a:solidFill>
                  <a:prstClr val="black">
                    <a:lumMod val="85000"/>
                    <a:lumOff val="15000"/>
                  </a:prstClr>
                </a:solidFill>
              </a:rPr>
              <a:t>使您可以为您的文章自定义图像</a:t>
            </a:r>
          </a:p>
          <a:p>
            <a:pPr algn="ctr"/>
            <a:endParaRPr lang="zh-CN">
              <a:solidFill>
                <a:prstClr val="black"/>
              </a:solidFill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5" cstate="screen">
            <a:lum bright="10000" contrast="30000"/>
          </a:blip>
          <a:stretch>
            <a:fillRect/>
          </a:stretch>
        </p:blipFill>
        <p:spPr>
          <a:xfrm>
            <a:off x="2679994" y="1215024"/>
            <a:ext cx="1676400" cy="2137776"/>
          </a:xfrm>
          <a:prstGeom prst="rect">
            <a:avLst/>
          </a:prstGeom>
          <a:solidFill>
            <a:schemeClr val="bg1">
              <a:lumMod val="85000"/>
            </a:schemeClr>
          </a:solidFill>
          <a:ln w="47625">
            <a:solidFill>
              <a:schemeClr val="bg1"/>
            </a:solidFill>
            <a:miter lim="800000"/>
          </a:ln>
          <a:effectLst>
            <a:outerShdw blurRad="38100" sx="101000" sy="101000" algn="ctr" rotWithShape="0">
              <a:prstClr val="black">
                <a:alpha val="15000"/>
              </a:prstClr>
            </a:outerShdw>
          </a:effectLst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 cstate="screen">
            <a:lum bright="-20000"/>
          </a:blip>
          <a:stretch>
            <a:fillRect/>
          </a:stretch>
        </p:blipFill>
        <p:spPr>
          <a:xfrm>
            <a:off x="4813594" y="1210848"/>
            <a:ext cx="1676400" cy="2137776"/>
          </a:xfrm>
          <a:prstGeom prst="rect">
            <a:avLst/>
          </a:prstGeom>
          <a:solidFill>
            <a:schemeClr val="bg1">
              <a:lumMod val="85000"/>
            </a:schemeClr>
          </a:solidFill>
          <a:ln w="47625">
            <a:solidFill>
              <a:schemeClr val="bg1"/>
            </a:solidFill>
            <a:miter lim="800000"/>
          </a:ln>
          <a:effectLst>
            <a:outerShdw blurRad="38100" sx="101000" sy="101000" algn="ctr" rotWithShape="0">
              <a:prstClr val="black">
                <a:alpha val="15000"/>
              </a:prstClr>
            </a:outerShdw>
          </a:effec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947194" y="1215024"/>
            <a:ext cx="1676400" cy="2137776"/>
          </a:xfrm>
          <a:prstGeom prst="rect">
            <a:avLst/>
          </a:prstGeom>
          <a:solidFill>
            <a:schemeClr val="bg1">
              <a:lumMod val="85000"/>
            </a:schemeClr>
          </a:solidFill>
          <a:ln w="47625">
            <a:solidFill>
              <a:schemeClr val="bg1"/>
            </a:solidFill>
            <a:miter lim="800000"/>
          </a:ln>
          <a:effectLst>
            <a:outerShdw blurRad="38100" sx="101000" sy="101000" algn="ctr" rotWithShape="0">
              <a:prstClr val="black">
                <a:alpha val="15000"/>
              </a:prst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7" cstate="screen"/>
          <a:srcRect l="15024" r="44212" b="14210"/>
          <a:stretch/>
        </p:blipFill>
        <p:spPr>
          <a:xfrm>
            <a:off x="3988905" y="3852613"/>
            <a:ext cx="1019503" cy="1623848"/>
          </a:xfrm>
          <a:prstGeom prst="rect">
            <a:avLst/>
          </a:prstGeom>
          <a:effectLst>
            <a:reflection blurRad="6350" stA="50000" endA="300" endPos="55500" dir="5400000" sy="-100000" algn="bl" rotWithShape="0"/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172200" y="3810000"/>
            <a:ext cx="2500978" cy="189280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7" cstate="screen"/>
          <a:srcRect l="15024" r="44212" b="14210"/>
          <a:stretch/>
        </p:blipFill>
        <p:spPr>
          <a:xfrm>
            <a:off x="6543261" y="3810000"/>
            <a:ext cx="1019503" cy="1623848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414867"/>
            <a:ext cx="9144001" cy="457200"/>
          </a:xfrm>
        </p:spPr>
        <p:txBody>
          <a:bodyPr>
            <a:noAutofit/>
          </a:bodyPr>
          <a:lstStyle/>
          <a:p>
            <a:r>
              <a:rPr lang="zh-CN">
                <a:solidFill>
                  <a:prstClr val="white"/>
                </a:solidFill>
              </a:rPr>
              <a:t>     新 </a:t>
            </a:r>
            <a:r>
              <a:rPr lang="zh-CN" b="0">
                <a:solidFill>
                  <a:prstClr val="white"/>
                </a:solidFill>
              </a:rPr>
              <a:t>图片效果</a:t>
            </a:r>
            <a:endParaRPr lang="zh-CN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59259E-6 L -0.27968 0.003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09QH3iDYSZce3zG7lU8c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tb5iYcBF5pNknMcsH5Nw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bkdZuEZ0Onown8fg9IOmK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zR10xIjSp9ydXfZCEUpf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o7EXg3J7pxd79sxolJbfP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heme/theme1.xml><?xml version="1.0" encoding="utf-8"?>
<a:theme xmlns:a="http://schemas.openxmlformats.org/drawingml/2006/main" name="PowerPoint 2010 简介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IntroducingPowerPoint2010</Template>
  <TotalTime>0</TotalTime>
  <Words>528</Words>
  <Application>Microsoft Office PowerPoint</Application>
  <PresentationFormat>全屏显示(4:3)</PresentationFormat>
  <Paragraphs>123</Paragraphs>
  <Slides>20</Slides>
  <Notes>20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PowerPoint 2010 简介</vt:lpstr>
      <vt:lpstr>介绍 POWERPOINT 2010</vt:lpstr>
      <vt:lpstr>PowerPoint 演示文稿</vt:lpstr>
      <vt:lpstr>编写演示文稿</vt:lpstr>
      <vt:lpstr>开始使用模板</vt:lpstr>
      <vt:lpstr>PowerPoint 演示文稿</vt:lpstr>
      <vt:lpstr>PowerPoint 演示文稿</vt:lpstr>
      <vt:lpstr>丰富演示文稿</vt:lpstr>
      <vt:lpstr>您的消息。</vt:lpstr>
      <vt:lpstr>     新 图片效果</vt:lpstr>
      <vt:lpstr>将此制成动画</vt:lpstr>
      <vt:lpstr>完美视频</vt:lpstr>
      <vt:lpstr>间歇泉</vt:lpstr>
      <vt:lpstr>您看到的 精彩切换效果 如何? </vt:lpstr>
      <vt:lpstr>传递演示文稿</vt:lpstr>
      <vt:lpstr>PowerPoint 演示文稿</vt:lpstr>
      <vt:lpstr>秀出自我 </vt:lpstr>
      <vt:lpstr>PowerPoint 演示文稿</vt:lpstr>
      <vt:lpstr>但是，请稍候...  将有更多精彩呈现! </vt:lpstr>
      <vt:lpstr>随处 访问</vt:lpstr>
      <vt:lpstr>PowerPoint 演示文稿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2013-08-12T08:28:05Z</dcterms:created>
  <dcterms:modified xsi:type="dcterms:W3CDTF">2013-08-12T08:29:41Z</dcterms:modified>
</cp:coreProperties>
</file>