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5.50  </a:t>
            </a:r>
            <a:r>
              <a:rPr lang="zh-CN" altLang="zh-CN" sz="4100" b="1" dirty="0" smtClean="0"/>
              <a:t>设置</a:t>
            </a:r>
            <a:r>
              <a:rPr lang="zh-CN" altLang="zh-CN" sz="4100" b="1" dirty="0"/>
              <a:t>“循环”属性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56792"/>
            <a:ext cx="475252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图5.50  设置“循环”属性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133</cp:revision>
  <dcterms:modified xsi:type="dcterms:W3CDTF">2014-03-06T05:36:39Z</dcterms:modified>
</cp:coreProperties>
</file>