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5"/>
  </p:handoutMasterIdLst>
  <p:sldIdLst>
    <p:sldId id="370" r:id="rId4"/>
    <p:sldId id="371" r:id="rId6"/>
    <p:sldId id="379" r:id="rId7"/>
    <p:sldId id="380" r:id="rId8"/>
    <p:sldId id="421" r:id="rId9"/>
    <p:sldId id="382" r:id="rId10"/>
    <p:sldId id="416" r:id="rId11"/>
    <p:sldId id="383" r:id="rId12"/>
    <p:sldId id="385" r:id="rId13"/>
    <p:sldId id="384" r:id="rId14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2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95408" y="3552761"/>
            <a:ext cx="8197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任务2.7正多边形的绘制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通过对正多边形命令的学习，完成下面图形的绘制。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多边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140" y="2665095"/>
            <a:ext cx="381952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2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2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正多边形绘制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在菜单栏中选择“绘图”→“正多边形”命令。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单击“绘图”面板上的“正多边形”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pol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895" y="3982720"/>
            <a:ext cx="359410" cy="299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正多边形与圆的关系：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66925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正多边形内接于圆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6445" y="3122295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正多边形外接于圆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66925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输入边的数目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6445" y="3122295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指定正多边形的中心点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2036445" y="3901440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选择与圆的关系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66925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输入边的数目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6445" y="3122295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指定边的第一个端点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2036445" y="3901440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指定边的第二个端点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多边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578100"/>
            <a:ext cx="3819525" cy="3076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339102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正多形命令的三种激活方式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24169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正多边形的两种绘制方法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55131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41096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6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6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</Words>
  <Application>WPS 演示</Application>
  <PresentationFormat>自定义</PresentationFormat>
  <Paragraphs>87</Paragraphs>
  <Slides>10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264</cp:revision>
  <dcterms:created xsi:type="dcterms:W3CDTF">2015-04-23T03:04:00Z</dcterms:created>
  <dcterms:modified xsi:type="dcterms:W3CDTF">2018-03-02T10:23:58Z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