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3.28  </a:t>
            </a:r>
            <a:r>
              <a:rPr lang="zh-CN" altLang="zh-CN" sz="4000" b="1" dirty="0" smtClean="0"/>
              <a:t>输入错误</a:t>
            </a:r>
            <a:r>
              <a:rPr lang="zh-CN" altLang="zh-CN" sz="4000" b="1" dirty="0"/>
              <a:t>时出现的消息框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492896"/>
            <a:ext cx="5256584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7</TotalTime>
  <Words>8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图3.28  输入错误时出现的消息框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35</cp:revision>
  <dcterms:modified xsi:type="dcterms:W3CDTF">2014-02-21T06:14:43Z</dcterms:modified>
</cp:coreProperties>
</file>