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B0A24-9F33-4DF2-8200-44415D8B81A8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3C9FD-EA26-42D1-A193-4273C64B21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871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264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8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74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75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595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430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103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41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85750.w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922" y="5661248"/>
            <a:ext cx="1639558" cy="100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79512" y="6165032"/>
            <a:ext cx="5976664" cy="365125"/>
          </a:xfrm>
        </p:spPr>
        <p:txBody>
          <a:bodyPr/>
          <a:lstStyle>
            <a:lvl1pPr>
              <a:defRPr sz="2800" b="1">
                <a:solidFill>
                  <a:schemeClr val="tx2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defRPr>
            </a:lvl1pPr>
          </a:lstStyle>
          <a:p>
            <a:r>
              <a:rPr lang="zh-CN" altLang="en-US" dirty="0" smtClean="0"/>
              <a:t>广东女子职业技术学院应用设计系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429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853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70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EE5CE-9F66-4FCA-9A61-B72F2ED39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1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53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广东女子职业技术学院应用设计系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74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8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4</cp:revision>
  <dcterms:created xsi:type="dcterms:W3CDTF">2013-03-21T03:47:43Z</dcterms:created>
  <dcterms:modified xsi:type="dcterms:W3CDTF">2013-03-21T07:09:39Z</dcterms:modified>
</cp:coreProperties>
</file>