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b="1" dirty="0" smtClean="0"/>
              <a:t>图</a:t>
            </a:r>
            <a:r>
              <a:rPr lang="en-US" altLang="zh-CN" sz="3200" b="1" dirty="0" smtClean="0"/>
              <a:t>5.3  </a:t>
            </a:r>
            <a:r>
              <a:rPr lang="zh-CN" altLang="zh-CN" sz="3200" b="1" dirty="0"/>
              <a:t>“专业表子窗体”窗体数据表视图</a:t>
            </a:r>
            <a:endParaRPr lang="zh-CN" altLang="en-US" sz="32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276872"/>
            <a:ext cx="7776864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39</TotalTime>
  <Words>11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图5.3  “专业表子窗体”窗体数据表视图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116</cp:revision>
  <dcterms:modified xsi:type="dcterms:W3CDTF">2014-03-05T02:37:27Z</dcterms:modified>
</cp:coreProperties>
</file>