
<file path=[Content_Types].xml><?xml version="1.0" encoding="utf-8"?>
<Types xmlns="http://schemas.openxmlformats.org/package/2006/content-types">
  <Default Extension="wdp" ContentType="image/vnd.ms-photo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3"/>
    <p:sldId id="323" r:id="rId4"/>
    <p:sldId id="271" r:id="rId5"/>
    <p:sldId id="267" r:id="rId6"/>
    <p:sldId id="273" r:id="rId7"/>
    <p:sldId id="326" r:id="rId9"/>
    <p:sldId id="327" r:id="rId10"/>
    <p:sldId id="328" r:id="rId11"/>
    <p:sldId id="329" r:id="rId12"/>
    <p:sldId id="330" r:id="rId13"/>
    <p:sldId id="325" r:id="rId14"/>
    <p:sldId id="324" r:id="rId15"/>
    <p:sldId id="279" r:id="rId16"/>
    <p:sldId id="313" r:id="rId17"/>
    <p:sldId id="322" r:id="rId18"/>
    <p:sldId id="292" r:id="rId19"/>
    <p:sldId id="315" r:id="rId20"/>
    <p:sldId id="321" r:id="rId21"/>
    <p:sldId id="291" r:id="rId22"/>
    <p:sldId id="316" r:id="rId23"/>
    <p:sldId id="320" r:id="rId24"/>
    <p:sldId id="317" r:id="rId25"/>
    <p:sldId id="318" r:id="rId26"/>
    <p:sldId id="319" r:id="rId27"/>
    <p:sldId id="311" r:id="rId2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BE1333"/>
    <a:srgbClr val="E60000"/>
    <a:srgbClr val="0070C0"/>
    <a:srgbClr val="0A0A0A"/>
    <a:srgbClr val="005BA0"/>
    <a:srgbClr val="6E6E6E"/>
    <a:srgbClr val="777777"/>
    <a:srgbClr val="7F7F7F"/>
    <a:srgbClr val="D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43" autoAdjust="0"/>
    <p:restoredTop sz="94728" autoAdjust="0"/>
  </p:normalViewPr>
  <p:slideViewPr>
    <p:cSldViewPr>
      <p:cViewPr>
        <p:scale>
          <a:sx n="75" d="100"/>
          <a:sy n="75" d="100"/>
        </p:scale>
        <p:origin x="-1584" y="-354"/>
      </p:cViewPr>
      <p:guideLst>
        <p:guide orient="horz" pos="621"/>
        <p:guide orient="horz" pos="2935"/>
        <p:guide pos="2845"/>
        <p:guide pos="975"/>
        <p:guide pos="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9C039C-06FE-4592-B3E9-0B0888A762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41AE1B-D951-4BF6-970E-6FC357A294C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1AE1B-D951-4BF6-970E-6FC357A294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1AE1B-D951-4BF6-970E-6FC357A294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1AE1B-D951-4BF6-970E-6FC357A294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1AE1B-D951-4BF6-970E-6FC357A294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1AE1B-D951-4BF6-970E-6FC357A294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1AE1B-D951-4BF6-970E-6FC357A294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1AE1B-D951-4BF6-970E-6FC357A294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1AE1B-D951-4BF6-970E-6FC357A294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1AE1B-D951-4BF6-970E-6FC357A294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1AE1B-D951-4BF6-970E-6FC357A294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23C18-67ED-4F86-A60C-F1894B51141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C4AAC-8ADB-4D46-A33E-D3B8A8DB6441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86090-F87F-43B1-A84B-144EF55DBC6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A0829-9887-4E1F-BDE0-2DFC4BDFF94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6E3BE-84D8-422C-817B-A172DADF64F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11C1-AE1F-48FF-9596-8DB86F479B55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8D92A-7F8E-4418-8392-B92D36A3FD7A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B9C8E-5CF0-4E04-ABD5-651706597DC0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9487-CEB6-44CB-B118-31CA480E79B5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4D7A8-5E2D-447F-8DA4-AF76B4EE02A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F78B8-621C-4D78-B2E0-525C6BEB6A52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7609D-DEC6-4B03-9C8E-549370D253DF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92" b="36115"/>
          <a:stretch>
            <a:fillRect/>
          </a:stretch>
        </p:blipFill>
        <p:spPr>
          <a:xfrm>
            <a:off x="-2605" y="-98977"/>
            <a:ext cx="6558717" cy="490297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 bwMode="auto">
          <a:xfrm rot="21246474">
            <a:off x="-13811" y="3340806"/>
            <a:ext cx="9480546" cy="2331639"/>
          </a:xfrm>
          <a:custGeom>
            <a:avLst/>
            <a:gdLst>
              <a:gd name="connsiteX0" fmla="*/ 0 w 9519275"/>
              <a:gd name="connsiteY0" fmla="*/ 0 h 2416068"/>
              <a:gd name="connsiteX1" fmla="*/ 9519275 w 9519275"/>
              <a:gd name="connsiteY1" fmla="*/ 0 h 2416068"/>
              <a:gd name="connsiteX2" fmla="*/ 9519275 w 9519275"/>
              <a:gd name="connsiteY2" fmla="*/ 2416068 h 2416068"/>
              <a:gd name="connsiteX3" fmla="*/ 0 w 9519275"/>
              <a:gd name="connsiteY3" fmla="*/ 2416068 h 2416068"/>
              <a:gd name="connsiteX4" fmla="*/ 0 w 9519275"/>
              <a:gd name="connsiteY4" fmla="*/ 0 h 2416068"/>
              <a:gd name="connsiteX0-1" fmla="*/ 0 w 9519275"/>
              <a:gd name="connsiteY0-2" fmla="*/ 0 h 2416068"/>
              <a:gd name="connsiteX1-3" fmla="*/ 9519275 w 9519275"/>
              <a:gd name="connsiteY1-4" fmla="*/ 0 h 2416068"/>
              <a:gd name="connsiteX2-5" fmla="*/ 9519275 w 9519275"/>
              <a:gd name="connsiteY2-6" fmla="*/ 2416068 h 2416068"/>
              <a:gd name="connsiteX3-7" fmla="*/ 345198 w 9519275"/>
              <a:gd name="connsiteY3-8" fmla="*/ 555726 h 2416068"/>
              <a:gd name="connsiteX4-9" fmla="*/ 0 w 9519275"/>
              <a:gd name="connsiteY4-10" fmla="*/ 0 h 2416068"/>
              <a:gd name="connsiteX0-11" fmla="*/ 0 w 9519275"/>
              <a:gd name="connsiteY0-12" fmla="*/ 0 h 2416068"/>
              <a:gd name="connsiteX1-13" fmla="*/ 9519275 w 9519275"/>
              <a:gd name="connsiteY1-14" fmla="*/ 0 h 2416068"/>
              <a:gd name="connsiteX2-15" fmla="*/ 9519275 w 9519275"/>
              <a:gd name="connsiteY2-16" fmla="*/ 2416068 h 2416068"/>
              <a:gd name="connsiteX3-17" fmla="*/ 94475 w 9519275"/>
              <a:gd name="connsiteY3-18" fmla="*/ 1315050 h 2416068"/>
              <a:gd name="connsiteX4-19" fmla="*/ 0 w 9519275"/>
              <a:gd name="connsiteY4-20" fmla="*/ 0 h 2416068"/>
              <a:gd name="connsiteX0-21" fmla="*/ 19222 w 9424800"/>
              <a:gd name="connsiteY0-22" fmla="*/ 11734 h 2416068"/>
              <a:gd name="connsiteX1-23" fmla="*/ 9424800 w 9424800"/>
              <a:gd name="connsiteY1-24" fmla="*/ 0 h 2416068"/>
              <a:gd name="connsiteX2-25" fmla="*/ 9424800 w 9424800"/>
              <a:gd name="connsiteY2-26" fmla="*/ 2416068 h 2416068"/>
              <a:gd name="connsiteX3-27" fmla="*/ 0 w 9424800"/>
              <a:gd name="connsiteY3-28" fmla="*/ 1315050 h 2416068"/>
              <a:gd name="connsiteX4-29" fmla="*/ 19222 w 9424800"/>
              <a:gd name="connsiteY4-30" fmla="*/ 11734 h 2416068"/>
              <a:gd name="connsiteX0-31" fmla="*/ 74968 w 9480546"/>
              <a:gd name="connsiteY0-32" fmla="*/ 11734 h 2416068"/>
              <a:gd name="connsiteX1-33" fmla="*/ 9480546 w 9480546"/>
              <a:gd name="connsiteY1-34" fmla="*/ 0 h 2416068"/>
              <a:gd name="connsiteX2-35" fmla="*/ 9480546 w 9480546"/>
              <a:gd name="connsiteY2-36" fmla="*/ 2416068 h 2416068"/>
              <a:gd name="connsiteX3-37" fmla="*/ 0 w 9480546"/>
              <a:gd name="connsiteY3-38" fmla="*/ 1360366 h 2416068"/>
              <a:gd name="connsiteX4-39" fmla="*/ 74968 w 9480546"/>
              <a:gd name="connsiteY4-40" fmla="*/ 11734 h 2416068"/>
              <a:gd name="connsiteX0-41" fmla="*/ 74968 w 9480546"/>
              <a:gd name="connsiteY0-42" fmla="*/ 11734 h 2168897"/>
              <a:gd name="connsiteX1-43" fmla="*/ 9480546 w 9480546"/>
              <a:gd name="connsiteY1-44" fmla="*/ 0 h 2168897"/>
              <a:gd name="connsiteX2-45" fmla="*/ 8446356 w 9480546"/>
              <a:gd name="connsiteY2-46" fmla="*/ 2168897 h 2168897"/>
              <a:gd name="connsiteX3-47" fmla="*/ 0 w 9480546"/>
              <a:gd name="connsiteY3-48" fmla="*/ 1360366 h 2168897"/>
              <a:gd name="connsiteX4-49" fmla="*/ 74968 w 9480546"/>
              <a:gd name="connsiteY4-50" fmla="*/ 11734 h 2168897"/>
              <a:gd name="connsiteX0-51" fmla="*/ 74968 w 9480546"/>
              <a:gd name="connsiteY0-52" fmla="*/ 11734 h 2331639"/>
              <a:gd name="connsiteX1-53" fmla="*/ 9480546 w 9480546"/>
              <a:gd name="connsiteY1-54" fmla="*/ 0 h 2331639"/>
              <a:gd name="connsiteX2-55" fmla="*/ 9157306 w 9480546"/>
              <a:gd name="connsiteY2-56" fmla="*/ 2331639 h 2331639"/>
              <a:gd name="connsiteX3-57" fmla="*/ 0 w 9480546"/>
              <a:gd name="connsiteY3-58" fmla="*/ 1360366 h 2331639"/>
              <a:gd name="connsiteX4-59" fmla="*/ 74968 w 9480546"/>
              <a:gd name="connsiteY4-60" fmla="*/ 11734 h 2331639"/>
            </a:gdLst>
            <a:ahLst/>
            <a:cxnLst>
              <a:cxn ang="0">
                <a:pos x="connsiteX0-51" y="connsiteY0-52"/>
              </a:cxn>
              <a:cxn ang="0">
                <a:pos x="connsiteX1-53" y="connsiteY1-54"/>
              </a:cxn>
              <a:cxn ang="0">
                <a:pos x="connsiteX2-55" y="connsiteY2-56"/>
              </a:cxn>
              <a:cxn ang="0">
                <a:pos x="connsiteX3-57" y="connsiteY3-58"/>
              </a:cxn>
              <a:cxn ang="0">
                <a:pos x="connsiteX4-59" y="connsiteY4-60"/>
              </a:cxn>
            </a:cxnLst>
            <a:rect l="l" t="t" r="r" b="b"/>
            <a:pathLst>
              <a:path w="9480546" h="2331639">
                <a:moveTo>
                  <a:pt x="74968" y="11734"/>
                </a:moveTo>
                <a:lnTo>
                  <a:pt x="9480546" y="0"/>
                </a:lnTo>
                <a:lnTo>
                  <a:pt x="9157306" y="2331639"/>
                </a:lnTo>
                <a:lnTo>
                  <a:pt x="0" y="1360366"/>
                </a:lnTo>
                <a:lnTo>
                  <a:pt x="74968" y="11734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任意多边形 14"/>
          <p:cNvSpPr/>
          <p:nvPr/>
        </p:nvSpPr>
        <p:spPr bwMode="auto">
          <a:xfrm>
            <a:off x="4067944" y="242716"/>
            <a:ext cx="5385048" cy="3495675"/>
          </a:xfrm>
          <a:custGeom>
            <a:avLst/>
            <a:gdLst>
              <a:gd name="connsiteX0" fmla="*/ 4953000 w 4953000"/>
              <a:gd name="connsiteY0" fmla="*/ 0 h 3409950"/>
              <a:gd name="connsiteX1" fmla="*/ 2228850 w 4953000"/>
              <a:gd name="connsiteY1" fmla="*/ 285750 h 3409950"/>
              <a:gd name="connsiteX2" fmla="*/ 0 w 4953000"/>
              <a:gd name="connsiteY2" fmla="*/ 2971800 h 3409950"/>
              <a:gd name="connsiteX3" fmla="*/ 190500 w 4953000"/>
              <a:gd name="connsiteY3" fmla="*/ 3409950 h 3409950"/>
              <a:gd name="connsiteX4" fmla="*/ 4933950 w 4953000"/>
              <a:gd name="connsiteY4" fmla="*/ 3409950 h 3409950"/>
              <a:gd name="connsiteX5" fmla="*/ 4953000 w 4953000"/>
              <a:gd name="connsiteY5" fmla="*/ 0 h 340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0" h="3409950">
                <a:moveTo>
                  <a:pt x="4953000" y="0"/>
                </a:moveTo>
                <a:lnTo>
                  <a:pt x="2228850" y="285750"/>
                </a:lnTo>
                <a:lnTo>
                  <a:pt x="0" y="2971800"/>
                </a:lnTo>
                <a:lnTo>
                  <a:pt x="190500" y="3409950"/>
                </a:lnTo>
                <a:lnTo>
                  <a:pt x="4933950" y="3409950"/>
                </a:lnTo>
                <a:lnTo>
                  <a:pt x="4953000" y="0"/>
                </a:lnTo>
                <a:close/>
              </a:path>
            </a:pathLst>
          </a:cu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直角三角形 15"/>
          <p:cNvSpPr/>
          <p:nvPr/>
        </p:nvSpPr>
        <p:spPr bwMode="auto">
          <a:xfrm rot="21244593">
            <a:off x="-107710" y="-600959"/>
            <a:ext cx="9590029" cy="1502245"/>
          </a:xfrm>
          <a:custGeom>
            <a:avLst/>
            <a:gdLst>
              <a:gd name="connsiteX0" fmla="*/ 0 w 13222582"/>
              <a:gd name="connsiteY0" fmla="*/ 2248049 h 2248049"/>
              <a:gd name="connsiteX1" fmla="*/ 0 w 13222582"/>
              <a:gd name="connsiteY1" fmla="*/ 0 h 2248049"/>
              <a:gd name="connsiteX2" fmla="*/ 13222582 w 13222582"/>
              <a:gd name="connsiteY2" fmla="*/ 2248049 h 2248049"/>
              <a:gd name="connsiteX3" fmla="*/ 0 w 13222582"/>
              <a:gd name="connsiteY3" fmla="*/ 2248049 h 2248049"/>
              <a:gd name="connsiteX0-1" fmla="*/ 0 w 10682122"/>
              <a:gd name="connsiteY0-2" fmla="*/ 2248049 h 2261719"/>
              <a:gd name="connsiteX1-3" fmla="*/ 0 w 10682122"/>
              <a:gd name="connsiteY1-4" fmla="*/ 0 h 2261719"/>
              <a:gd name="connsiteX2-5" fmla="*/ 10682122 w 10682122"/>
              <a:gd name="connsiteY2-6" fmla="*/ 2261719 h 2261719"/>
              <a:gd name="connsiteX3-7" fmla="*/ 0 w 10682122"/>
              <a:gd name="connsiteY3-8" fmla="*/ 2248049 h 2261719"/>
              <a:gd name="connsiteX0-9" fmla="*/ 0 w 10682122"/>
              <a:gd name="connsiteY0-10" fmla="*/ 1474327 h 1487997"/>
              <a:gd name="connsiteX1-11" fmla="*/ 284529 w 10682122"/>
              <a:gd name="connsiteY1-12" fmla="*/ 0 h 1487997"/>
              <a:gd name="connsiteX2-13" fmla="*/ 10682122 w 10682122"/>
              <a:gd name="connsiteY2-14" fmla="*/ 1487997 h 1487997"/>
              <a:gd name="connsiteX3-15" fmla="*/ 0 w 10682122"/>
              <a:gd name="connsiteY3-16" fmla="*/ 1474327 h 1487997"/>
              <a:gd name="connsiteX0-17" fmla="*/ 0 w 10682122"/>
              <a:gd name="connsiteY0-18" fmla="*/ 1474327 h 1487997"/>
              <a:gd name="connsiteX1-19" fmla="*/ 284529 w 10682122"/>
              <a:gd name="connsiteY1-20" fmla="*/ 0 h 1487997"/>
              <a:gd name="connsiteX2-21" fmla="*/ 9829603 w 10682122"/>
              <a:gd name="connsiteY2-22" fmla="*/ 1376431 h 1487997"/>
              <a:gd name="connsiteX3-23" fmla="*/ 10682122 w 10682122"/>
              <a:gd name="connsiteY3-24" fmla="*/ 1487997 h 1487997"/>
              <a:gd name="connsiteX4" fmla="*/ 0 w 10682122"/>
              <a:gd name="connsiteY4" fmla="*/ 1474327 h 1487997"/>
              <a:gd name="connsiteX0-25" fmla="*/ 0 w 10682122"/>
              <a:gd name="connsiteY0-26" fmla="*/ 1474327 h 1487997"/>
              <a:gd name="connsiteX1-27" fmla="*/ 284529 w 10682122"/>
              <a:gd name="connsiteY1-28" fmla="*/ 0 h 1487997"/>
              <a:gd name="connsiteX2-29" fmla="*/ 10038794 w 10682122"/>
              <a:gd name="connsiteY2-30" fmla="*/ 1047922 h 1487997"/>
              <a:gd name="connsiteX3-31" fmla="*/ 10682122 w 10682122"/>
              <a:gd name="connsiteY3-32" fmla="*/ 1487997 h 1487997"/>
              <a:gd name="connsiteX4-33" fmla="*/ 0 w 10682122"/>
              <a:gd name="connsiteY4-34" fmla="*/ 1474327 h 1487997"/>
              <a:gd name="connsiteX0-35" fmla="*/ 0 w 10038794"/>
              <a:gd name="connsiteY0-36" fmla="*/ 1474327 h 1491279"/>
              <a:gd name="connsiteX1-37" fmla="*/ 284529 w 10038794"/>
              <a:gd name="connsiteY1-38" fmla="*/ 0 h 1491279"/>
              <a:gd name="connsiteX2-39" fmla="*/ 10038794 w 10038794"/>
              <a:gd name="connsiteY2-40" fmla="*/ 1047922 h 1491279"/>
              <a:gd name="connsiteX3-41" fmla="*/ 10010541 w 10038794"/>
              <a:gd name="connsiteY3-42" fmla="*/ 1491279 h 1491279"/>
              <a:gd name="connsiteX4-43" fmla="*/ 0 w 10038794"/>
              <a:gd name="connsiteY4-44" fmla="*/ 1474327 h 1491279"/>
              <a:gd name="connsiteX0-45" fmla="*/ 0 w 9823739"/>
              <a:gd name="connsiteY0-46" fmla="*/ 1511232 h 1511232"/>
              <a:gd name="connsiteX1-47" fmla="*/ 69474 w 9823739"/>
              <a:gd name="connsiteY1-48" fmla="*/ 0 h 1511232"/>
              <a:gd name="connsiteX2-49" fmla="*/ 9823739 w 9823739"/>
              <a:gd name="connsiteY2-50" fmla="*/ 1047922 h 1511232"/>
              <a:gd name="connsiteX3-51" fmla="*/ 9795486 w 9823739"/>
              <a:gd name="connsiteY3-52" fmla="*/ 1491279 h 1511232"/>
              <a:gd name="connsiteX4-53" fmla="*/ 0 w 9823739"/>
              <a:gd name="connsiteY4-54" fmla="*/ 1511232 h 1511232"/>
              <a:gd name="connsiteX0-55" fmla="*/ 0 w 9823739"/>
              <a:gd name="connsiteY0-56" fmla="*/ 1502245 h 1502245"/>
              <a:gd name="connsiteX1-57" fmla="*/ 156095 w 9823739"/>
              <a:gd name="connsiteY1-58" fmla="*/ 0 h 1502245"/>
              <a:gd name="connsiteX2-59" fmla="*/ 9823739 w 9823739"/>
              <a:gd name="connsiteY2-60" fmla="*/ 1038935 h 1502245"/>
              <a:gd name="connsiteX3-61" fmla="*/ 9795486 w 9823739"/>
              <a:gd name="connsiteY3-62" fmla="*/ 1482292 h 1502245"/>
              <a:gd name="connsiteX4-63" fmla="*/ 0 w 9823739"/>
              <a:gd name="connsiteY4-64" fmla="*/ 1502245 h 1502245"/>
              <a:gd name="connsiteX0-65" fmla="*/ 0 w 9823739"/>
              <a:gd name="connsiteY0-66" fmla="*/ 1502245 h 1502245"/>
              <a:gd name="connsiteX1-67" fmla="*/ 156095 w 9823739"/>
              <a:gd name="connsiteY1-68" fmla="*/ 0 h 1502245"/>
              <a:gd name="connsiteX2-69" fmla="*/ 9823739 w 9823739"/>
              <a:gd name="connsiteY2-70" fmla="*/ 1038935 h 1502245"/>
              <a:gd name="connsiteX3-71" fmla="*/ 9769499 w 9823739"/>
              <a:gd name="connsiteY3-72" fmla="*/ 1479596 h 1502245"/>
              <a:gd name="connsiteX4-73" fmla="*/ 0 w 9823739"/>
              <a:gd name="connsiteY4-74" fmla="*/ 1502245 h 1502245"/>
            </a:gdLst>
            <a:ahLst/>
            <a:cxnLst>
              <a:cxn ang="0">
                <a:pos x="connsiteX0-65" y="connsiteY0-66"/>
              </a:cxn>
              <a:cxn ang="0">
                <a:pos x="connsiteX1-67" y="connsiteY1-68"/>
              </a:cxn>
              <a:cxn ang="0">
                <a:pos x="connsiteX2-69" y="connsiteY2-70"/>
              </a:cxn>
              <a:cxn ang="0">
                <a:pos x="connsiteX3-71" y="connsiteY3-72"/>
              </a:cxn>
              <a:cxn ang="0">
                <a:pos x="connsiteX4-73" y="connsiteY4-74"/>
              </a:cxn>
            </a:cxnLst>
            <a:rect l="l" t="t" r="r" b="b"/>
            <a:pathLst>
              <a:path w="9823739" h="1502245">
                <a:moveTo>
                  <a:pt x="0" y="1502245"/>
                </a:moveTo>
                <a:lnTo>
                  <a:pt x="156095" y="0"/>
                </a:lnTo>
                <a:lnTo>
                  <a:pt x="9823739" y="1038935"/>
                </a:lnTo>
                <a:lnTo>
                  <a:pt x="9769499" y="1479596"/>
                </a:lnTo>
                <a:lnTo>
                  <a:pt x="0" y="1502245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 flipV="1">
            <a:off x="3995936" y="2841017"/>
            <a:ext cx="5457056" cy="607529"/>
          </a:xfrm>
          <a:prstGeom prst="line">
            <a:avLst/>
          </a:prstGeom>
          <a:solidFill>
            <a:schemeClr val="bg1"/>
          </a:solidFill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Title 15"/>
          <p:cNvSpPr txBox="1"/>
          <p:nvPr/>
        </p:nvSpPr>
        <p:spPr bwMode="auto">
          <a:xfrm rot="21240000">
            <a:off x="4546672" y="1422308"/>
            <a:ext cx="5174239" cy="1245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/>
          <a:lstStyle>
            <a:lvl1pPr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2pPr>
            <a:lvl3pPr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3pPr>
            <a:lvl4pPr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4pPr>
            <a:lvl5pPr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5pPr>
            <a:lvl6pPr marL="457200"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914400"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1371600"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1828800" algn="l" defTabSz="88265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en-US" sz="3600" b="1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多媒体实用技术</a:t>
            </a:r>
            <a:endParaRPr lang="en-US" sz="3600" b="1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9" name="Subtitle 16"/>
          <p:cNvSpPr txBox="1"/>
          <p:nvPr/>
        </p:nvSpPr>
        <p:spPr bwMode="auto">
          <a:xfrm rot="21240000">
            <a:off x="5558536" y="2471181"/>
            <a:ext cx="3674533" cy="39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751" tIns="44163" rIns="89751" bIns="44163" numCol="1" anchor="t" anchorCtr="0" compatLnSpc="1">
            <a:normAutofit/>
          </a:bodyPr>
          <a:lstStyle>
            <a:lvl1pPr marL="276225" indent="-276225" algn="l" defTabSz="882650" rtl="0" eaLnBrk="1" fontAlgn="base" hangingPunct="1">
              <a:lnSpc>
                <a:spcPct val="88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u"/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2305" indent="-220980" algn="l" defTabSz="882650" rtl="0" eaLnBrk="1" fontAlgn="base" hangingPunct="1">
              <a:lnSpc>
                <a:spcPct val="88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1600">
                <a:solidFill>
                  <a:schemeClr val="tx1"/>
                </a:solidFill>
                <a:latin typeface="+mn-lt"/>
              </a:defRPr>
            </a:lvl2pPr>
            <a:lvl3pPr marL="1106805" indent="-224155" algn="l" defTabSz="882650" rtl="0" eaLnBrk="1" fontAlgn="base" hangingPunct="1">
              <a:lnSpc>
                <a:spcPct val="88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600">
                <a:solidFill>
                  <a:schemeClr val="tx1"/>
                </a:solidFill>
                <a:latin typeface="+mn-lt"/>
              </a:defRPr>
            </a:lvl3pPr>
            <a:lvl4pPr marL="1492250" indent="-165100" algn="l" defTabSz="882650" rtl="0" eaLnBrk="1" fontAlgn="base" hangingPunct="1">
              <a:lnSpc>
                <a:spcPct val="88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u"/>
              <a:defRPr sz="1300">
                <a:solidFill>
                  <a:schemeClr val="tx1"/>
                </a:solidFill>
                <a:latin typeface="+mn-lt"/>
              </a:defRPr>
            </a:lvl4pPr>
            <a:lvl5pPr marL="1936750" indent="-167005" algn="l" defTabSz="882650" rtl="0" eaLnBrk="1" fontAlgn="base" hangingPunct="1">
              <a:lnSpc>
                <a:spcPct val="88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1300">
                <a:solidFill>
                  <a:schemeClr val="tx1"/>
                </a:solidFill>
                <a:latin typeface="+mn-lt"/>
              </a:defRPr>
            </a:lvl5pPr>
            <a:lvl6pPr marL="2393950" indent="-167005" algn="l" defTabSz="882650" rtl="0" eaLnBrk="1" fontAlgn="base" hangingPunct="1">
              <a:lnSpc>
                <a:spcPct val="88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1300">
                <a:solidFill>
                  <a:schemeClr val="tx1"/>
                </a:solidFill>
                <a:latin typeface="+mn-lt"/>
              </a:defRPr>
            </a:lvl6pPr>
            <a:lvl7pPr marL="2851150" indent="-167005" algn="l" defTabSz="882650" rtl="0" eaLnBrk="1" fontAlgn="base" hangingPunct="1">
              <a:lnSpc>
                <a:spcPct val="88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1300">
                <a:solidFill>
                  <a:schemeClr val="tx1"/>
                </a:solidFill>
                <a:latin typeface="+mn-lt"/>
              </a:defRPr>
            </a:lvl7pPr>
            <a:lvl8pPr marL="3308350" indent="-167005" algn="l" defTabSz="882650" rtl="0" eaLnBrk="1" fontAlgn="base" hangingPunct="1">
              <a:lnSpc>
                <a:spcPct val="88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1300">
                <a:solidFill>
                  <a:schemeClr val="tx1"/>
                </a:solidFill>
                <a:latin typeface="+mn-lt"/>
              </a:defRPr>
            </a:lvl8pPr>
            <a:lvl9pPr marL="3765550" indent="-167005" algn="l" defTabSz="882650" rtl="0" eaLnBrk="1" fontAlgn="base" hangingPunct="1">
              <a:lnSpc>
                <a:spcPct val="88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13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zh-CN" sz="2000" b="1" dirty="0" smtClean="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---</a:t>
            </a:r>
            <a:r>
              <a:rPr lang="zh-CN" altLang="en-US" sz="2000" b="1" dirty="0" smtClean="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单元</a:t>
            </a:r>
            <a:r>
              <a:rPr lang="en-US" altLang="zh-CN" sz="2000" b="1" dirty="0" smtClean="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2 </a:t>
            </a:r>
            <a:r>
              <a:rPr lang="zh-CN" altLang="en-US" sz="2000" b="1" dirty="0" smtClean="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认识多媒体技术</a:t>
            </a:r>
            <a:endParaRPr lang="en-US" sz="2000" b="1" dirty="0">
              <a:solidFill>
                <a:schemeClr val="bg1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0" y="0"/>
            <a:ext cx="9507495" cy="28437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467544" y="0"/>
            <a:ext cx="792088" cy="987574"/>
          </a:xfrm>
          <a:prstGeom prst="rect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TextBox 54"/>
          <p:cNvSpPr txBox="1"/>
          <p:nvPr/>
        </p:nvSpPr>
        <p:spPr>
          <a:xfrm>
            <a:off x="617055" y="698873"/>
            <a:ext cx="4844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imitationDemo" pitchFamily="2" charset="0"/>
              </a:rPr>
              <a:t>i_slide</a:t>
            </a:r>
            <a:endParaRPr lang="zh-CN" altLang="en-US" sz="1200" dirty="0">
              <a:solidFill>
                <a:schemeClr val="bg1"/>
              </a:solidFill>
              <a:latin typeface="imitationDemo" pitchFamily="2" charset="0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560736" y="210127"/>
            <a:ext cx="652265" cy="417407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4">
            <a:lum bright="70000" contrast="-70000"/>
          </a:blip>
          <a:srcRect l="19213" t="26210" r="22010" b="26209"/>
          <a:stretch>
            <a:fillRect/>
          </a:stretch>
        </p:blipFill>
        <p:spPr>
          <a:xfrm>
            <a:off x="4553629" y="3429418"/>
            <a:ext cx="400235" cy="32400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5331992" y="3384086"/>
            <a:ext cx="2875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http://ww.hunanweike.com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1" name="灯片编号占位符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086353" y="58033"/>
            <a:ext cx="2758381" cy="1696237"/>
          </a:xfrm>
          <a:custGeom>
            <a:avLst/>
            <a:gdLst>
              <a:gd name="connsiteX0" fmla="*/ 0 w 2753878"/>
              <a:gd name="connsiteY0" fmla="*/ 2520000 h 2520000"/>
              <a:gd name="connsiteX1" fmla="*/ 0 w 2753878"/>
              <a:gd name="connsiteY1" fmla="*/ 0 h 2520000"/>
              <a:gd name="connsiteX2" fmla="*/ 2753878 w 2753878"/>
              <a:gd name="connsiteY2" fmla="*/ 2520000 h 2520000"/>
              <a:gd name="connsiteX3" fmla="*/ 0 w 2753878"/>
              <a:gd name="connsiteY3" fmla="*/ 2520000 h 2520000"/>
              <a:gd name="connsiteX0-1" fmla="*/ 4503 w 2758381"/>
              <a:gd name="connsiteY0-2" fmla="*/ 2520000 h 2520000"/>
              <a:gd name="connsiteX1-3" fmla="*/ 0 w 2758381"/>
              <a:gd name="connsiteY1-4" fmla="*/ 1795327 h 2520000"/>
              <a:gd name="connsiteX2-5" fmla="*/ 4503 w 2758381"/>
              <a:gd name="connsiteY2-6" fmla="*/ 0 h 2520000"/>
              <a:gd name="connsiteX3-7" fmla="*/ 2758381 w 2758381"/>
              <a:gd name="connsiteY3-8" fmla="*/ 2520000 h 2520000"/>
              <a:gd name="connsiteX4" fmla="*/ 4503 w 2758381"/>
              <a:gd name="connsiteY4" fmla="*/ 2520000 h 2520000"/>
              <a:gd name="connsiteX0-9" fmla="*/ 4503 w 2758381"/>
              <a:gd name="connsiteY0-10" fmla="*/ 1696237 h 1696237"/>
              <a:gd name="connsiteX1-11" fmla="*/ 0 w 2758381"/>
              <a:gd name="connsiteY1-12" fmla="*/ 971564 h 1696237"/>
              <a:gd name="connsiteX2-13" fmla="*/ 877508 w 2758381"/>
              <a:gd name="connsiteY2-14" fmla="*/ 0 h 1696237"/>
              <a:gd name="connsiteX3-15" fmla="*/ 2758381 w 2758381"/>
              <a:gd name="connsiteY3-16" fmla="*/ 1696237 h 1696237"/>
              <a:gd name="connsiteX4-17" fmla="*/ 4503 w 2758381"/>
              <a:gd name="connsiteY4-18" fmla="*/ 1696237 h 1696237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2758381" h="1696237">
                <a:moveTo>
                  <a:pt x="4503" y="1696237"/>
                </a:moveTo>
                <a:lnTo>
                  <a:pt x="0" y="971564"/>
                </a:lnTo>
                <a:lnTo>
                  <a:pt x="877508" y="0"/>
                </a:lnTo>
                <a:lnTo>
                  <a:pt x="2758381" y="1696237"/>
                </a:lnTo>
                <a:lnTo>
                  <a:pt x="4503" y="1696237"/>
                </a:lnTo>
                <a:close/>
              </a:path>
            </a:pathLst>
          </a:cu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-1" fmla="*/ 0 w 1800000"/>
              <a:gd name="connsiteY0-2" fmla="*/ 1647132 h 1647132"/>
              <a:gd name="connsiteX1-3" fmla="*/ 0 w 1800000"/>
              <a:gd name="connsiteY1-4" fmla="*/ 0 h 1647132"/>
              <a:gd name="connsiteX2-5" fmla="*/ 1800000 w 1800000"/>
              <a:gd name="connsiteY2-6" fmla="*/ 1647132 h 1647132"/>
              <a:gd name="connsiteX3-7" fmla="*/ 373313 w 1800000"/>
              <a:gd name="connsiteY3-8" fmla="*/ 1645498 h 1647132"/>
              <a:gd name="connsiteX4" fmla="*/ 0 w 1800000"/>
              <a:gd name="connsiteY4" fmla="*/ 1647132 h 1647132"/>
              <a:gd name="connsiteX0-9" fmla="*/ 0 w 1026633"/>
              <a:gd name="connsiteY0-10" fmla="*/ 1647132 h 1647132"/>
              <a:gd name="connsiteX1-11" fmla="*/ 0 w 1026633"/>
              <a:gd name="connsiteY1-12" fmla="*/ 0 h 1647132"/>
              <a:gd name="connsiteX2-13" fmla="*/ 1026633 w 1026633"/>
              <a:gd name="connsiteY2-14" fmla="*/ 940249 h 1647132"/>
              <a:gd name="connsiteX3-15" fmla="*/ 373313 w 1026633"/>
              <a:gd name="connsiteY3-16" fmla="*/ 1645498 h 1647132"/>
              <a:gd name="connsiteX4-17" fmla="*/ 0 w 1026633"/>
              <a:gd name="connsiteY4-18" fmla="*/ 1647132 h 1647132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17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-1" fmla="*/ 323850 w 654050"/>
                <a:gd name="connsiteY0-2" fmla="*/ 0 h 1400175"/>
                <a:gd name="connsiteX1-3" fmla="*/ 104775 w 654050"/>
                <a:gd name="connsiteY1-4" fmla="*/ 190500 h 1400175"/>
                <a:gd name="connsiteX2-5" fmla="*/ 0 w 654050"/>
                <a:gd name="connsiteY2-6" fmla="*/ 828675 h 1400175"/>
                <a:gd name="connsiteX3-7" fmla="*/ 654050 w 654050"/>
                <a:gd name="connsiteY3-8" fmla="*/ 752475 h 1400175"/>
                <a:gd name="connsiteX4-9" fmla="*/ 333375 w 654050"/>
                <a:gd name="connsiteY4-10" fmla="*/ 1285875 h 1400175"/>
                <a:gd name="connsiteX5-11" fmla="*/ 476250 w 654050"/>
                <a:gd name="connsiteY5-12" fmla="*/ 1400175 h 1400175"/>
                <a:gd name="connsiteX0-13" fmla="*/ 331515 w 661715"/>
                <a:gd name="connsiteY0-14" fmla="*/ 0 h 1400175"/>
                <a:gd name="connsiteX1-15" fmla="*/ 112440 w 661715"/>
                <a:gd name="connsiteY1-16" fmla="*/ 190500 h 1400175"/>
                <a:gd name="connsiteX2-17" fmla="*/ 7665 w 661715"/>
                <a:gd name="connsiteY2-18" fmla="*/ 828675 h 1400175"/>
                <a:gd name="connsiteX3-19" fmla="*/ 1315 w 661715"/>
                <a:gd name="connsiteY3-20" fmla="*/ 885825 h 1400175"/>
                <a:gd name="connsiteX4-21" fmla="*/ 661715 w 661715"/>
                <a:gd name="connsiteY4-22" fmla="*/ 752475 h 1400175"/>
                <a:gd name="connsiteX5-23" fmla="*/ 341040 w 661715"/>
                <a:gd name="connsiteY5-24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  <a:cxn ang="0">
                  <a:pos x="connsiteX5-23" y="connsiteY5-24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7"/>
          <p:cNvSpPr txBox="1"/>
          <p:nvPr/>
        </p:nvSpPr>
        <p:spPr>
          <a:xfrm>
            <a:off x="1471393" y="736012"/>
            <a:ext cx="411958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多媒体技术与空间建设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灯片编号占位符 34"/>
          <p:cNvSpPr>
            <a:spLocks noGrp="1"/>
          </p:cNvSpPr>
          <p:nvPr>
            <p:ph type="sldNum" sz="quarter" idx="12"/>
          </p:nvPr>
        </p:nvSpPr>
        <p:spPr>
          <a:xfrm>
            <a:off x="6902896" y="4659982"/>
            <a:ext cx="2133600" cy="345852"/>
          </a:xfrm>
        </p:spPr>
        <p:txBody>
          <a:bodyPr vert="horz" lIns="91440" tIns="45720" rIns="91440" bIns="45720" rtlCol="0" anchor="ctr"/>
          <a:lstStyle/>
          <a:p>
            <a:fld id="{38BF9860-5A5F-4134-A016-F0B094DF592E}" type="slidenum">
              <a:rPr lang="zh-CN" altLang="en-US" sz="3600" b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fld>
            <a:endParaRPr lang="zh-CN" altLang="en-US" sz="3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39752" y="2643758"/>
            <a:ext cx="895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DOC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2910" y="3581603"/>
            <a:ext cx="735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TXT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58174" y="2573491"/>
            <a:ext cx="886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20375" y="1632274"/>
            <a:ext cx="7519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CAJ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 rot="16200000">
            <a:off x="-661519" y="3639758"/>
            <a:ext cx="19763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ww.hunanweike.com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文本格式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5701" y="343959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格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168" y="171450"/>
            <a:ext cx="809625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086353" y="58033"/>
            <a:ext cx="2758381" cy="1696237"/>
          </a:xfrm>
          <a:custGeom>
            <a:avLst/>
            <a:gdLst>
              <a:gd name="connsiteX0" fmla="*/ 0 w 2753878"/>
              <a:gd name="connsiteY0" fmla="*/ 2520000 h 2520000"/>
              <a:gd name="connsiteX1" fmla="*/ 0 w 2753878"/>
              <a:gd name="connsiteY1" fmla="*/ 0 h 2520000"/>
              <a:gd name="connsiteX2" fmla="*/ 2753878 w 2753878"/>
              <a:gd name="connsiteY2" fmla="*/ 2520000 h 2520000"/>
              <a:gd name="connsiteX3" fmla="*/ 0 w 2753878"/>
              <a:gd name="connsiteY3" fmla="*/ 2520000 h 2520000"/>
              <a:gd name="connsiteX0-1" fmla="*/ 4503 w 2758381"/>
              <a:gd name="connsiteY0-2" fmla="*/ 2520000 h 2520000"/>
              <a:gd name="connsiteX1-3" fmla="*/ 0 w 2758381"/>
              <a:gd name="connsiteY1-4" fmla="*/ 1795327 h 2520000"/>
              <a:gd name="connsiteX2-5" fmla="*/ 4503 w 2758381"/>
              <a:gd name="connsiteY2-6" fmla="*/ 0 h 2520000"/>
              <a:gd name="connsiteX3-7" fmla="*/ 2758381 w 2758381"/>
              <a:gd name="connsiteY3-8" fmla="*/ 2520000 h 2520000"/>
              <a:gd name="connsiteX4" fmla="*/ 4503 w 2758381"/>
              <a:gd name="connsiteY4" fmla="*/ 2520000 h 2520000"/>
              <a:gd name="connsiteX0-9" fmla="*/ 4503 w 2758381"/>
              <a:gd name="connsiteY0-10" fmla="*/ 1696237 h 1696237"/>
              <a:gd name="connsiteX1-11" fmla="*/ 0 w 2758381"/>
              <a:gd name="connsiteY1-12" fmla="*/ 971564 h 1696237"/>
              <a:gd name="connsiteX2-13" fmla="*/ 877508 w 2758381"/>
              <a:gd name="connsiteY2-14" fmla="*/ 0 h 1696237"/>
              <a:gd name="connsiteX3-15" fmla="*/ 2758381 w 2758381"/>
              <a:gd name="connsiteY3-16" fmla="*/ 1696237 h 1696237"/>
              <a:gd name="connsiteX4-17" fmla="*/ 4503 w 2758381"/>
              <a:gd name="connsiteY4-18" fmla="*/ 1696237 h 1696237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2758381" h="1696237">
                <a:moveTo>
                  <a:pt x="4503" y="1696237"/>
                </a:moveTo>
                <a:lnTo>
                  <a:pt x="0" y="971564"/>
                </a:lnTo>
                <a:lnTo>
                  <a:pt x="877508" y="0"/>
                </a:lnTo>
                <a:lnTo>
                  <a:pt x="2758381" y="1696237"/>
                </a:lnTo>
                <a:lnTo>
                  <a:pt x="4503" y="1696237"/>
                </a:lnTo>
                <a:close/>
              </a:path>
            </a:pathLst>
          </a:cu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-1" fmla="*/ 0 w 1800000"/>
              <a:gd name="connsiteY0-2" fmla="*/ 1647132 h 1647132"/>
              <a:gd name="connsiteX1-3" fmla="*/ 0 w 1800000"/>
              <a:gd name="connsiteY1-4" fmla="*/ 0 h 1647132"/>
              <a:gd name="connsiteX2-5" fmla="*/ 1800000 w 1800000"/>
              <a:gd name="connsiteY2-6" fmla="*/ 1647132 h 1647132"/>
              <a:gd name="connsiteX3-7" fmla="*/ 373313 w 1800000"/>
              <a:gd name="connsiteY3-8" fmla="*/ 1645498 h 1647132"/>
              <a:gd name="connsiteX4" fmla="*/ 0 w 1800000"/>
              <a:gd name="connsiteY4" fmla="*/ 1647132 h 1647132"/>
              <a:gd name="connsiteX0-9" fmla="*/ 0 w 1026633"/>
              <a:gd name="connsiteY0-10" fmla="*/ 1647132 h 1647132"/>
              <a:gd name="connsiteX1-11" fmla="*/ 0 w 1026633"/>
              <a:gd name="connsiteY1-12" fmla="*/ 0 h 1647132"/>
              <a:gd name="connsiteX2-13" fmla="*/ 1026633 w 1026633"/>
              <a:gd name="connsiteY2-14" fmla="*/ 940249 h 1647132"/>
              <a:gd name="connsiteX3-15" fmla="*/ 373313 w 1026633"/>
              <a:gd name="connsiteY3-16" fmla="*/ 1645498 h 1647132"/>
              <a:gd name="connsiteX4-17" fmla="*/ 0 w 1026633"/>
              <a:gd name="connsiteY4-18" fmla="*/ 1647132 h 1647132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17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-1" fmla="*/ 323850 w 654050"/>
                <a:gd name="connsiteY0-2" fmla="*/ 0 h 1400175"/>
                <a:gd name="connsiteX1-3" fmla="*/ 104775 w 654050"/>
                <a:gd name="connsiteY1-4" fmla="*/ 190500 h 1400175"/>
                <a:gd name="connsiteX2-5" fmla="*/ 0 w 654050"/>
                <a:gd name="connsiteY2-6" fmla="*/ 828675 h 1400175"/>
                <a:gd name="connsiteX3-7" fmla="*/ 654050 w 654050"/>
                <a:gd name="connsiteY3-8" fmla="*/ 752475 h 1400175"/>
                <a:gd name="connsiteX4-9" fmla="*/ 333375 w 654050"/>
                <a:gd name="connsiteY4-10" fmla="*/ 1285875 h 1400175"/>
                <a:gd name="connsiteX5-11" fmla="*/ 476250 w 654050"/>
                <a:gd name="connsiteY5-12" fmla="*/ 1400175 h 1400175"/>
                <a:gd name="connsiteX0-13" fmla="*/ 331515 w 661715"/>
                <a:gd name="connsiteY0-14" fmla="*/ 0 h 1400175"/>
                <a:gd name="connsiteX1-15" fmla="*/ 112440 w 661715"/>
                <a:gd name="connsiteY1-16" fmla="*/ 190500 h 1400175"/>
                <a:gd name="connsiteX2-17" fmla="*/ 7665 w 661715"/>
                <a:gd name="connsiteY2-18" fmla="*/ 828675 h 1400175"/>
                <a:gd name="connsiteX3-19" fmla="*/ 1315 w 661715"/>
                <a:gd name="connsiteY3-20" fmla="*/ 885825 h 1400175"/>
                <a:gd name="connsiteX4-21" fmla="*/ 661715 w 661715"/>
                <a:gd name="connsiteY4-22" fmla="*/ 752475 h 1400175"/>
                <a:gd name="connsiteX5-23" fmla="*/ 341040 w 661715"/>
                <a:gd name="connsiteY5-24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  <a:cxn ang="0">
                  <a:pos x="connsiteX5-23" y="connsiteY5-24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7"/>
          <p:cNvSpPr txBox="1"/>
          <p:nvPr/>
        </p:nvSpPr>
        <p:spPr>
          <a:xfrm>
            <a:off x="1471393" y="736012"/>
            <a:ext cx="4119582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sym typeface="+mn-ea"/>
              </a:rPr>
              <a:t>多媒体实用技术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灯片编号占位符 34"/>
          <p:cNvSpPr>
            <a:spLocks noGrp="1"/>
          </p:cNvSpPr>
          <p:nvPr>
            <p:ph type="sldNum" sz="quarter" idx="12"/>
          </p:nvPr>
        </p:nvSpPr>
        <p:spPr>
          <a:xfrm>
            <a:off x="6902896" y="4659982"/>
            <a:ext cx="2133600" cy="345852"/>
          </a:xfrm>
        </p:spPr>
        <p:txBody>
          <a:bodyPr vert="horz" lIns="91440" tIns="45720" rIns="91440" bIns="45720" rtlCol="0" anchor="ctr"/>
          <a:lstStyle/>
          <a:p>
            <a:fld id="{38BF9860-5A5F-4134-A016-F0B094DF592E}" type="slidenum">
              <a:rPr lang="zh-CN" altLang="en-US" sz="3600" b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fld>
            <a:endParaRPr lang="zh-CN" altLang="en-US" sz="3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3779912" y="3219982"/>
            <a:ext cx="1232842" cy="1440000"/>
            <a:chOff x="5420341" y="713301"/>
            <a:chExt cx="878400" cy="1026000"/>
          </a:xfrm>
        </p:grpSpPr>
        <p:sp>
          <p:nvSpPr>
            <p:cNvPr id="30" name="梯形 29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E60000"/>
                </a:gs>
                <a:gs pos="100000">
                  <a:srgbClr val="FF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梯形 30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E60000"/>
                </a:gs>
                <a:gs pos="100000">
                  <a:srgbClr val="FF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2165412" y="2268325"/>
            <a:ext cx="1232842" cy="1440000"/>
            <a:chOff x="5420341" y="713301"/>
            <a:chExt cx="878403" cy="1026000"/>
          </a:xfrm>
        </p:grpSpPr>
        <p:sp>
          <p:nvSpPr>
            <p:cNvPr id="34" name="梯形 33"/>
            <p:cNvSpPr/>
            <p:nvPr/>
          </p:nvSpPr>
          <p:spPr>
            <a:xfrm rot="5400000" flipH="1">
              <a:off x="5566144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A0A0A"/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梯形 34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A0A0A"/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6" name="组合 35"/>
          <p:cNvGrpSpPr>
            <a:grpSpLocks noChangeAspect="1"/>
          </p:cNvGrpSpPr>
          <p:nvPr/>
        </p:nvGrpSpPr>
        <p:grpSpPr>
          <a:xfrm>
            <a:off x="5355383" y="2211870"/>
            <a:ext cx="1232841" cy="1440000"/>
            <a:chOff x="5420342" y="713301"/>
            <a:chExt cx="878399" cy="1026000"/>
          </a:xfrm>
        </p:grpSpPr>
        <p:sp>
          <p:nvSpPr>
            <p:cNvPr id="37" name="梯形 36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6E6E6E"/>
                </a:gs>
                <a:gs pos="100000">
                  <a:srgbClr val="7F7F7F"/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梯形 37"/>
            <p:cNvSpPr/>
            <p:nvPr/>
          </p:nvSpPr>
          <p:spPr>
            <a:xfrm rot="16200000">
              <a:off x="5126942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6E6E6E"/>
                </a:gs>
                <a:gs pos="100000">
                  <a:srgbClr val="7F7F7F"/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3779912" y="1275766"/>
            <a:ext cx="1232842" cy="1440000"/>
            <a:chOff x="5420341" y="713301"/>
            <a:chExt cx="878400" cy="1026000"/>
          </a:xfrm>
        </p:grpSpPr>
        <p:sp>
          <p:nvSpPr>
            <p:cNvPr id="40" name="梯形 39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05BA0"/>
                </a:gs>
                <a:gs pos="100000">
                  <a:srgbClr val="0070C0"/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梯形 40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05BA0"/>
                </a:gs>
                <a:gs pos="100000">
                  <a:srgbClr val="0070C0"/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339752" y="2643758"/>
            <a:ext cx="895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DOC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2910" y="3581603"/>
            <a:ext cx="735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TXT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58174" y="2573491"/>
            <a:ext cx="886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20375" y="1632274"/>
            <a:ext cx="7519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CAJ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 rot="16200000">
            <a:off x="-661519" y="3639758"/>
            <a:ext cx="19763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ww.hunanweike.com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文本格式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5701" y="343959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格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4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-1" fmla="*/ 323850 w 654050"/>
                <a:gd name="connsiteY0-2" fmla="*/ 0 h 1400175"/>
                <a:gd name="connsiteX1-3" fmla="*/ 104775 w 654050"/>
                <a:gd name="connsiteY1-4" fmla="*/ 190500 h 1400175"/>
                <a:gd name="connsiteX2-5" fmla="*/ 0 w 654050"/>
                <a:gd name="connsiteY2-6" fmla="*/ 828675 h 1400175"/>
                <a:gd name="connsiteX3-7" fmla="*/ 654050 w 654050"/>
                <a:gd name="connsiteY3-8" fmla="*/ 752475 h 1400175"/>
                <a:gd name="connsiteX4-9" fmla="*/ 333375 w 654050"/>
                <a:gd name="connsiteY4-10" fmla="*/ 1285875 h 1400175"/>
                <a:gd name="connsiteX5-11" fmla="*/ 476250 w 654050"/>
                <a:gd name="connsiteY5-12" fmla="*/ 1400175 h 1400175"/>
                <a:gd name="connsiteX0-13" fmla="*/ 331515 w 661715"/>
                <a:gd name="connsiteY0-14" fmla="*/ 0 h 1400175"/>
                <a:gd name="connsiteX1-15" fmla="*/ 112440 w 661715"/>
                <a:gd name="connsiteY1-16" fmla="*/ 190500 h 1400175"/>
                <a:gd name="connsiteX2-17" fmla="*/ 7665 w 661715"/>
                <a:gd name="connsiteY2-18" fmla="*/ 828675 h 1400175"/>
                <a:gd name="connsiteX3-19" fmla="*/ 1315 w 661715"/>
                <a:gd name="connsiteY3-20" fmla="*/ 885825 h 1400175"/>
                <a:gd name="connsiteX4-21" fmla="*/ 661715 w 661715"/>
                <a:gd name="connsiteY4-22" fmla="*/ 752475 h 1400175"/>
                <a:gd name="connsiteX5-23" fmla="*/ 341040 w 661715"/>
                <a:gd name="connsiteY5-24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  <a:cxn ang="0">
                  <a:pos x="connsiteX5-23" y="connsiteY5-24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-1" fmla="*/ 0 w 1800000"/>
              <a:gd name="connsiteY0-2" fmla="*/ 1647132 h 1647132"/>
              <a:gd name="connsiteX1-3" fmla="*/ 0 w 1800000"/>
              <a:gd name="connsiteY1-4" fmla="*/ 0 h 1647132"/>
              <a:gd name="connsiteX2-5" fmla="*/ 1800000 w 1800000"/>
              <a:gd name="connsiteY2-6" fmla="*/ 1647132 h 1647132"/>
              <a:gd name="connsiteX3-7" fmla="*/ 373313 w 1800000"/>
              <a:gd name="connsiteY3-8" fmla="*/ 1645498 h 1647132"/>
              <a:gd name="connsiteX4" fmla="*/ 0 w 1800000"/>
              <a:gd name="connsiteY4" fmla="*/ 1647132 h 1647132"/>
              <a:gd name="connsiteX0-9" fmla="*/ 0 w 1026633"/>
              <a:gd name="connsiteY0-10" fmla="*/ 1647132 h 1647132"/>
              <a:gd name="connsiteX1-11" fmla="*/ 0 w 1026633"/>
              <a:gd name="connsiteY1-12" fmla="*/ 0 h 1647132"/>
              <a:gd name="connsiteX2-13" fmla="*/ 1026633 w 1026633"/>
              <a:gd name="connsiteY2-14" fmla="*/ 940249 h 1647132"/>
              <a:gd name="connsiteX3-15" fmla="*/ 373313 w 1026633"/>
              <a:gd name="connsiteY3-16" fmla="*/ 1645498 h 1647132"/>
              <a:gd name="connsiteX4-17" fmla="*/ 0 w 1026633"/>
              <a:gd name="connsiteY4-18" fmla="*/ 1647132 h 1647132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灯片编号占位符 34"/>
          <p:cNvSpPr txBox="1"/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fld>
            <a:endParaRPr lang="zh-CN" altLang="en-US" sz="3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1535160" y="758850"/>
            <a:ext cx="44049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常见的多媒体文本数据格式问题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1846310" y="1770774"/>
            <a:ext cx="49810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问题一、将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word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等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文件转换为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文件？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27"/>
          <p:cNvSpPr txBox="1"/>
          <p:nvPr/>
        </p:nvSpPr>
        <p:spPr>
          <a:xfrm>
            <a:off x="1942712" y="2715012"/>
            <a:ext cx="599798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解决办法：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office 2010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以上版本中，另存为，选类型为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pdf.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文本格式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 rot="16200000">
            <a:off x="-661519" y="3639758"/>
            <a:ext cx="19763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ww.hunanweike.com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252792" y="3071160"/>
            <a:ext cx="757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演示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4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-1" fmla="*/ 323850 w 654050"/>
                <a:gd name="connsiteY0-2" fmla="*/ 0 h 1400175"/>
                <a:gd name="connsiteX1-3" fmla="*/ 104775 w 654050"/>
                <a:gd name="connsiteY1-4" fmla="*/ 190500 h 1400175"/>
                <a:gd name="connsiteX2-5" fmla="*/ 0 w 654050"/>
                <a:gd name="connsiteY2-6" fmla="*/ 828675 h 1400175"/>
                <a:gd name="connsiteX3-7" fmla="*/ 654050 w 654050"/>
                <a:gd name="connsiteY3-8" fmla="*/ 752475 h 1400175"/>
                <a:gd name="connsiteX4-9" fmla="*/ 333375 w 654050"/>
                <a:gd name="connsiteY4-10" fmla="*/ 1285875 h 1400175"/>
                <a:gd name="connsiteX5-11" fmla="*/ 476250 w 654050"/>
                <a:gd name="connsiteY5-12" fmla="*/ 1400175 h 1400175"/>
                <a:gd name="connsiteX0-13" fmla="*/ 331515 w 661715"/>
                <a:gd name="connsiteY0-14" fmla="*/ 0 h 1400175"/>
                <a:gd name="connsiteX1-15" fmla="*/ 112440 w 661715"/>
                <a:gd name="connsiteY1-16" fmla="*/ 190500 h 1400175"/>
                <a:gd name="connsiteX2-17" fmla="*/ 7665 w 661715"/>
                <a:gd name="connsiteY2-18" fmla="*/ 828675 h 1400175"/>
                <a:gd name="connsiteX3-19" fmla="*/ 1315 w 661715"/>
                <a:gd name="connsiteY3-20" fmla="*/ 885825 h 1400175"/>
                <a:gd name="connsiteX4-21" fmla="*/ 661715 w 661715"/>
                <a:gd name="connsiteY4-22" fmla="*/ 752475 h 1400175"/>
                <a:gd name="connsiteX5-23" fmla="*/ 341040 w 661715"/>
                <a:gd name="connsiteY5-24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  <a:cxn ang="0">
                  <a:pos x="connsiteX5-23" y="connsiteY5-24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-1" fmla="*/ 0 w 1800000"/>
              <a:gd name="connsiteY0-2" fmla="*/ 1647132 h 1647132"/>
              <a:gd name="connsiteX1-3" fmla="*/ 0 w 1800000"/>
              <a:gd name="connsiteY1-4" fmla="*/ 0 h 1647132"/>
              <a:gd name="connsiteX2-5" fmla="*/ 1800000 w 1800000"/>
              <a:gd name="connsiteY2-6" fmla="*/ 1647132 h 1647132"/>
              <a:gd name="connsiteX3-7" fmla="*/ 373313 w 1800000"/>
              <a:gd name="connsiteY3-8" fmla="*/ 1645498 h 1647132"/>
              <a:gd name="connsiteX4" fmla="*/ 0 w 1800000"/>
              <a:gd name="connsiteY4" fmla="*/ 1647132 h 1647132"/>
              <a:gd name="connsiteX0-9" fmla="*/ 0 w 1026633"/>
              <a:gd name="connsiteY0-10" fmla="*/ 1647132 h 1647132"/>
              <a:gd name="connsiteX1-11" fmla="*/ 0 w 1026633"/>
              <a:gd name="connsiteY1-12" fmla="*/ 0 h 1647132"/>
              <a:gd name="connsiteX2-13" fmla="*/ 1026633 w 1026633"/>
              <a:gd name="connsiteY2-14" fmla="*/ 940249 h 1647132"/>
              <a:gd name="connsiteX3-15" fmla="*/ 373313 w 1026633"/>
              <a:gd name="connsiteY3-16" fmla="*/ 1645498 h 1647132"/>
              <a:gd name="connsiteX4-17" fmla="*/ 0 w 1026633"/>
              <a:gd name="connsiteY4-18" fmla="*/ 1647132 h 1647132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灯片编号占位符 34"/>
          <p:cNvSpPr txBox="1"/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fld>
            <a:endParaRPr lang="zh-CN" altLang="en-US" sz="3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1535160" y="758850"/>
            <a:ext cx="44049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常见的多媒体文本数据格式问题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1535160" y="1343839"/>
            <a:ext cx="49810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问题二、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文件中的文本不能复制？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27"/>
          <p:cNvSpPr txBox="1"/>
          <p:nvPr/>
        </p:nvSpPr>
        <p:spPr>
          <a:xfrm>
            <a:off x="2102406" y="2472882"/>
            <a:ext cx="5997986" cy="4589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解决办法：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文件密码破解器软件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pwdremover.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六边形 21"/>
          <p:cNvSpPr/>
          <p:nvPr/>
        </p:nvSpPr>
        <p:spPr>
          <a:xfrm>
            <a:off x="1763688" y="2070190"/>
            <a:ext cx="6780918" cy="429552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情况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文件设置了加密保护，所以不能复制也不能打印。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2255245" y="2165493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1883658" y="3787462"/>
            <a:ext cx="6660948" cy="440472"/>
          </a:xfrm>
          <a:prstGeom prst="hexagon">
            <a:avLst/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情况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文件本身就是一些图片，所以不能复制。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燕尾形 25"/>
          <p:cNvSpPr/>
          <p:nvPr/>
        </p:nvSpPr>
        <p:spPr>
          <a:xfrm>
            <a:off x="2255245" y="3893685"/>
            <a:ext cx="53258" cy="190233"/>
          </a:xfrm>
          <a:prstGeom prst="chevron">
            <a:avLst>
              <a:gd name="adj" fmla="val 94566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文本格式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 rot="16200000">
            <a:off x="-661519" y="3639758"/>
            <a:ext cx="19763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ww.hunanweike.com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27"/>
          <p:cNvSpPr txBox="1"/>
          <p:nvPr/>
        </p:nvSpPr>
        <p:spPr>
          <a:xfrm>
            <a:off x="2254806" y="4224159"/>
            <a:ext cx="5997986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解决办法：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ABBYY </a:t>
            </a:r>
            <a:r>
              <a:rPr lang="en-US" altLang="zh-CN" b="1" dirty="0" err="1" smtClean="0">
                <a:latin typeface="微软雅黑" pitchFamily="34" charset="-122"/>
                <a:ea typeface="微软雅黑" pitchFamily="34" charset="-122"/>
              </a:rPr>
              <a:t>FineReader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软件读取文字。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252792" y="3071160"/>
            <a:ext cx="757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演示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 animBg="1"/>
      <p:bldP spid="24" grpId="0" animBg="1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4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-1" fmla="*/ 323850 w 654050"/>
                <a:gd name="connsiteY0-2" fmla="*/ 0 h 1400175"/>
                <a:gd name="connsiteX1-3" fmla="*/ 104775 w 654050"/>
                <a:gd name="connsiteY1-4" fmla="*/ 190500 h 1400175"/>
                <a:gd name="connsiteX2-5" fmla="*/ 0 w 654050"/>
                <a:gd name="connsiteY2-6" fmla="*/ 828675 h 1400175"/>
                <a:gd name="connsiteX3-7" fmla="*/ 654050 w 654050"/>
                <a:gd name="connsiteY3-8" fmla="*/ 752475 h 1400175"/>
                <a:gd name="connsiteX4-9" fmla="*/ 333375 w 654050"/>
                <a:gd name="connsiteY4-10" fmla="*/ 1285875 h 1400175"/>
                <a:gd name="connsiteX5-11" fmla="*/ 476250 w 654050"/>
                <a:gd name="connsiteY5-12" fmla="*/ 1400175 h 1400175"/>
                <a:gd name="connsiteX0-13" fmla="*/ 331515 w 661715"/>
                <a:gd name="connsiteY0-14" fmla="*/ 0 h 1400175"/>
                <a:gd name="connsiteX1-15" fmla="*/ 112440 w 661715"/>
                <a:gd name="connsiteY1-16" fmla="*/ 190500 h 1400175"/>
                <a:gd name="connsiteX2-17" fmla="*/ 7665 w 661715"/>
                <a:gd name="connsiteY2-18" fmla="*/ 828675 h 1400175"/>
                <a:gd name="connsiteX3-19" fmla="*/ 1315 w 661715"/>
                <a:gd name="connsiteY3-20" fmla="*/ 885825 h 1400175"/>
                <a:gd name="connsiteX4-21" fmla="*/ 661715 w 661715"/>
                <a:gd name="connsiteY4-22" fmla="*/ 752475 h 1400175"/>
                <a:gd name="connsiteX5-23" fmla="*/ 341040 w 661715"/>
                <a:gd name="connsiteY5-24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  <a:cxn ang="0">
                  <a:pos x="connsiteX5-23" y="connsiteY5-24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-1" fmla="*/ 0 w 1800000"/>
              <a:gd name="connsiteY0-2" fmla="*/ 1647132 h 1647132"/>
              <a:gd name="connsiteX1-3" fmla="*/ 0 w 1800000"/>
              <a:gd name="connsiteY1-4" fmla="*/ 0 h 1647132"/>
              <a:gd name="connsiteX2-5" fmla="*/ 1800000 w 1800000"/>
              <a:gd name="connsiteY2-6" fmla="*/ 1647132 h 1647132"/>
              <a:gd name="connsiteX3-7" fmla="*/ 373313 w 1800000"/>
              <a:gd name="connsiteY3-8" fmla="*/ 1645498 h 1647132"/>
              <a:gd name="connsiteX4" fmla="*/ 0 w 1800000"/>
              <a:gd name="connsiteY4" fmla="*/ 1647132 h 1647132"/>
              <a:gd name="connsiteX0-9" fmla="*/ 0 w 1026633"/>
              <a:gd name="connsiteY0-10" fmla="*/ 1647132 h 1647132"/>
              <a:gd name="connsiteX1-11" fmla="*/ 0 w 1026633"/>
              <a:gd name="connsiteY1-12" fmla="*/ 0 h 1647132"/>
              <a:gd name="connsiteX2-13" fmla="*/ 1026633 w 1026633"/>
              <a:gd name="connsiteY2-14" fmla="*/ 940249 h 1647132"/>
              <a:gd name="connsiteX3-15" fmla="*/ 373313 w 1026633"/>
              <a:gd name="connsiteY3-16" fmla="*/ 1645498 h 1647132"/>
              <a:gd name="connsiteX4-17" fmla="*/ 0 w 1026633"/>
              <a:gd name="connsiteY4-18" fmla="*/ 1647132 h 1647132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灯片编号占位符 34"/>
          <p:cNvSpPr txBox="1"/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fld>
            <a:endParaRPr lang="zh-CN" altLang="en-US" sz="3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1535160" y="758850"/>
            <a:ext cx="44049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常见的多媒体文本数据格式问题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1714540" y="1682174"/>
            <a:ext cx="49810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问题三、如何从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SWF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文件中提取文本？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27"/>
          <p:cNvSpPr txBox="1"/>
          <p:nvPr/>
        </p:nvSpPr>
        <p:spPr>
          <a:xfrm>
            <a:off x="1714540" y="2765609"/>
            <a:ext cx="5997986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解决办法：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SWF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文件提取工具：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SWFTxtEx.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文本格式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 rot="16200000">
            <a:off x="-661519" y="3639758"/>
            <a:ext cx="19763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ww.hunanweike.com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4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-1" fmla="*/ 323850 w 654050"/>
                <a:gd name="connsiteY0-2" fmla="*/ 0 h 1400175"/>
                <a:gd name="connsiteX1-3" fmla="*/ 104775 w 654050"/>
                <a:gd name="connsiteY1-4" fmla="*/ 190500 h 1400175"/>
                <a:gd name="connsiteX2-5" fmla="*/ 0 w 654050"/>
                <a:gd name="connsiteY2-6" fmla="*/ 828675 h 1400175"/>
                <a:gd name="connsiteX3-7" fmla="*/ 654050 w 654050"/>
                <a:gd name="connsiteY3-8" fmla="*/ 752475 h 1400175"/>
                <a:gd name="connsiteX4-9" fmla="*/ 333375 w 654050"/>
                <a:gd name="connsiteY4-10" fmla="*/ 1285875 h 1400175"/>
                <a:gd name="connsiteX5-11" fmla="*/ 476250 w 654050"/>
                <a:gd name="connsiteY5-12" fmla="*/ 1400175 h 1400175"/>
                <a:gd name="connsiteX0-13" fmla="*/ 331515 w 661715"/>
                <a:gd name="connsiteY0-14" fmla="*/ 0 h 1400175"/>
                <a:gd name="connsiteX1-15" fmla="*/ 112440 w 661715"/>
                <a:gd name="connsiteY1-16" fmla="*/ 190500 h 1400175"/>
                <a:gd name="connsiteX2-17" fmla="*/ 7665 w 661715"/>
                <a:gd name="connsiteY2-18" fmla="*/ 828675 h 1400175"/>
                <a:gd name="connsiteX3-19" fmla="*/ 1315 w 661715"/>
                <a:gd name="connsiteY3-20" fmla="*/ 885825 h 1400175"/>
                <a:gd name="connsiteX4-21" fmla="*/ 661715 w 661715"/>
                <a:gd name="connsiteY4-22" fmla="*/ 752475 h 1400175"/>
                <a:gd name="connsiteX5-23" fmla="*/ 341040 w 661715"/>
                <a:gd name="connsiteY5-24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  <a:cxn ang="0">
                  <a:pos x="connsiteX5-23" y="connsiteY5-24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-1" fmla="*/ 0 w 1800000"/>
              <a:gd name="connsiteY0-2" fmla="*/ 1647132 h 1647132"/>
              <a:gd name="connsiteX1-3" fmla="*/ 0 w 1800000"/>
              <a:gd name="connsiteY1-4" fmla="*/ 0 h 1647132"/>
              <a:gd name="connsiteX2-5" fmla="*/ 1800000 w 1800000"/>
              <a:gd name="connsiteY2-6" fmla="*/ 1647132 h 1647132"/>
              <a:gd name="connsiteX3-7" fmla="*/ 373313 w 1800000"/>
              <a:gd name="connsiteY3-8" fmla="*/ 1645498 h 1647132"/>
              <a:gd name="connsiteX4" fmla="*/ 0 w 1800000"/>
              <a:gd name="connsiteY4" fmla="*/ 1647132 h 1647132"/>
              <a:gd name="connsiteX0-9" fmla="*/ 0 w 1026633"/>
              <a:gd name="connsiteY0-10" fmla="*/ 1647132 h 1647132"/>
              <a:gd name="connsiteX1-11" fmla="*/ 0 w 1026633"/>
              <a:gd name="connsiteY1-12" fmla="*/ 0 h 1647132"/>
              <a:gd name="connsiteX2-13" fmla="*/ 1026633 w 1026633"/>
              <a:gd name="connsiteY2-14" fmla="*/ 940249 h 1647132"/>
              <a:gd name="connsiteX3-15" fmla="*/ 373313 w 1026633"/>
              <a:gd name="connsiteY3-16" fmla="*/ 1645498 h 1647132"/>
              <a:gd name="connsiteX4-17" fmla="*/ 0 w 1026633"/>
              <a:gd name="connsiteY4-18" fmla="*/ 1647132 h 1647132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灯片编号占位符 34"/>
          <p:cNvSpPr txBox="1"/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fld>
            <a:endParaRPr lang="zh-CN" altLang="en-US" sz="3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1535160" y="758850"/>
            <a:ext cx="44049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常见的多媒体文本数据格式问题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1597906" y="1682174"/>
            <a:ext cx="688990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问题四、如何把自己的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Word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Excel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文件转换成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SWF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文件？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27"/>
          <p:cNvSpPr txBox="1"/>
          <p:nvPr/>
        </p:nvSpPr>
        <p:spPr>
          <a:xfrm>
            <a:off x="1714540" y="2790070"/>
            <a:ext cx="5997986" cy="4589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解决办法：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Flashpaper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软件。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文本格式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 rot="16200000">
            <a:off x="-661519" y="3639758"/>
            <a:ext cx="19763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ww.hunanweike.com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平行四边形 28"/>
          <p:cNvSpPr/>
          <p:nvPr/>
        </p:nvSpPr>
        <p:spPr bwMode="auto">
          <a:xfrm rot="16200000">
            <a:off x="3815916" y="-3620430"/>
            <a:ext cx="1512168" cy="9144000"/>
          </a:xfrm>
          <a:prstGeom prst="parallelogram">
            <a:avLst>
              <a:gd name="adj" fmla="val 52309"/>
            </a:avLst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0" name="流程图: 手动输入 5"/>
          <p:cNvSpPr/>
          <p:nvPr/>
        </p:nvSpPr>
        <p:spPr bwMode="auto">
          <a:xfrm flipH="1">
            <a:off x="1475656" y="846184"/>
            <a:ext cx="7272808" cy="378041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1637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1637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1637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1637"/>
                </a:lnTo>
                <a:close/>
              </a:path>
            </a:pathLst>
          </a:cu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1" name="直角三角形 7"/>
          <p:cNvSpPr/>
          <p:nvPr/>
        </p:nvSpPr>
        <p:spPr bwMode="auto">
          <a:xfrm flipH="1">
            <a:off x="1331639" y="848565"/>
            <a:ext cx="144016" cy="196923"/>
          </a:xfrm>
          <a:custGeom>
            <a:avLst/>
            <a:gdLst>
              <a:gd name="connsiteX0" fmla="*/ 0 w 216024"/>
              <a:gd name="connsiteY0" fmla="*/ 196923 h 196923"/>
              <a:gd name="connsiteX1" fmla="*/ 0 w 216024"/>
              <a:gd name="connsiteY1" fmla="*/ 0 h 196923"/>
              <a:gd name="connsiteX2" fmla="*/ 216024 w 216024"/>
              <a:gd name="connsiteY2" fmla="*/ 196923 h 196923"/>
              <a:gd name="connsiteX3" fmla="*/ 0 w 216024"/>
              <a:gd name="connsiteY3" fmla="*/ 196923 h 196923"/>
              <a:gd name="connsiteX0-1" fmla="*/ 0 w 213643"/>
              <a:gd name="connsiteY0-2" fmla="*/ 196923 h 196923"/>
              <a:gd name="connsiteX1-3" fmla="*/ 0 w 213643"/>
              <a:gd name="connsiteY1-4" fmla="*/ 0 h 196923"/>
              <a:gd name="connsiteX2-5" fmla="*/ 213643 w 213643"/>
              <a:gd name="connsiteY2-6" fmla="*/ 177873 h 196923"/>
              <a:gd name="connsiteX3-7" fmla="*/ 0 w 213643"/>
              <a:gd name="connsiteY3-8" fmla="*/ 196923 h 1969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3643" h="196923">
                <a:moveTo>
                  <a:pt x="0" y="196923"/>
                </a:moveTo>
                <a:lnTo>
                  <a:pt x="0" y="0"/>
                </a:lnTo>
                <a:lnTo>
                  <a:pt x="213643" y="177873"/>
                </a:lnTo>
                <a:lnTo>
                  <a:pt x="0" y="196923"/>
                </a:lnTo>
                <a:close/>
              </a:path>
            </a:pathLst>
          </a:custGeom>
          <a:solidFill>
            <a:srgbClr val="6E6C6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2" name="平行四边形 31"/>
          <p:cNvSpPr/>
          <p:nvPr/>
        </p:nvSpPr>
        <p:spPr bwMode="auto">
          <a:xfrm rot="5400000">
            <a:off x="149994" y="1312267"/>
            <a:ext cx="1497882" cy="430735"/>
          </a:xfrm>
          <a:prstGeom prst="parallelogram">
            <a:avLst>
              <a:gd name="adj" fmla="val 7862"/>
            </a:avLst>
          </a:prstGeom>
          <a:solidFill>
            <a:srgbClr val="F55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直角三角形 7"/>
          <p:cNvSpPr/>
          <p:nvPr/>
        </p:nvSpPr>
        <p:spPr bwMode="auto">
          <a:xfrm flipH="1">
            <a:off x="539551" y="778693"/>
            <a:ext cx="144016" cy="196923"/>
          </a:xfrm>
          <a:custGeom>
            <a:avLst/>
            <a:gdLst>
              <a:gd name="connsiteX0" fmla="*/ 0 w 216024"/>
              <a:gd name="connsiteY0" fmla="*/ 196923 h 196923"/>
              <a:gd name="connsiteX1" fmla="*/ 0 w 216024"/>
              <a:gd name="connsiteY1" fmla="*/ 0 h 196923"/>
              <a:gd name="connsiteX2" fmla="*/ 216024 w 216024"/>
              <a:gd name="connsiteY2" fmla="*/ 196923 h 196923"/>
              <a:gd name="connsiteX3" fmla="*/ 0 w 216024"/>
              <a:gd name="connsiteY3" fmla="*/ 196923 h 196923"/>
              <a:gd name="connsiteX0-1" fmla="*/ 0 w 213643"/>
              <a:gd name="connsiteY0-2" fmla="*/ 196923 h 196923"/>
              <a:gd name="connsiteX1-3" fmla="*/ 0 w 213643"/>
              <a:gd name="connsiteY1-4" fmla="*/ 0 h 196923"/>
              <a:gd name="connsiteX2-5" fmla="*/ 213643 w 213643"/>
              <a:gd name="connsiteY2-6" fmla="*/ 177873 h 196923"/>
              <a:gd name="connsiteX3-7" fmla="*/ 0 w 213643"/>
              <a:gd name="connsiteY3-8" fmla="*/ 196923 h 1969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3643" h="196923">
                <a:moveTo>
                  <a:pt x="0" y="196923"/>
                </a:moveTo>
                <a:lnTo>
                  <a:pt x="0" y="0"/>
                </a:lnTo>
                <a:lnTo>
                  <a:pt x="213643" y="177873"/>
                </a:lnTo>
                <a:lnTo>
                  <a:pt x="0" y="196923"/>
                </a:lnTo>
                <a:close/>
              </a:path>
            </a:pathLst>
          </a:custGeom>
          <a:solidFill>
            <a:srgbClr val="933B0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平行四边形 33"/>
          <p:cNvSpPr/>
          <p:nvPr/>
        </p:nvSpPr>
        <p:spPr bwMode="auto">
          <a:xfrm rot="5400000">
            <a:off x="614862" y="2360343"/>
            <a:ext cx="568145" cy="430735"/>
          </a:xfrm>
          <a:prstGeom prst="parallelogram">
            <a:avLst>
              <a:gd name="adj" fmla="val 7862"/>
            </a:avLst>
          </a:prstGeom>
          <a:solidFill>
            <a:srgbClr val="A4A29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平行四边形 11"/>
          <p:cNvSpPr/>
          <p:nvPr/>
        </p:nvSpPr>
        <p:spPr bwMode="auto">
          <a:xfrm rot="5400000">
            <a:off x="624920" y="2941704"/>
            <a:ext cx="548030" cy="430734"/>
          </a:xfrm>
          <a:custGeom>
            <a:avLst/>
            <a:gdLst>
              <a:gd name="connsiteX0" fmla="*/ 0 w 568145"/>
              <a:gd name="connsiteY0" fmla="*/ 430735 h 430735"/>
              <a:gd name="connsiteX1" fmla="*/ 33864 w 568145"/>
              <a:gd name="connsiteY1" fmla="*/ 0 h 430735"/>
              <a:gd name="connsiteX2" fmla="*/ 568145 w 568145"/>
              <a:gd name="connsiteY2" fmla="*/ 0 h 430735"/>
              <a:gd name="connsiteX3" fmla="*/ 534281 w 568145"/>
              <a:gd name="connsiteY3" fmla="*/ 430735 h 430735"/>
              <a:gd name="connsiteX4" fmla="*/ 0 w 568145"/>
              <a:gd name="connsiteY4" fmla="*/ 430735 h 430735"/>
              <a:gd name="connsiteX0-1" fmla="*/ 0 w 539570"/>
              <a:gd name="connsiteY0-2" fmla="*/ 430735 h 430735"/>
              <a:gd name="connsiteX1-3" fmla="*/ 33864 w 539570"/>
              <a:gd name="connsiteY1-4" fmla="*/ 0 h 430735"/>
              <a:gd name="connsiteX2-5" fmla="*/ 539570 w 539570"/>
              <a:gd name="connsiteY2-6" fmla="*/ 0 h 430735"/>
              <a:gd name="connsiteX3-7" fmla="*/ 534281 w 539570"/>
              <a:gd name="connsiteY3-8" fmla="*/ 430735 h 430735"/>
              <a:gd name="connsiteX4-9" fmla="*/ 0 w 539570"/>
              <a:gd name="connsiteY4-10" fmla="*/ 430735 h 430735"/>
              <a:gd name="connsiteX0-11" fmla="*/ 0 w 534922"/>
              <a:gd name="connsiteY0-12" fmla="*/ 430735 h 430735"/>
              <a:gd name="connsiteX1-13" fmla="*/ 33864 w 534922"/>
              <a:gd name="connsiteY1-14" fmla="*/ 0 h 430735"/>
              <a:gd name="connsiteX2-15" fmla="*/ 534922 w 534922"/>
              <a:gd name="connsiteY2-16" fmla="*/ 0 h 430735"/>
              <a:gd name="connsiteX3-17" fmla="*/ 534281 w 534922"/>
              <a:gd name="connsiteY3-18" fmla="*/ 430735 h 430735"/>
              <a:gd name="connsiteX4-19" fmla="*/ 0 w 534922"/>
              <a:gd name="connsiteY4-20" fmla="*/ 430735 h 430735"/>
            </a:gdLst>
            <a:ahLst/>
            <a:cxnLst>
              <a:cxn ang="0">
                <a:pos x="connsiteX0-11" y="connsiteY0-12"/>
              </a:cxn>
              <a:cxn ang="0">
                <a:pos x="connsiteX1-13" y="connsiteY1-14"/>
              </a:cxn>
              <a:cxn ang="0">
                <a:pos x="connsiteX2-15" y="connsiteY2-16"/>
              </a:cxn>
              <a:cxn ang="0">
                <a:pos x="connsiteX3-17" y="connsiteY3-18"/>
              </a:cxn>
              <a:cxn ang="0">
                <a:pos x="connsiteX4-19" y="connsiteY4-20"/>
              </a:cxn>
            </a:cxnLst>
            <a:rect l="l" t="t" r="r" b="b"/>
            <a:pathLst>
              <a:path w="534922" h="430735">
                <a:moveTo>
                  <a:pt x="0" y="430735"/>
                </a:moveTo>
                <a:lnTo>
                  <a:pt x="33864" y="0"/>
                </a:lnTo>
                <a:lnTo>
                  <a:pt x="534922" y="0"/>
                </a:lnTo>
                <a:cubicBezTo>
                  <a:pt x="534708" y="143578"/>
                  <a:pt x="534495" y="287157"/>
                  <a:pt x="534281" y="430735"/>
                </a:cubicBezTo>
                <a:lnTo>
                  <a:pt x="0" y="430735"/>
                </a:lnTo>
                <a:close/>
              </a:path>
            </a:pathLst>
          </a:custGeom>
          <a:solidFill>
            <a:srgbClr val="A4A29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椭圆 35"/>
          <p:cNvSpPr/>
          <p:nvPr/>
        </p:nvSpPr>
        <p:spPr bwMode="auto">
          <a:xfrm>
            <a:off x="4776236" y="257357"/>
            <a:ext cx="756000" cy="756000"/>
          </a:xfrm>
          <a:prstGeom prst="ellipse">
            <a:avLst/>
          </a:prstGeom>
          <a:solidFill>
            <a:srgbClr val="F55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 bwMode="auto">
          <a:xfrm flipH="1">
            <a:off x="5021394" y="491475"/>
            <a:ext cx="252000" cy="252000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燕尾形 37"/>
          <p:cNvSpPr/>
          <p:nvPr/>
        </p:nvSpPr>
        <p:spPr bwMode="auto">
          <a:xfrm rot="16200000" flipV="1">
            <a:off x="5238512" y="479212"/>
            <a:ext cx="140039" cy="276527"/>
          </a:xfrm>
          <a:prstGeom prst="chevron">
            <a:avLst>
              <a:gd name="adj" fmla="val 100000"/>
            </a:avLst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9" name="燕尾形 38"/>
          <p:cNvSpPr/>
          <p:nvPr/>
        </p:nvSpPr>
        <p:spPr bwMode="auto">
          <a:xfrm rot="5400000">
            <a:off x="4916237" y="478428"/>
            <a:ext cx="140039" cy="276527"/>
          </a:xfrm>
          <a:prstGeom prst="chevron">
            <a:avLst>
              <a:gd name="adj" fmla="val 99999"/>
            </a:avLst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" name="灯片编号占位符 27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  <p:sp>
        <p:nvSpPr>
          <p:cNvPr id="44" name="TextBox 3"/>
          <p:cNvSpPr txBox="1"/>
          <p:nvPr/>
        </p:nvSpPr>
        <p:spPr>
          <a:xfrm>
            <a:off x="2828248" y="230682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图像格式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169" y="2285655"/>
            <a:ext cx="504000" cy="503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877154"/>
            <a:ext cx="2123120" cy="3741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2249053" y="3998520"/>
            <a:ext cx="2875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http://ww.hunanweike.com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086353" y="58033"/>
            <a:ext cx="2758381" cy="1696237"/>
          </a:xfrm>
          <a:custGeom>
            <a:avLst/>
            <a:gdLst>
              <a:gd name="connsiteX0" fmla="*/ 0 w 2753878"/>
              <a:gd name="connsiteY0" fmla="*/ 2520000 h 2520000"/>
              <a:gd name="connsiteX1" fmla="*/ 0 w 2753878"/>
              <a:gd name="connsiteY1" fmla="*/ 0 h 2520000"/>
              <a:gd name="connsiteX2" fmla="*/ 2753878 w 2753878"/>
              <a:gd name="connsiteY2" fmla="*/ 2520000 h 2520000"/>
              <a:gd name="connsiteX3" fmla="*/ 0 w 2753878"/>
              <a:gd name="connsiteY3" fmla="*/ 2520000 h 2520000"/>
              <a:gd name="connsiteX0-1" fmla="*/ 4503 w 2758381"/>
              <a:gd name="connsiteY0-2" fmla="*/ 2520000 h 2520000"/>
              <a:gd name="connsiteX1-3" fmla="*/ 0 w 2758381"/>
              <a:gd name="connsiteY1-4" fmla="*/ 1795327 h 2520000"/>
              <a:gd name="connsiteX2-5" fmla="*/ 4503 w 2758381"/>
              <a:gd name="connsiteY2-6" fmla="*/ 0 h 2520000"/>
              <a:gd name="connsiteX3-7" fmla="*/ 2758381 w 2758381"/>
              <a:gd name="connsiteY3-8" fmla="*/ 2520000 h 2520000"/>
              <a:gd name="connsiteX4" fmla="*/ 4503 w 2758381"/>
              <a:gd name="connsiteY4" fmla="*/ 2520000 h 2520000"/>
              <a:gd name="connsiteX0-9" fmla="*/ 4503 w 2758381"/>
              <a:gd name="connsiteY0-10" fmla="*/ 1696237 h 1696237"/>
              <a:gd name="connsiteX1-11" fmla="*/ 0 w 2758381"/>
              <a:gd name="connsiteY1-12" fmla="*/ 971564 h 1696237"/>
              <a:gd name="connsiteX2-13" fmla="*/ 877508 w 2758381"/>
              <a:gd name="connsiteY2-14" fmla="*/ 0 h 1696237"/>
              <a:gd name="connsiteX3-15" fmla="*/ 2758381 w 2758381"/>
              <a:gd name="connsiteY3-16" fmla="*/ 1696237 h 1696237"/>
              <a:gd name="connsiteX4-17" fmla="*/ 4503 w 2758381"/>
              <a:gd name="connsiteY4-18" fmla="*/ 1696237 h 1696237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2758381" h="1696237">
                <a:moveTo>
                  <a:pt x="4503" y="1696237"/>
                </a:moveTo>
                <a:lnTo>
                  <a:pt x="0" y="971564"/>
                </a:lnTo>
                <a:lnTo>
                  <a:pt x="877508" y="0"/>
                </a:lnTo>
                <a:lnTo>
                  <a:pt x="2758381" y="1696237"/>
                </a:lnTo>
                <a:lnTo>
                  <a:pt x="4503" y="1696237"/>
                </a:lnTo>
                <a:close/>
              </a:path>
            </a:pathLst>
          </a:cu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-1" fmla="*/ 0 w 1800000"/>
              <a:gd name="connsiteY0-2" fmla="*/ 1647132 h 1647132"/>
              <a:gd name="connsiteX1-3" fmla="*/ 0 w 1800000"/>
              <a:gd name="connsiteY1-4" fmla="*/ 0 h 1647132"/>
              <a:gd name="connsiteX2-5" fmla="*/ 1800000 w 1800000"/>
              <a:gd name="connsiteY2-6" fmla="*/ 1647132 h 1647132"/>
              <a:gd name="connsiteX3-7" fmla="*/ 373313 w 1800000"/>
              <a:gd name="connsiteY3-8" fmla="*/ 1645498 h 1647132"/>
              <a:gd name="connsiteX4" fmla="*/ 0 w 1800000"/>
              <a:gd name="connsiteY4" fmla="*/ 1647132 h 1647132"/>
              <a:gd name="connsiteX0-9" fmla="*/ 0 w 1026633"/>
              <a:gd name="connsiteY0-10" fmla="*/ 1647132 h 1647132"/>
              <a:gd name="connsiteX1-11" fmla="*/ 0 w 1026633"/>
              <a:gd name="connsiteY1-12" fmla="*/ 0 h 1647132"/>
              <a:gd name="connsiteX2-13" fmla="*/ 1026633 w 1026633"/>
              <a:gd name="connsiteY2-14" fmla="*/ 940249 h 1647132"/>
              <a:gd name="connsiteX3-15" fmla="*/ 373313 w 1026633"/>
              <a:gd name="connsiteY3-16" fmla="*/ 1645498 h 1647132"/>
              <a:gd name="connsiteX4-17" fmla="*/ 0 w 1026633"/>
              <a:gd name="connsiteY4-18" fmla="*/ 1647132 h 1647132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17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-1" fmla="*/ 323850 w 654050"/>
                <a:gd name="connsiteY0-2" fmla="*/ 0 h 1400175"/>
                <a:gd name="connsiteX1-3" fmla="*/ 104775 w 654050"/>
                <a:gd name="connsiteY1-4" fmla="*/ 190500 h 1400175"/>
                <a:gd name="connsiteX2-5" fmla="*/ 0 w 654050"/>
                <a:gd name="connsiteY2-6" fmla="*/ 828675 h 1400175"/>
                <a:gd name="connsiteX3-7" fmla="*/ 654050 w 654050"/>
                <a:gd name="connsiteY3-8" fmla="*/ 752475 h 1400175"/>
                <a:gd name="connsiteX4-9" fmla="*/ 333375 w 654050"/>
                <a:gd name="connsiteY4-10" fmla="*/ 1285875 h 1400175"/>
                <a:gd name="connsiteX5-11" fmla="*/ 476250 w 654050"/>
                <a:gd name="connsiteY5-12" fmla="*/ 1400175 h 1400175"/>
                <a:gd name="connsiteX0-13" fmla="*/ 331515 w 661715"/>
                <a:gd name="connsiteY0-14" fmla="*/ 0 h 1400175"/>
                <a:gd name="connsiteX1-15" fmla="*/ 112440 w 661715"/>
                <a:gd name="connsiteY1-16" fmla="*/ 190500 h 1400175"/>
                <a:gd name="connsiteX2-17" fmla="*/ 7665 w 661715"/>
                <a:gd name="connsiteY2-18" fmla="*/ 828675 h 1400175"/>
                <a:gd name="connsiteX3-19" fmla="*/ 1315 w 661715"/>
                <a:gd name="connsiteY3-20" fmla="*/ 885825 h 1400175"/>
                <a:gd name="connsiteX4-21" fmla="*/ 661715 w 661715"/>
                <a:gd name="connsiteY4-22" fmla="*/ 752475 h 1400175"/>
                <a:gd name="connsiteX5-23" fmla="*/ 341040 w 661715"/>
                <a:gd name="connsiteY5-24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  <a:cxn ang="0">
                  <a:pos x="connsiteX5-23" y="connsiteY5-24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7"/>
          <p:cNvSpPr txBox="1"/>
          <p:nvPr/>
        </p:nvSpPr>
        <p:spPr>
          <a:xfrm>
            <a:off x="1471393" y="736012"/>
            <a:ext cx="4119582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sym typeface="+mn-ea"/>
              </a:rPr>
              <a:t>《多媒体实用技术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灯片编号占位符 34"/>
          <p:cNvSpPr>
            <a:spLocks noGrp="1"/>
          </p:cNvSpPr>
          <p:nvPr>
            <p:ph type="sldNum" sz="quarter" idx="12"/>
          </p:nvPr>
        </p:nvSpPr>
        <p:spPr>
          <a:xfrm>
            <a:off x="6902896" y="4659982"/>
            <a:ext cx="2133600" cy="345852"/>
          </a:xfrm>
        </p:spPr>
        <p:txBody>
          <a:bodyPr vert="horz" lIns="91440" tIns="45720" rIns="91440" bIns="45720" rtlCol="0" anchor="ctr"/>
          <a:lstStyle/>
          <a:p>
            <a:fld id="{38BF9860-5A5F-4134-A016-F0B094DF592E}" type="slidenum">
              <a:rPr lang="zh-CN" altLang="en-US" sz="3600" b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fld>
            <a:endParaRPr lang="zh-CN" altLang="en-US" sz="3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3910672" y="2877472"/>
            <a:ext cx="1232842" cy="1440000"/>
            <a:chOff x="5420341" y="713301"/>
            <a:chExt cx="878400" cy="1026000"/>
          </a:xfrm>
        </p:grpSpPr>
        <p:sp>
          <p:nvSpPr>
            <p:cNvPr id="30" name="梯形 29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E60000"/>
                </a:gs>
                <a:gs pos="100000">
                  <a:srgbClr val="FF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梯形 30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E60000"/>
                </a:gs>
                <a:gs pos="100000">
                  <a:srgbClr val="FF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2250928" y="2877472"/>
            <a:ext cx="1232842" cy="1440000"/>
            <a:chOff x="5420341" y="713301"/>
            <a:chExt cx="878400" cy="1026000"/>
          </a:xfrm>
        </p:grpSpPr>
        <p:sp>
          <p:nvSpPr>
            <p:cNvPr id="34" name="梯形 33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A0A0A"/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梯形 34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A0A0A"/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6" name="组合 35"/>
          <p:cNvGrpSpPr>
            <a:grpSpLocks noChangeAspect="1"/>
          </p:cNvGrpSpPr>
          <p:nvPr/>
        </p:nvGrpSpPr>
        <p:grpSpPr>
          <a:xfrm>
            <a:off x="5590975" y="2877473"/>
            <a:ext cx="1232841" cy="1440000"/>
            <a:chOff x="5420342" y="713301"/>
            <a:chExt cx="878399" cy="1026000"/>
          </a:xfrm>
        </p:grpSpPr>
        <p:sp>
          <p:nvSpPr>
            <p:cNvPr id="37" name="梯形 36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6E6E6E"/>
                </a:gs>
                <a:gs pos="100000">
                  <a:srgbClr val="7F7F7F"/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梯形 37"/>
            <p:cNvSpPr/>
            <p:nvPr/>
          </p:nvSpPr>
          <p:spPr>
            <a:xfrm rot="16200000">
              <a:off x="5126942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6E6E6E"/>
                </a:gs>
                <a:gs pos="100000">
                  <a:srgbClr val="7F7F7F"/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7211858" y="2082116"/>
            <a:ext cx="1232842" cy="1440000"/>
            <a:chOff x="5420341" y="713301"/>
            <a:chExt cx="878400" cy="1026000"/>
          </a:xfrm>
        </p:grpSpPr>
        <p:sp>
          <p:nvSpPr>
            <p:cNvPr id="40" name="梯形 39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05BA0"/>
                </a:gs>
                <a:gs pos="100000">
                  <a:srgbClr val="0070C0"/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梯形 40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05BA0"/>
                </a:gs>
                <a:gs pos="100000">
                  <a:srgbClr val="0070C0"/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437732" y="3274307"/>
            <a:ext cx="895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BMP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59536" y="3248383"/>
            <a:ext cx="735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GIF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74198" y="3274308"/>
            <a:ext cx="886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52320" y="2524887"/>
            <a:ext cx="7519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EPS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 rot="16200000">
            <a:off x="-661519" y="3639758"/>
            <a:ext cx="19763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ww.hunanweike.com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图像格式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组合 46"/>
          <p:cNvGrpSpPr>
            <a:grpSpLocks noChangeAspect="1"/>
          </p:cNvGrpSpPr>
          <p:nvPr/>
        </p:nvGrpSpPr>
        <p:grpSpPr>
          <a:xfrm>
            <a:off x="2250928" y="1350071"/>
            <a:ext cx="1232842" cy="1440000"/>
            <a:chOff x="5420341" y="713301"/>
            <a:chExt cx="878400" cy="1026000"/>
          </a:xfrm>
          <a:solidFill>
            <a:srgbClr val="00B050"/>
          </a:solidFill>
        </p:grpSpPr>
        <p:sp>
          <p:nvSpPr>
            <p:cNvPr id="48" name="梯形 47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梯形 48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0" name="组合 49"/>
          <p:cNvGrpSpPr>
            <a:grpSpLocks noChangeAspect="1"/>
          </p:cNvGrpSpPr>
          <p:nvPr/>
        </p:nvGrpSpPr>
        <p:grpSpPr>
          <a:xfrm>
            <a:off x="3910672" y="1319311"/>
            <a:ext cx="1232842" cy="1440000"/>
            <a:chOff x="5420341" y="713301"/>
            <a:chExt cx="878400" cy="1026000"/>
          </a:xfrm>
          <a:solidFill>
            <a:srgbClr val="FFFF00"/>
          </a:solidFill>
        </p:grpSpPr>
        <p:sp>
          <p:nvSpPr>
            <p:cNvPr id="51" name="梯形 50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梯形 51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3" name="组合 52"/>
          <p:cNvGrpSpPr>
            <a:grpSpLocks noChangeAspect="1"/>
          </p:cNvGrpSpPr>
          <p:nvPr/>
        </p:nvGrpSpPr>
        <p:grpSpPr>
          <a:xfrm>
            <a:off x="5590973" y="1350070"/>
            <a:ext cx="1232842" cy="1440000"/>
            <a:chOff x="5420341" y="713301"/>
            <a:chExt cx="878400" cy="102600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4" name="梯形 53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梯形 54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6" name="矩形 55"/>
          <p:cNvSpPr/>
          <p:nvPr/>
        </p:nvSpPr>
        <p:spPr>
          <a:xfrm>
            <a:off x="2538028" y="1716145"/>
            <a:ext cx="737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PSD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139952" y="1707654"/>
            <a:ext cx="737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TIFF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796136" y="1707654"/>
            <a:ext cx="8098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JPEG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  <p:sp>
        <p:nvSpPr>
          <p:cNvPr id="12" name="直角三角形 11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-1" fmla="*/ 0 w 1800000"/>
              <a:gd name="connsiteY0-2" fmla="*/ 1647132 h 1647132"/>
              <a:gd name="connsiteX1-3" fmla="*/ 0 w 1800000"/>
              <a:gd name="connsiteY1-4" fmla="*/ 0 h 1647132"/>
              <a:gd name="connsiteX2-5" fmla="*/ 1800000 w 1800000"/>
              <a:gd name="connsiteY2-6" fmla="*/ 1647132 h 1647132"/>
              <a:gd name="connsiteX3-7" fmla="*/ 373313 w 1800000"/>
              <a:gd name="connsiteY3-8" fmla="*/ 1645498 h 1647132"/>
              <a:gd name="connsiteX4" fmla="*/ 0 w 1800000"/>
              <a:gd name="connsiteY4" fmla="*/ 1647132 h 1647132"/>
              <a:gd name="connsiteX0-9" fmla="*/ 0 w 1026633"/>
              <a:gd name="connsiteY0-10" fmla="*/ 1647132 h 1647132"/>
              <a:gd name="connsiteX1-11" fmla="*/ 0 w 1026633"/>
              <a:gd name="connsiteY1-12" fmla="*/ 0 h 1647132"/>
              <a:gd name="connsiteX2-13" fmla="*/ 1026633 w 1026633"/>
              <a:gd name="connsiteY2-14" fmla="*/ 940249 h 1647132"/>
              <a:gd name="connsiteX3-15" fmla="*/ 373313 w 1026633"/>
              <a:gd name="connsiteY3-16" fmla="*/ 1645498 h 1647132"/>
              <a:gd name="connsiteX4-17" fmla="*/ 0 w 1026633"/>
              <a:gd name="connsiteY4-18" fmla="*/ 1647132 h 1647132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灯片编号占位符 34"/>
          <p:cNvSpPr txBox="1"/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fld>
            <a:endParaRPr lang="zh-CN" altLang="en-US" sz="3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185976" y="655017"/>
            <a:ext cx="725013" cy="540000"/>
            <a:chOff x="2679236" y="1008128"/>
            <a:chExt cx="2305176" cy="1716930"/>
          </a:xfrm>
        </p:grpSpPr>
        <p:sp>
          <p:nvSpPr>
            <p:cNvPr id="16" name="圆柱形 15"/>
            <p:cNvSpPr/>
            <p:nvPr/>
          </p:nvSpPr>
          <p:spPr>
            <a:xfrm>
              <a:off x="3757068" y="1788954"/>
              <a:ext cx="144000" cy="936104"/>
            </a:xfrm>
            <a:prstGeom prst="can">
              <a:avLst>
                <a:gd name="adj" fmla="val 30102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228"/>
            <p:cNvSpPr/>
            <p:nvPr/>
          </p:nvSpPr>
          <p:spPr>
            <a:xfrm rot="18089381">
              <a:off x="3063522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228"/>
            <p:cNvSpPr/>
            <p:nvPr/>
          </p:nvSpPr>
          <p:spPr>
            <a:xfrm rot="3510619" flipH="1">
              <a:off x="3997059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TextBox 27"/>
          <p:cNvSpPr txBox="1"/>
          <p:nvPr/>
        </p:nvSpPr>
        <p:spPr>
          <a:xfrm>
            <a:off x="1846310" y="438238"/>
            <a:ext cx="33248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各图像格式之间的区别？</a:t>
            </a:r>
            <a:endParaRPr lang="zh-CN" altLang="en-US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634506" y="749853"/>
            <a:ext cx="4896395" cy="232166"/>
            <a:chOff x="1547813" y="1087145"/>
            <a:chExt cx="4896395" cy="232166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图像</a:t>
            </a:r>
            <a:r>
              <a:rPr lang="zh-CN" altLang="en-US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rot="16200000">
            <a:off x="-661519" y="3639758"/>
            <a:ext cx="19763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ww.hunanweike.com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10" y="1045525"/>
            <a:ext cx="5621225" cy="2142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36789"/>
            <a:ext cx="2468178" cy="1596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32281" y="4851945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accent2"/>
                </a:solidFill>
              </a:rPr>
              <a:t>BMP</a:t>
            </a:r>
            <a:r>
              <a:rPr lang="zh-CN" altLang="en-US" sz="1400" b="1" dirty="0" smtClean="0">
                <a:solidFill>
                  <a:schemeClr val="accent2"/>
                </a:solidFill>
              </a:rPr>
              <a:t>格式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255055"/>
            <a:ext cx="2305050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2520169" y="4683169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accent2"/>
                </a:solidFill>
              </a:rPr>
              <a:t>TIFF</a:t>
            </a:r>
            <a:r>
              <a:rPr lang="zh-CN" altLang="en-US" sz="1400" b="1" dirty="0" smtClean="0">
                <a:solidFill>
                  <a:schemeClr val="accent2"/>
                </a:solidFill>
              </a:rPr>
              <a:t>格式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  <p:sp>
        <p:nvSpPr>
          <p:cNvPr id="4" name="TextBox 27"/>
          <p:cNvSpPr txBox="1"/>
          <p:nvPr/>
        </p:nvSpPr>
        <p:spPr>
          <a:xfrm>
            <a:off x="2095077" y="1554548"/>
            <a:ext cx="1252787" cy="830997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200" dirty="0" smtClean="0">
                <a:solidFill>
                  <a:schemeClr val="bg1"/>
                </a:solidFill>
              </a:rPr>
              <a:t>工具</a:t>
            </a:r>
            <a:r>
              <a:rPr lang="en-US" altLang="zh-CN" sz="3200" dirty="0" smtClean="0">
                <a:solidFill>
                  <a:schemeClr val="bg1"/>
                </a:solidFill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</a:rPr>
              <a:t>：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6" name="TextBox 27"/>
          <p:cNvSpPr txBox="1"/>
          <p:nvPr/>
        </p:nvSpPr>
        <p:spPr>
          <a:xfrm>
            <a:off x="3491880" y="1600714"/>
            <a:ext cx="3979643" cy="738664"/>
          </a:xfrm>
          <a:prstGeom prst="rect">
            <a:avLst/>
          </a:prstGeom>
          <a:solidFill>
            <a:srgbClr val="414141"/>
          </a:solidFill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/>
              <a:t>格式工厂</a:t>
            </a:r>
            <a:endParaRPr lang="zh-CN" altLang="en-US" sz="2800" dirty="0"/>
          </a:p>
        </p:txBody>
      </p:sp>
      <p:sp>
        <p:nvSpPr>
          <p:cNvPr id="7" name="TextBox 27"/>
          <p:cNvSpPr txBox="1"/>
          <p:nvPr/>
        </p:nvSpPr>
        <p:spPr>
          <a:xfrm>
            <a:off x="2034549" y="3206148"/>
            <a:ext cx="1265333" cy="830997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200" dirty="0" smtClean="0">
                <a:solidFill>
                  <a:schemeClr val="bg1"/>
                </a:solidFill>
              </a:rPr>
              <a:t>工具</a:t>
            </a:r>
            <a:r>
              <a:rPr lang="en-US" altLang="zh-CN" sz="3200" dirty="0" smtClean="0">
                <a:solidFill>
                  <a:schemeClr val="bg1"/>
                </a:solidFill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</a:rPr>
              <a:t>：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8" name="TextBox 27"/>
          <p:cNvSpPr txBox="1"/>
          <p:nvPr/>
        </p:nvSpPr>
        <p:spPr>
          <a:xfrm>
            <a:off x="3491880" y="3206149"/>
            <a:ext cx="3979643" cy="830997"/>
          </a:xfrm>
          <a:prstGeom prst="rect">
            <a:avLst/>
          </a:prstGeom>
          <a:solidFill>
            <a:srgbClr val="414141"/>
          </a:solidFill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3200" dirty="0" smtClean="0">
                <a:solidFill>
                  <a:schemeClr val="bg1"/>
                </a:solidFill>
              </a:rPr>
              <a:t>Fireworks</a:t>
            </a:r>
            <a:r>
              <a:rPr lang="zh-CN" altLang="en-US" sz="3200" dirty="0" smtClean="0">
                <a:solidFill>
                  <a:schemeClr val="bg1"/>
                </a:solidFill>
              </a:rPr>
              <a:t>软件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2" name="直角三角形 11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-1" fmla="*/ 0 w 1800000"/>
              <a:gd name="connsiteY0-2" fmla="*/ 1647132 h 1647132"/>
              <a:gd name="connsiteX1-3" fmla="*/ 0 w 1800000"/>
              <a:gd name="connsiteY1-4" fmla="*/ 0 h 1647132"/>
              <a:gd name="connsiteX2-5" fmla="*/ 1800000 w 1800000"/>
              <a:gd name="connsiteY2-6" fmla="*/ 1647132 h 1647132"/>
              <a:gd name="connsiteX3-7" fmla="*/ 373313 w 1800000"/>
              <a:gd name="connsiteY3-8" fmla="*/ 1645498 h 1647132"/>
              <a:gd name="connsiteX4" fmla="*/ 0 w 1800000"/>
              <a:gd name="connsiteY4" fmla="*/ 1647132 h 1647132"/>
              <a:gd name="connsiteX0-9" fmla="*/ 0 w 1026633"/>
              <a:gd name="connsiteY0-10" fmla="*/ 1647132 h 1647132"/>
              <a:gd name="connsiteX1-11" fmla="*/ 0 w 1026633"/>
              <a:gd name="connsiteY1-12" fmla="*/ 0 h 1647132"/>
              <a:gd name="connsiteX2-13" fmla="*/ 1026633 w 1026633"/>
              <a:gd name="connsiteY2-14" fmla="*/ 940249 h 1647132"/>
              <a:gd name="connsiteX3-15" fmla="*/ 373313 w 1026633"/>
              <a:gd name="connsiteY3-16" fmla="*/ 1645498 h 1647132"/>
              <a:gd name="connsiteX4-17" fmla="*/ 0 w 1026633"/>
              <a:gd name="connsiteY4-18" fmla="*/ 1647132 h 1647132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灯片编号占位符 34"/>
          <p:cNvSpPr txBox="1"/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fld>
            <a:endParaRPr lang="zh-CN" altLang="en-US" sz="3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185976" y="655017"/>
            <a:ext cx="725013" cy="540000"/>
            <a:chOff x="2679236" y="1008128"/>
            <a:chExt cx="2305176" cy="1716930"/>
          </a:xfrm>
        </p:grpSpPr>
        <p:sp>
          <p:nvSpPr>
            <p:cNvPr id="16" name="圆柱形 15"/>
            <p:cNvSpPr/>
            <p:nvPr/>
          </p:nvSpPr>
          <p:spPr>
            <a:xfrm>
              <a:off x="3757068" y="1788954"/>
              <a:ext cx="144000" cy="936104"/>
            </a:xfrm>
            <a:prstGeom prst="can">
              <a:avLst>
                <a:gd name="adj" fmla="val 30102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228"/>
            <p:cNvSpPr/>
            <p:nvPr/>
          </p:nvSpPr>
          <p:spPr>
            <a:xfrm rot="18089381">
              <a:off x="3063522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228"/>
            <p:cNvSpPr/>
            <p:nvPr/>
          </p:nvSpPr>
          <p:spPr>
            <a:xfrm rot="3510619" flipH="1">
              <a:off x="3997059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TextBox 27"/>
          <p:cNvSpPr txBox="1"/>
          <p:nvPr/>
        </p:nvSpPr>
        <p:spPr>
          <a:xfrm>
            <a:off x="1475656" y="758850"/>
            <a:ext cx="33248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图像格式之间如何转换？</a:t>
            </a:r>
            <a:endParaRPr lang="zh-CN" altLang="en-US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图像</a:t>
            </a:r>
            <a:r>
              <a:rPr lang="zh-CN" altLang="en-US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rot="16200000">
            <a:off x="-661519" y="3639758"/>
            <a:ext cx="19763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ww.hunanweike.com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812360" y="2605404"/>
            <a:ext cx="757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演示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987575"/>
            <a:ext cx="9144000" cy="4155926"/>
          </a:xfrm>
          <a:prstGeom prst="rect">
            <a:avLst/>
          </a:prstGeom>
          <a:solidFill>
            <a:srgbClr val="41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flipH="1">
            <a:off x="6980238" y="0"/>
            <a:ext cx="2163762" cy="2284413"/>
          </a:xfrm>
          <a:custGeom>
            <a:avLst/>
            <a:gdLst>
              <a:gd name="connsiteX0" fmla="*/ 0 w 2164080"/>
              <a:gd name="connsiteY0" fmla="*/ 0 h 2270760"/>
              <a:gd name="connsiteX1" fmla="*/ 449580 w 2164080"/>
              <a:gd name="connsiteY1" fmla="*/ 0 h 2270760"/>
              <a:gd name="connsiteX2" fmla="*/ 2164080 w 2164080"/>
              <a:gd name="connsiteY2" fmla="*/ 838200 h 2270760"/>
              <a:gd name="connsiteX3" fmla="*/ 1310640 w 2164080"/>
              <a:gd name="connsiteY3" fmla="*/ 2270760 h 2270760"/>
              <a:gd name="connsiteX4" fmla="*/ 22860 w 2164080"/>
              <a:gd name="connsiteY4" fmla="*/ 2270760 h 2270760"/>
              <a:gd name="connsiteX5" fmla="*/ 0 w 2164080"/>
              <a:gd name="connsiteY5" fmla="*/ 0 h 2270760"/>
              <a:gd name="connsiteX0-1" fmla="*/ 0 w 2164080"/>
              <a:gd name="connsiteY0-2" fmla="*/ 0 h 2270760"/>
              <a:gd name="connsiteX1-3" fmla="*/ 449580 w 2164080"/>
              <a:gd name="connsiteY1-4" fmla="*/ 0 h 2270760"/>
              <a:gd name="connsiteX2-5" fmla="*/ 2164080 w 2164080"/>
              <a:gd name="connsiteY2-6" fmla="*/ 838200 h 2270760"/>
              <a:gd name="connsiteX3-7" fmla="*/ 1310640 w 2164080"/>
              <a:gd name="connsiteY3-8" fmla="*/ 2270760 h 2270760"/>
              <a:gd name="connsiteX4-9" fmla="*/ 0 w 2164080"/>
              <a:gd name="connsiteY4-10" fmla="*/ 2270760 h 2270760"/>
              <a:gd name="connsiteX5-11" fmla="*/ 0 w 2164080"/>
              <a:gd name="connsiteY5-12" fmla="*/ 0 h 22707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164080" h="2270760">
                <a:moveTo>
                  <a:pt x="0" y="0"/>
                </a:moveTo>
                <a:lnTo>
                  <a:pt x="449580" y="0"/>
                </a:lnTo>
                <a:lnTo>
                  <a:pt x="2164080" y="838200"/>
                </a:lnTo>
                <a:lnTo>
                  <a:pt x="1310640" y="2270760"/>
                </a:lnTo>
                <a:lnTo>
                  <a:pt x="0" y="2270760"/>
                </a:lnTo>
                <a:lnTo>
                  <a:pt x="0" y="0"/>
                </a:lnTo>
                <a:close/>
              </a:path>
            </a:pathLst>
          </a:custGeom>
          <a:solidFill>
            <a:srgbClr val="BE1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flipH="1">
            <a:off x="6467475" y="0"/>
            <a:ext cx="2230438" cy="854075"/>
          </a:xfrm>
          <a:custGeom>
            <a:avLst/>
            <a:gdLst>
              <a:gd name="connsiteX0" fmla="*/ 0 w 2225040"/>
              <a:gd name="connsiteY0" fmla="*/ 0 h 853440"/>
              <a:gd name="connsiteX1" fmla="*/ 2225040 w 2225040"/>
              <a:gd name="connsiteY1" fmla="*/ 7620 h 853440"/>
              <a:gd name="connsiteX2" fmla="*/ 1714500 w 2225040"/>
              <a:gd name="connsiteY2" fmla="*/ 853440 h 853440"/>
              <a:gd name="connsiteX3" fmla="*/ 0 w 2225040"/>
              <a:gd name="connsiteY3" fmla="*/ 0 h 853440"/>
              <a:gd name="connsiteX0-1" fmla="*/ 0 w 2229802"/>
              <a:gd name="connsiteY0-2" fmla="*/ 0 h 853440"/>
              <a:gd name="connsiteX1-3" fmla="*/ 2229802 w 2229802"/>
              <a:gd name="connsiteY1-4" fmla="*/ 476 h 853440"/>
              <a:gd name="connsiteX2-5" fmla="*/ 1714500 w 2229802"/>
              <a:gd name="connsiteY2-6" fmla="*/ 853440 h 853440"/>
              <a:gd name="connsiteX3-7" fmla="*/ 0 w 2229802"/>
              <a:gd name="connsiteY3-8" fmla="*/ 0 h 8534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29802" h="853440">
                <a:moveTo>
                  <a:pt x="0" y="0"/>
                </a:moveTo>
                <a:lnTo>
                  <a:pt x="2229802" y="476"/>
                </a:lnTo>
                <a:lnTo>
                  <a:pt x="1714500" y="853440"/>
                </a:lnTo>
                <a:lnTo>
                  <a:pt x="0" y="0"/>
                </a:lnTo>
                <a:close/>
              </a:path>
            </a:pathLst>
          </a:custGeom>
          <a:solidFill>
            <a:srgbClr val="BE133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22"/>
          <p:cNvGrpSpPr>
            <a:grpSpLocks noChangeAspect="1"/>
          </p:cNvGrpSpPr>
          <p:nvPr/>
        </p:nvGrpSpPr>
        <p:grpSpPr bwMode="auto">
          <a:xfrm>
            <a:off x="0" y="1996420"/>
            <a:ext cx="3636963" cy="3143250"/>
            <a:chOff x="-1906" y="3564"/>
            <a:chExt cx="2646046" cy="2286000"/>
          </a:xfrm>
        </p:grpSpPr>
        <p:sp>
          <p:nvSpPr>
            <p:cNvPr id="7" name="任意多边形 6"/>
            <p:cNvSpPr/>
            <p:nvPr/>
          </p:nvSpPr>
          <p:spPr>
            <a:xfrm>
              <a:off x="-1906" y="3564"/>
              <a:ext cx="1716292" cy="2286000"/>
            </a:xfrm>
            <a:custGeom>
              <a:avLst/>
              <a:gdLst>
                <a:gd name="connsiteX0" fmla="*/ 7620 w 1714500"/>
                <a:gd name="connsiteY0" fmla="*/ 0 h 2286000"/>
                <a:gd name="connsiteX1" fmla="*/ 1074420 w 1714500"/>
                <a:gd name="connsiteY1" fmla="*/ 0 h 2286000"/>
                <a:gd name="connsiteX2" fmla="*/ 1714500 w 1714500"/>
                <a:gd name="connsiteY2" fmla="*/ 784860 h 2286000"/>
                <a:gd name="connsiteX3" fmla="*/ 1714500 w 1714500"/>
                <a:gd name="connsiteY3" fmla="*/ 2286000 h 2286000"/>
                <a:gd name="connsiteX4" fmla="*/ 0 w 1714500"/>
                <a:gd name="connsiteY4" fmla="*/ 2286000 h 2286000"/>
                <a:gd name="connsiteX5" fmla="*/ 7620 w 1714500"/>
                <a:gd name="connsiteY5" fmla="*/ 0 h 2286000"/>
                <a:gd name="connsiteX0-1" fmla="*/ 0 w 1716405"/>
                <a:gd name="connsiteY0-2" fmla="*/ 0 h 2286000"/>
                <a:gd name="connsiteX1-3" fmla="*/ 1076325 w 1716405"/>
                <a:gd name="connsiteY1-4" fmla="*/ 0 h 2286000"/>
                <a:gd name="connsiteX2-5" fmla="*/ 1716405 w 1716405"/>
                <a:gd name="connsiteY2-6" fmla="*/ 784860 h 2286000"/>
                <a:gd name="connsiteX3-7" fmla="*/ 1716405 w 1716405"/>
                <a:gd name="connsiteY3-8" fmla="*/ 2286000 h 2286000"/>
                <a:gd name="connsiteX4-9" fmla="*/ 1905 w 1716405"/>
                <a:gd name="connsiteY4-10" fmla="*/ 2286000 h 2286000"/>
                <a:gd name="connsiteX5-11" fmla="*/ 0 w 1716405"/>
                <a:gd name="connsiteY5-12" fmla="*/ 0 h 2286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716405" h="2286000">
                  <a:moveTo>
                    <a:pt x="0" y="0"/>
                  </a:moveTo>
                  <a:lnTo>
                    <a:pt x="1076325" y="0"/>
                  </a:lnTo>
                  <a:lnTo>
                    <a:pt x="1716405" y="784860"/>
                  </a:lnTo>
                  <a:lnTo>
                    <a:pt x="1716405" y="2286000"/>
                  </a:lnTo>
                  <a:lnTo>
                    <a:pt x="1905" y="228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1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699371" y="773646"/>
              <a:ext cx="944769" cy="1515918"/>
            </a:xfrm>
            <a:custGeom>
              <a:avLst/>
              <a:gdLst>
                <a:gd name="connsiteX0" fmla="*/ 0 w 944880"/>
                <a:gd name="connsiteY0" fmla="*/ 0 h 1516380"/>
                <a:gd name="connsiteX1" fmla="*/ 944880 w 944880"/>
                <a:gd name="connsiteY1" fmla="*/ 1120140 h 1516380"/>
                <a:gd name="connsiteX2" fmla="*/ 7620 w 944880"/>
                <a:gd name="connsiteY2" fmla="*/ 1516380 h 1516380"/>
                <a:gd name="connsiteX3" fmla="*/ 0 w 944880"/>
                <a:gd name="connsiteY3" fmla="*/ 0 h 151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4880" h="1516380">
                  <a:moveTo>
                    <a:pt x="0" y="0"/>
                  </a:moveTo>
                  <a:lnTo>
                    <a:pt x="944880" y="1120140"/>
                  </a:lnTo>
                  <a:lnTo>
                    <a:pt x="7620" y="15163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1333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37699" y="463700"/>
            <a:ext cx="1624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>
                <a:latin typeface="Arial" pitchFamily="34" charset="0"/>
                <a:cs typeface="Arial" pitchFamily="34" charset="0"/>
              </a:rPr>
              <a:t>Contents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25083" y="20657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dirty="0" smtClean="0">
                <a:latin typeface="方正细谭黑简体"/>
                <a:ea typeface="方正细谭黑简体"/>
                <a:cs typeface="Arial" pitchFamily="34" charset="0"/>
              </a:rPr>
              <a:t>目录一</a:t>
            </a:r>
            <a:endParaRPr lang="zh-CN" altLang="en-US" sz="2800" dirty="0">
              <a:latin typeface="方正细谭黑简体"/>
              <a:ea typeface="方正细谭黑简体"/>
              <a:cs typeface="Arial" pitchFamily="34" charset="0"/>
            </a:endParaRPr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2051720" y="987574"/>
            <a:ext cx="12618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什么是媒体？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2195543" y="1275606"/>
            <a:ext cx="14414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什么是多媒体？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2"/>
          <p:cNvPicPr preferRelativeResize="0"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307" y="1114437"/>
            <a:ext cx="503237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515" y="1850901"/>
            <a:ext cx="503237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579" y="2571750"/>
            <a:ext cx="503237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498" y="3291061"/>
            <a:ext cx="503237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灯片编号占位符 39"/>
          <p:cNvSpPr txBox="1"/>
          <p:nvPr/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8E71EDE1-7221-45A0-934D-DE152C540A18}" type="slidenum">
              <a:rPr lang="zh-CN" altLang="en-US" smtClean="0"/>
            </a:fld>
            <a:endParaRPr lang="zh-CN" altLang="en-US"/>
          </a:p>
        </p:txBody>
      </p: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17011" y="4479329"/>
            <a:ext cx="312521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多媒体概念及类型</a:t>
            </a:r>
            <a:endParaRPr lang="zh-CN" altLang="en-US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2387888" y="1739332"/>
            <a:ext cx="16209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什么是媒体技术？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2477656" y="2060495"/>
            <a:ext cx="14414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什么是流媒体？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2988498" y="2499742"/>
            <a:ext cx="21595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流式传输的方式是什么？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"/>
          <p:cNvSpPr txBox="1">
            <a:spLocks noChangeArrowheads="1"/>
          </p:cNvSpPr>
          <p:nvPr/>
        </p:nvSpPr>
        <p:spPr bwMode="auto">
          <a:xfrm>
            <a:off x="3025953" y="2787774"/>
            <a:ext cx="26981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有哪些常用的多媒体存储技术？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"/>
          <p:cNvSpPr txBox="1">
            <a:spLocks noChangeArrowheads="1"/>
          </p:cNvSpPr>
          <p:nvPr/>
        </p:nvSpPr>
        <p:spPr bwMode="auto">
          <a:xfrm>
            <a:off x="3563888" y="3272085"/>
            <a:ext cx="16209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什么是虚拟现实？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"/>
          <p:cNvSpPr txBox="1">
            <a:spLocks noChangeArrowheads="1"/>
          </p:cNvSpPr>
          <p:nvPr/>
        </p:nvSpPr>
        <p:spPr bwMode="auto">
          <a:xfrm>
            <a:off x="3636963" y="3568045"/>
            <a:ext cx="23391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虚拟现实系统的主要特性？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"/>
          <p:cNvSpPr txBox="1">
            <a:spLocks noChangeArrowheads="1"/>
          </p:cNvSpPr>
          <p:nvPr/>
        </p:nvSpPr>
        <p:spPr bwMode="auto">
          <a:xfrm>
            <a:off x="4316443" y="4195206"/>
            <a:ext cx="23391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常见的多媒体格式有哪些？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" name="Picture 2"/>
          <p:cNvPicPr preferRelativeResize="0"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723" y="4097476"/>
            <a:ext cx="503237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"/>
          <p:cNvSpPr txBox="1">
            <a:spLocks noChangeArrowheads="1"/>
          </p:cNvSpPr>
          <p:nvPr/>
        </p:nvSpPr>
        <p:spPr bwMode="auto">
          <a:xfrm>
            <a:off x="7882116" y="1842531"/>
            <a:ext cx="106471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见书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16-28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086353" y="58033"/>
            <a:ext cx="2758381" cy="1696237"/>
          </a:xfrm>
          <a:custGeom>
            <a:avLst/>
            <a:gdLst>
              <a:gd name="connsiteX0" fmla="*/ 0 w 2753878"/>
              <a:gd name="connsiteY0" fmla="*/ 2520000 h 2520000"/>
              <a:gd name="connsiteX1" fmla="*/ 0 w 2753878"/>
              <a:gd name="connsiteY1" fmla="*/ 0 h 2520000"/>
              <a:gd name="connsiteX2" fmla="*/ 2753878 w 2753878"/>
              <a:gd name="connsiteY2" fmla="*/ 2520000 h 2520000"/>
              <a:gd name="connsiteX3" fmla="*/ 0 w 2753878"/>
              <a:gd name="connsiteY3" fmla="*/ 2520000 h 2520000"/>
              <a:gd name="connsiteX0-1" fmla="*/ 4503 w 2758381"/>
              <a:gd name="connsiteY0-2" fmla="*/ 2520000 h 2520000"/>
              <a:gd name="connsiteX1-3" fmla="*/ 0 w 2758381"/>
              <a:gd name="connsiteY1-4" fmla="*/ 1795327 h 2520000"/>
              <a:gd name="connsiteX2-5" fmla="*/ 4503 w 2758381"/>
              <a:gd name="connsiteY2-6" fmla="*/ 0 h 2520000"/>
              <a:gd name="connsiteX3-7" fmla="*/ 2758381 w 2758381"/>
              <a:gd name="connsiteY3-8" fmla="*/ 2520000 h 2520000"/>
              <a:gd name="connsiteX4" fmla="*/ 4503 w 2758381"/>
              <a:gd name="connsiteY4" fmla="*/ 2520000 h 2520000"/>
              <a:gd name="connsiteX0-9" fmla="*/ 4503 w 2758381"/>
              <a:gd name="connsiteY0-10" fmla="*/ 1696237 h 1696237"/>
              <a:gd name="connsiteX1-11" fmla="*/ 0 w 2758381"/>
              <a:gd name="connsiteY1-12" fmla="*/ 971564 h 1696237"/>
              <a:gd name="connsiteX2-13" fmla="*/ 877508 w 2758381"/>
              <a:gd name="connsiteY2-14" fmla="*/ 0 h 1696237"/>
              <a:gd name="connsiteX3-15" fmla="*/ 2758381 w 2758381"/>
              <a:gd name="connsiteY3-16" fmla="*/ 1696237 h 1696237"/>
              <a:gd name="connsiteX4-17" fmla="*/ 4503 w 2758381"/>
              <a:gd name="connsiteY4-18" fmla="*/ 1696237 h 1696237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2758381" h="1696237">
                <a:moveTo>
                  <a:pt x="4503" y="1696237"/>
                </a:moveTo>
                <a:lnTo>
                  <a:pt x="0" y="971564"/>
                </a:lnTo>
                <a:lnTo>
                  <a:pt x="877508" y="0"/>
                </a:lnTo>
                <a:lnTo>
                  <a:pt x="2758381" y="1696237"/>
                </a:lnTo>
                <a:lnTo>
                  <a:pt x="4503" y="1696237"/>
                </a:lnTo>
                <a:close/>
              </a:path>
            </a:pathLst>
          </a:cu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-1" fmla="*/ 0 w 1800000"/>
              <a:gd name="connsiteY0-2" fmla="*/ 1647132 h 1647132"/>
              <a:gd name="connsiteX1-3" fmla="*/ 0 w 1800000"/>
              <a:gd name="connsiteY1-4" fmla="*/ 0 h 1647132"/>
              <a:gd name="connsiteX2-5" fmla="*/ 1800000 w 1800000"/>
              <a:gd name="connsiteY2-6" fmla="*/ 1647132 h 1647132"/>
              <a:gd name="connsiteX3-7" fmla="*/ 373313 w 1800000"/>
              <a:gd name="connsiteY3-8" fmla="*/ 1645498 h 1647132"/>
              <a:gd name="connsiteX4" fmla="*/ 0 w 1800000"/>
              <a:gd name="connsiteY4" fmla="*/ 1647132 h 1647132"/>
              <a:gd name="connsiteX0-9" fmla="*/ 0 w 1026633"/>
              <a:gd name="connsiteY0-10" fmla="*/ 1647132 h 1647132"/>
              <a:gd name="connsiteX1-11" fmla="*/ 0 w 1026633"/>
              <a:gd name="connsiteY1-12" fmla="*/ 0 h 1647132"/>
              <a:gd name="connsiteX2-13" fmla="*/ 1026633 w 1026633"/>
              <a:gd name="connsiteY2-14" fmla="*/ 940249 h 1647132"/>
              <a:gd name="connsiteX3-15" fmla="*/ 373313 w 1026633"/>
              <a:gd name="connsiteY3-16" fmla="*/ 1645498 h 1647132"/>
              <a:gd name="connsiteX4-17" fmla="*/ 0 w 1026633"/>
              <a:gd name="connsiteY4-18" fmla="*/ 1647132 h 1647132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17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-1" fmla="*/ 323850 w 654050"/>
                <a:gd name="connsiteY0-2" fmla="*/ 0 h 1400175"/>
                <a:gd name="connsiteX1-3" fmla="*/ 104775 w 654050"/>
                <a:gd name="connsiteY1-4" fmla="*/ 190500 h 1400175"/>
                <a:gd name="connsiteX2-5" fmla="*/ 0 w 654050"/>
                <a:gd name="connsiteY2-6" fmla="*/ 828675 h 1400175"/>
                <a:gd name="connsiteX3-7" fmla="*/ 654050 w 654050"/>
                <a:gd name="connsiteY3-8" fmla="*/ 752475 h 1400175"/>
                <a:gd name="connsiteX4-9" fmla="*/ 333375 w 654050"/>
                <a:gd name="connsiteY4-10" fmla="*/ 1285875 h 1400175"/>
                <a:gd name="connsiteX5-11" fmla="*/ 476250 w 654050"/>
                <a:gd name="connsiteY5-12" fmla="*/ 1400175 h 1400175"/>
                <a:gd name="connsiteX0-13" fmla="*/ 331515 w 661715"/>
                <a:gd name="connsiteY0-14" fmla="*/ 0 h 1400175"/>
                <a:gd name="connsiteX1-15" fmla="*/ 112440 w 661715"/>
                <a:gd name="connsiteY1-16" fmla="*/ 190500 h 1400175"/>
                <a:gd name="connsiteX2-17" fmla="*/ 7665 w 661715"/>
                <a:gd name="connsiteY2-18" fmla="*/ 828675 h 1400175"/>
                <a:gd name="connsiteX3-19" fmla="*/ 1315 w 661715"/>
                <a:gd name="connsiteY3-20" fmla="*/ 885825 h 1400175"/>
                <a:gd name="connsiteX4-21" fmla="*/ 661715 w 661715"/>
                <a:gd name="connsiteY4-22" fmla="*/ 752475 h 1400175"/>
                <a:gd name="connsiteX5-23" fmla="*/ 341040 w 661715"/>
                <a:gd name="connsiteY5-24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  <a:cxn ang="0">
                  <a:pos x="connsiteX5-23" y="connsiteY5-24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7"/>
          <p:cNvSpPr txBox="1"/>
          <p:nvPr/>
        </p:nvSpPr>
        <p:spPr>
          <a:xfrm>
            <a:off x="1471393" y="736012"/>
            <a:ext cx="4119582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sym typeface="+mn-ea"/>
              </a:rPr>
              <a:t>多媒体实用技术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灯片编号占位符 34"/>
          <p:cNvSpPr>
            <a:spLocks noGrp="1"/>
          </p:cNvSpPr>
          <p:nvPr>
            <p:ph type="sldNum" sz="quarter" idx="12"/>
          </p:nvPr>
        </p:nvSpPr>
        <p:spPr>
          <a:xfrm>
            <a:off x="6902896" y="4659982"/>
            <a:ext cx="2133600" cy="345852"/>
          </a:xfrm>
        </p:spPr>
        <p:txBody>
          <a:bodyPr vert="horz" lIns="91440" tIns="45720" rIns="91440" bIns="45720" rtlCol="0" anchor="ctr"/>
          <a:lstStyle/>
          <a:p>
            <a:fld id="{38BF9860-5A5F-4134-A016-F0B094DF592E}" type="slidenum">
              <a:rPr lang="zh-CN" altLang="en-US" sz="3600" b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fld>
            <a:endParaRPr lang="zh-CN" altLang="en-US" sz="3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3910672" y="2877472"/>
            <a:ext cx="1232842" cy="1440000"/>
            <a:chOff x="5420341" y="713301"/>
            <a:chExt cx="878400" cy="1026000"/>
          </a:xfrm>
        </p:grpSpPr>
        <p:sp>
          <p:nvSpPr>
            <p:cNvPr id="30" name="梯形 29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E60000"/>
                </a:gs>
                <a:gs pos="100000">
                  <a:srgbClr val="FF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梯形 30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E60000"/>
                </a:gs>
                <a:gs pos="100000">
                  <a:srgbClr val="FF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2250928" y="2877472"/>
            <a:ext cx="1232842" cy="1440000"/>
            <a:chOff x="5420341" y="713301"/>
            <a:chExt cx="878400" cy="1026000"/>
          </a:xfrm>
        </p:grpSpPr>
        <p:sp>
          <p:nvSpPr>
            <p:cNvPr id="34" name="梯形 33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A0A0A"/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梯形 34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A0A0A"/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5600794" y="2877473"/>
            <a:ext cx="1232842" cy="1440000"/>
            <a:chOff x="5420341" y="713301"/>
            <a:chExt cx="878400" cy="1026000"/>
          </a:xfrm>
        </p:grpSpPr>
        <p:sp>
          <p:nvSpPr>
            <p:cNvPr id="40" name="梯形 39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05BA0"/>
                </a:gs>
                <a:gs pos="100000">
                  <a:srgbClr val="0070C0"/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梯形 40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05BA0"/>
                </a:gs>
                <a:gs pos="100000">
                  <a:srgbClr val="0070C0"/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437732" y="3274307"/>
            <a:ext cx="895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MP3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59536" y="3248383"/>
            <a:ext cx="844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MIDI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74198" y="3274308"/>
            <a:ext cx="886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WMA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52320" y="2524887"/>
            <a:ext cx="7519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EPS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 rot="16200000">
            <a:off x="-661519" y="3639758"/>
            <a:ext cx="19763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ww.hunanweike.com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音频格式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组合 46"/>
          <p:cNvGrpSpPr>
            <a:grpSpLocks noChangeAspect="1"/>
          </p:cNvGrpSpPr>
          <p:nvPr/>
        </p:nvGrpSpPr>
        <p:grpSpPr>
          <a:xfrm>
            <a:off x="2250928" y="1350071"/>
            <a:ext cx="1232842" cy="1440000"/>
            <a:chOff x="5420341" y="713301"/>
            <a:chExt cx="878400" cy="1026000"/>
          </a:xfrm>
          <a:solidFill>
            <a:srgbClr val="00B050"/>
          </a:solidFill>
        </p:grpSpPr>
        <p:sp>
          <p:nvSpPr>
            <p:cNvPr id="48" name="梯形 47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梯形 48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0" name="组合 49"/>
          <p:cNvGrpSpPr>
            <a:grpSpLocks noChangeAspect="1"/>
          </p:cNvGrpSpPr>
          <p:nvPr/>
        </p:nvGrpSpPr>
        <p:grpSpPr>
          <a:xfrm>
            <a:off x="3910672" y="1319311"/>
            <a:ext cx="1232842" cy="1440000"/>
            <a:chOff x="5420341" y="713301"/>
            <a:chExt cx="878400" cy="1026000"/>
          </a:xfrm>
          <a:solidFill>
            <a:srgbClr val="FFFF00"/>
          </a:solidFill>
        </p:grpSpPr>
        <p:sp>
          <p:nvSpPr>
            <p:cNvPr id="51" name="梯形 50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梯形 51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3" name="组合 52"/>
          <p:cNvGrpSpPr>
            <a:grpSpLocks noChangeAspect="1"/>
          </p:cNvGrpSpPr>
          <p:nvPr/>
        </p:nvGrpSpPr>
        <p:grpSpPr>
          <a:xfrm>
            <a:off x="5590973" y="1350070"/>
            <a:ext cx="1232842" cy="1440000"/>
            <a:chOff x="5420341" y="713301"/>
            <a:chExt cx="878400" cy="102600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4" name="梯形 53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梯形 54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6" name="矩形 55"/>
          <p:cNvSpPr/>
          <p:nvPr/>
        </p:nvSpPr>
        <p:spPr>
          <a:xfrm>
            <a:off x="2538028" y="1716145"/>
            <a:ext cx="737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CD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139952" y="1707654"/>
            <a:ext cx="7546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WAV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796136" y="1707654"/>
            <a:ext cx="8098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RM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  <p:sp>
        <p:nvSpPr>
          <p:cNvPr id="12" name="直角三角形 11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-1" fmla="*/ 0 w 1800000"/>
              <a:gd name="connsiteY0-2" fmla="*/ 1647132 h 1647132"/>
              <a:gd name="connsiteX1-3" fmla="*/ 0 w 1800000"/>
              <a:gd name="connsiteY1-4" fmla="*/ 0 h 1647132"/>
              <a:gd name="connsiteX2-5" fmla="*/ 1800000 w 1800000"/>
              <a:gd name="connsiteY2-6" fmla="*/ 1647132 h 1647132"/>
              <a:gd name="connsiteX3-7" fmla="*/ 373313 w 1800000"/>
              <a:gd name="connsiteY3-8" fmla="*/ 1645498 h 1647132"/>
              <a:gd name="connsiteX4" fmla="*/ 0 w 1800000"/>
              <a:gd name="connsiteY4" fmla="*/ 1647132 h 1647132"/>
              <a:gd name="connsiteX0-9" fmla="*/ 0 w 1026633"/>
              <a:gd name="connsiteY0-10" fmla="*/ 1647132 h 1647132"/>
              <a:gd name="connsiteX1-11" fmla="*/ 0 w 1026633"/>
              <a:gd name="connsiteY1-12" fmla="*/ 0 h 1647132"/>
              <a:gd name="connsiteX2-13" fmla="*/ 1026633 w 1026633"/>
              <a:gd name="connsiteY2-14" fmla="*/ 940249 h 1647132"/>
              <a:gd name="connsiteX3-15" fmla="*/ 373313 w 1026633"/>
              <a:gd name="connsiteY3-16" fmla="*/ 1645498 h 1647132"/>
              <a:gd name="connsiteX4-17" fmla="*/ 0 w 1026633"/>
              <a:gd name="connsiteY4-18" fmla="*/ 1647132 h 1647132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灯片编号占位符 34"/>
          <p:cNvSpPr txBox="1"/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fld>
            <a:endParaRPr lang="zh-CN" altLang="en-US" sz="3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185976" y="655017"/>
            <a:ext cx="725013" cy="540000"/>
            <a:chOff x="2679236" y="1008128"/>
            <a:chExt cx="2305176" cy="1716930"/>
          </a:xfrm>
        </p:grpSpPr>
        <p:sp>
          <p:nvSpPr>
            <p:cNvPr id="16" name="圆柱形 15"/>
            <p:cNvSpPr/>
            <p:nvPr/>
          </p:nvSpPr>
          <p:spPr>
            <a:xfrm>
              <a:off x="3757068" y="1788954"/>
              <a:ext cx="144000" cy="936104"/>
            </a:xfrm>
            <a:prstGeom prst="can">
              <a:avLst>
                <a:gd name="adj" fmla="val 30102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228"/>
            <p:cNvSpPr/>
            <p:nvPr/>
          </p:nvSpPr>
          <p:spPr>
            <a:xfrm rot="18089381">
              <a:off x="3063522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228"/>
            <p:cNvSpPr/>
            <p:nvPr/>
          </p:nvSpPr>
          <p:spPr>
            <a:xfrm rot="3510619" flipH="1">
              <a:off x="3997059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TextBox 27"/>
          <p:cNvSpPr txBox="1"/>
          <p:nvPr/>
        </p:nvSpPr>
        <p:spPr>
          <a:xfrm>
            <a:off x="1475656" y="758850"/>
            <a:ext cx="33248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各音频格式的区别</a:t>
            </a:r>
            <a:endParaRPr lang="zh-CN" altLang="en-US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音频格式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rot="16200000">
            <a:off x="-661519" y="3639758"/>
            <a:ext cx="19763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ww.hunanweike.com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49" y="1716040"/>
            <a:ext cx="6422035" cy="2148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  <p:sp>
        <p:nvSpPr>
          <p:cNvPr id="4" name="TextBox 27"/>
          <p:cNvSpPr txBox="1"/>
          <p:nvPr/>
        </p:nvSpPr>
        <p:spPr>
          <a:xfrm>
            <a:off x="2095077" y="1598053"/>
            <a:ext cx="1252787" cy="743986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200" dirty="0" smtClean="0">
                <a:solidFill>
                  <a:schemeClr val="bg1"/>
                </a:solidFill>
              </a:rPr>
              <a:t>工具：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6" name="TextBox 27"/>
          <p:cNvSpPr txBox="1"/>
          <p:nvPr/>
        </p:nvSpPr>
        <p:spPr>
          <a:xfrm>
            <a:off x="3523868" y="2420738"/>
            <a:ext cx="3979643" cy="738664"/>
          </a:xfrm>
          <a:prstGeom prst="rect">
            <a:avLst/>
          </a:prstGeom>
          <a:solidFill>
            <a:srgbClr val="414141"/>
          </a:solidFill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/>
              <a:t>格式工厂</a:t>
            </a:r>
            <a:endParaRPr lang="zh-CN" altLang="en-US" sz="2800" dirty="0"/>
          </a:p>
        </p:txBody>
      </p:sp>
      <p:sp>
        <p:nvSpPr>
          <p:cNvPr id="12" name="直角三角形 11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-1" fmla="*/ 0 w 1800000"/>
              <a:gd name="connsiteY0-2" fmla="*/ 1647132 h 1647132"/>
              <a:gd name="connsiteX1-3" fmla="*/ 0 w 1800000"/>
              <a:gd name="connsiteY1-4" fmla="*/ 0 h 1647132"/>
              <a:gd name="connsiteX2-5" fmla="*/ 1800000 w 1800000"/>
              <a:gd name="connsiteY2-6" fmla="*/ 1647132 h 1647132"/>
              <a:gd name="connsiteX3-7" fmla="*/ 373313 w 1800000"/>
              <a:gd name="connsiteY3-8" fmla="*/ 1645498 h 1647132"/>
              <a:gd name="connsiteX4" fmla="*/ 0 w 1800000"/>
              <a:gd name="connsiteY4" fmla="*/ 1647132 h 1647132"/>
              <a:gd name="connsiteX0-9" fmla="*/ 0 w 1026633"/>
              <a:gd name="connsiteY0-10" fmla="*/ 1647132 h 1647132"/>
              <a:gd name="connsiteX1-11" fmla="*/ 0 w 1026633"/>
              <a:gd name="connsiteY1-12" fmla="*/ 0 h 1647132"/>
              <a:gd name="connsiteX2-13" fmla="*/ 1026633 w 1026633"/>
              <a:gd name="connsiteY2-14" fmla="*/ 940249 h 1647132"/>
              <a:gd name="connsiteX3-15" fmla="*/ 373313 w 1026633"/>
              <a:gd name="connsiteY3-16" fmla="*/ 1645498 h 1647132"/>
              <a:gd name="connsiteX4-17" fmla="*/ 0 w 1026633"/>
              <a:gd name="connsiteY4-18" fmla="*/ 1647132 h 1647132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灯片编号占位符 34"/>
          <p:cNvSpPr txBox="1"/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fld>
            <a:endParaRPr lang="zh-CN" altLang="en-US" sz="3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185976" y="655017"/>
            <a:ext cx="725013" cy="540000"/>
            <a:chOff x="2679236" y="1008128"/>
            <a:chExt cx="2305176" cy="1716930"/>
          </a:xfrm>
        </p:grpSpPr>
        <p:sp>
          <p:nvSpPr>
            <p:cNvPr id="16" name="圆柱形 15"/>
            <p:cNvSpPr/>
            <p:nvPr/>
          </p:nvSpPr>
          <p:spPr>
            <a:xfrm>
              <a:off x="3757068" y="1788954"/>
              <a:ext cx="144000" cy="936104"/>
            </a:xfrm>
            <a:prstGeom prst="can">
              <a:avLst>
                <a:gd name="adj" fmla="val 30102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228"/>
            <p:cNvSpPr/>
            <p:nvPr/>
          </p:nvSpPr>
          <p:spPr>
            <a:xfrm rot="18089381">
              <a:off x="3063522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228"/>
            <p:cNvSpPr/>
            <p:nvPr/>
          </p:nvSpPr>
          <p:spPr>
            <a:xfrm rot="3510619" flipH="1">
              <a:off x="3997059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TextBox 27"/>
          <p:cNvSpPr txBox="1"/>
          <p:nvPr/>
        </p:nvSpPr>
        <p:spPr>
          <a:xfrm>
            <a:off x="1475656" y="758850"/>
            <a:ext cx="33248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音频格式之间如何转换？</a:t>
            </a:r>
            <a:endParaRPr lang="zh-CN" altLang="en-US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音频格式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rot="16200000">
            <a:off x="-661519" y="3639758"/>
            <a:ext cx="19763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ww.hunanweike.com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812360" y="2605404"/>
            <a:ext cx="757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演示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086353" y="58033"/>
            <a:ext cx="2758381" cy="1696237"/>
          </a:xfrm>
          <a:custGeom>
            <a:avLst/>
            <a:gdLst>
              <a:gd name="connsiteX0" fmla="*/ 0 w 2753878"/>
              <a:gd name="connsiteY0" fmla="*/ 2520000 h 2520000"/>
              <a:gd name="connsiteX1" fmla="*/ 0 w 2753878"/>
              <a:gd name="connsiteY1" fmla="*/ 0 h 2520000"/>
              <a:gd name="connsiteX2" fmla="*/ 2753878 w 2753878"/>
              <a:gd name="connsiteY2" fmla="*/ 2520000 h 2520000"/>
              <a:gd name="connsiteX3" fmla="*/ 0 w 2753878"/>
              <a:gd name="connsiteY3" fmla="*/ 2520000 h 2520000"/>
              <a:gd name="connsiteX0-1" fmla="*/ 4503 w 2758381"/>
              <a:gd name="connsiteY0-2" fmla="*/ 2520000 h 2520000"/>
              <a:gd name="connsiteX1-3" fmla="*/ 0 w 2758381"/>
              <a:gd name="connsiteY1-4" fmla="*/ 1795327 h 2520000"/>
              <a:gd name="connsiteX2-5" fmla="*/ 4503 w 2758381"/>
              <a:gd name="connsiteY2-6" fmla="*/ 0 h 2520000"/>
              <a:gd name="connsiteX3-7" fmla="*/ 2758381 w 2758381"/>
              <a:gd name="connsiteY3-8" fmla="*/ 2520000 h 2520000"/>
              <a:gd name="connsiteX4" fmla="*/ 4503 w 2758381"/>
              <a:gd name="connsiteY4" fmla="*/ 2520000 h 2520000"/>
              <a:gd name="connsiteX0-9" fmla="*/ 4503 w 2758381"/>
              <a:gd name="connsiteY0-10" fmla="*/ 1696237 h 1696237"/>
              <a:gd name="connsiteX1-11" fmla="*/ 0 w 2758381"/>
              <a:gd name="connsiteY1-12" fmla="*/ 971564 h 1696237"/>
              <a:gd name="connsiteX2-13" fmla="*/ 877508 w 2758381"/>
              <a:gd name="connsiteY2-14" fmla="*/ 0 h 1696237"/>
              <a:gd name="connsiteX3-15" fmla="*/ 2758381 w 2758381"/>
              <a:gd name="connsiteY3-16" fmla="*/ 1696237 h 1696237"/>
              <a:gd name="connsiteX4-17" fmla="*/ 4503 w 2758381"/>
              <a:gd name="connsiteY4-18" fmla="*/ 1696237 h 1696237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2758381" h="1696237">
                <a:moveTo>
                  <a:pt x="4503" y="1696237"/>
                </a:moveTo>
                <a:lnTo>
                  <a:pt x="0" y="971564"/>
                </a:lnTo>
                <a:lnTo>
                  <a:pt x="877508" y="0"/>
                </a:lnTo>
                <a:lnTo>
                  <a:pt x="2758381" y="1696237"/>
                </a:lnTo>
                <a:lnTo>
                  <a:pt x="4503" y="1696237"/>
                </a:lnTo>
                <a:close/>
              </a:path>
            </a:pathLst>
          </a:cu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-1" fmla="*/ 0 w 1800000"/>
              <a:gd name="connsiteY0-2" fmla="*/ 1647132 h 1647132"/>
              <a:gd name="connsiteX1-3" fmla="*/ 0 w 1800000"/>
              <a:gd name="connsiteY1-4" fmla="*/ 0 h 1647132"/>
              <a:gd name="connsiteX2-5" fmla="*/ 1800000 w 1800000"/>
              <a:gd name="connsiteY2-6" fmla="*/ 1647132 h 1647132"/>
              <a:gd name="connsiteX3-7" fmla="*/ 373313 w 1800000"/>
              <a:gd name="connsiteY3-8" fmla="*/ 1645498 h 1647132"/>
              <a:gd name="connsiteX4" fmla="*/ 0 w 1800000"/>
              <a:gd name="connsiteY4" fmla="*/ 1647132 h 1647132"/>
              <a:gd name="connsiteX0-9" fmla="*/ 0 w 1026633"/>
              <a:gd name="connsiteY0-10" fmla="*/ 1647132 h 1647132"/>
              <a:gd name="connsiteX1-11" fmla="*/ 0 w 1026633"/>
              <a:gd name="connsiteY1-12" fmla="*/ 0 h 1647132"/>
              <a:gd name="connsiteX2-13" fmla="*/ 1026633 w 1026633"/>
              <a:gd name="connsiteY2-14" fmla="*/ 940249 h 1647132"/>
              <a:gd name="connsiteX3-15" fmla="*/ 373313 w 1026633"/>
              <a:gd name="connsiteY3-16" fmla="*/ 1645498 h 1647132"/>
              <a:gd name="connsiteX4-17" fmla="*/ 0 w 1026633"/>
              <a:gd name="connsiteY4-18" fmla="*/ 1647132 h 1647132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17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-1" fmla="*/ 323850 w 654050"/>
                <a:gd name="connsiteY0-2" fmla="*/ 0 h 1400175"/>
                <a:gd name="connsiteX1-3" fmla="*/ 104775 w 654050"/>
                <a:gd name="connsiteY1-4" fmla="*/ 190500 h 1400175"/>
                <a:gd name="connsiteX2-5" fmla="*/ 0 w 654050"/>
                <a:gd name="connsiteY2-6" fmla="*/ 828675 h 1400175"/>
                <a:gd name="connsiteX3-7" fmla="*/ 654050 w 654050"/>
                <a:gd name="connsiteY3-8" fmla="*/ 752475 h 1400175"/>
                <a:gd name="connsiteX4-9" fmla="*/ 333375 w 654050"/>
                <a:gd name="connsiteY4-10" fmla="*/ 1285875 h 1400175"/>
                <a:gd name="connsiteX5-11" fmla="*/ 476250 w 654050"/>
                <a:gd name="connsiteY5-12" fmla="*/ 1400175 h 1400175"/>
                <a:gd name="connsiteX0-13" fmla="*/ 331515 w 661715"/>
                <a:gd name="connsiteY0-14" fmla="*/ 0 h 1400175"/>
                <a:gd name="connsiteX1-15" fmla="*/ 112440 w 661715"/>
                <a:gd name="connsiteY1-16" fmla="*/ 190500 h 1400175"/>
                <a:gd name="connsiteX2-17" fmla="*/ 7665 w 661715"/>
                <a:gd name="connsiteY2-18" fmla="*/ 828675 h 1400175"/>
                <a:gd name="connsiteX3-19" fmla="*/ 1315 w 661715"/>
                <a:gd name="connsiteY3-20" fmla="*/ 885825 h 1400175"/>
                <a:gd name="connsiteX4-21" fmla="*/ 661715 w 661715"/>
                <a:gd name="connsiteY4-22" fmla="*/ 752475 h 1400175"/>
                <a:gd name="connsiteX5-23" fmla="*/ 341040 w 661715"/>
                <a:gd name="connsiteY5-24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  <a:cxn ang="0">
                  <a:pos x="connsiteX5-23" y="connsiteY5-24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7"/>
          <p:cNvSpPr txBox="1"/>
          <p:nvPr/>
        </p:nvSpPr>
        <p:spPr>
          <a:xfrm>
            <a:off x="1471393" y="736012"/>
            <a:ext cx="4119582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sym typeface="+mn-ea"/>
              </a:rPr>
              <a:t>多媒体实用技术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灯片编号占位符 34"/>
          <p:cNvSpPr>
            <a:spLocks noGrp="1"/>
          </p:cNvSpPr>
          <p:nvPr>
            <p:ph type="sldNum" sz="quarter" idx="12"/>
          </p:nvPr>
        </p:nvSpPr>
        <p:spPr>
          <a:xfrm>
            <a:off x="6902896" y="4659982"/>
            <a:ext cx="2133600" cy="345852"/>
          </a:xfrm>
        </p:spPr>
        <p:txBody>
          <a:bodyPr vert="horz" lIns="91440" tIns="45720" rIns="91440" bIns="45720" rtlCol="0" anchor="ctr"/>
          <a:lstStyle/>
          <a:p>
            <a:fld id="{38BF9860-5A5F-4134-A016-F0B094DF592E}" type="slidenum">
              <a:rPr lang="zh-CN" altLang="en-US" sz="3600" b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fld>
            <a:endParaRPr lang="zh-CN" altLang="en-US" sz="3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3910672" y="2877472"/>
            <a:ext cx="1232842" cy="1440000"/>
            <a:chOff x="5420341" y="713301"/>
            <a:chExt cx="878400" cy="1026000"/>
          </a:xfrm>
        </p:grpSpPr>
        <p:sp>
          <p:nvSpPr>
            <p:cNvPr id="30" name="梯形 29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E60000"/>
                </a:gs>
                <a:gs pos="100000">
                  <a:srgbClr val="FF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梯形 30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E60000"/>
                </a:gs>
                <a:gs pos="100000">
                  <a:srgbClr val="FF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2250928" y="2877472"/>
            <a:ext cx="1232842" cy="1440000"/>
            <a:chOff x="5420341" y="713301"/>
            <a:chExt cx="878400" cy="1026000"/>
          </a:xfrm>
        </p:grpSpPr>
        <p:sp>
          <p:nvSpPr>
            <p:cNvPr id="34" name="梯形 33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A0A0A"/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梯形 34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A0A0A"/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5600794" y="2877473"/>
            <a:ext cx="1232842" cy="1440000"/>
            <a:chOff x="5420341" y="713301"/>
            <a:chExt cx="878400" cy="1026000"/>
          </a:xfrm>
        </p:grpSpPr>
        <p:sp>
          <p:nvSpPr>
            <p:cNvPr id="40" name="梯形 39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05BA0"/>
                </a:gs>
                <a:gs pos="100000">
                  <a:srgbClr val="0070C0"/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梯形 40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adFill flip="none" rotWithShape="1">
              <a:gsLst>
                <a:gs pos="0">
                  <a:srgbClr val="005BA0"/>
                </a:gs>
                <a:gs pos="100000">
                  <a:srgbClr val="0070C0"/>
                </a:gs>
              </a:gsLst>
              <a:lin ang="162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437732" y="3274307"/>
            <a:ext cx="895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PEG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59536" y="3248383"/>
            <a:ext cx="844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ASF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74198" y="3274308"/>
            <a:ext cx="886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RM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52320" y="2524887"/>
            <a:ext cx="7519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EPS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 rot="16200000">
            <a:off x="-661519" y="3639758"/>
            <a:ext cx="19763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ww.hunanweike.com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视频格式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组合 46"/>
          <p:cNvGrpSpPr>
            <a:grpSpLocks noChangeAspect="1"/>
          </p:cNvGrpSpPr>
          <p:nvPr/>
        </p:nvGrpSpPr>
        <p:grpSpPr>
          <a:xfrm>
            <a:off x="2250928" y="1350071"/>
            <a:ext cx="1232842" cy="1440000"/>
            <a:chOff x="5420341" y="713301"/>
            <a:chExt cx="878400" cy="1026000"/>
          </a:xfrm>
          <a:solidFill>
            <a:srgbClr val="00B050"/>
          </a:solidFill>
        </p:grpSpPr>
        <p:sp>
          <p:nvSpPr>
            <p:cNvPr id="48" name="梯形 47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梯形 48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0" name="组合 49"/>
          <p:cNvGrpSpPr>
            <a:grpSpLocks noChangeAspect="1"/>
          </p:cNvGrpSpPr>
          <p:nvPr/>
        </p:nvGrpSpPr>
        <p:grpSpPr>
          <a:xfrm>
            <a:off x="3910672" y="1319311"/>
            <a:ext cx="1232842" cy="1440000"/>
            <a:chOff x="5420341" y="713301"/>
            <a:chExt cx="878400" cy="1026000"/>
          </a:xfrm>
          <a:solidFill>
            <a:srgbClr val="FFFF00"/>
          </a:solidFill>
        </p:grpSpPr>
        <p:sp>
          <p:nvSpPr>
            <p:cNvPr id="51" name="梯形 50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梯形 51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3" name="组合 52"/>
          <p:cNvGrpSpPr>
            <a:grpSpLocks noChangeAspect="1"/>
          </p:cNvGrpSpPr>
          <p:nvPr/>
        </p:nvGrpSpPr>
        <p:grpSpPr>
          <a:xfrm>
            <a:off x="5590973" y="1350070"/>
            <a:ext cx="1232842" cy="1440000"/>
            <a:chOff x="5420341" y="713301"/>
            <a:chExt cx="878400" cy="102600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4" name="梯形 53"/>
            <p:cNvSpPr/>
            <p:nvPr/>
          </p:nvSpPr>
          <p:spPr>
            <a:xfrm rot="5400000" flipH="1">
              <a:off x="5566141" y="1006701"/>
              <a:ext cx="1026000" cy="439200"/>
            </a:xfrm>
            <a:prstGeom prst="trapezoid">
              <a:avLst>
                <a:gd name="adj" fmla="val 59175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梯形 54"/>
            <p:cNvSpPr/>
            <p:nvPr/>
          </p:nvSpPr>
          <p:spPr>
            <a:xfrm rot="16200000">
              <a:off x="5126941" y="1006701"/>
              <a:ext cx="1026000" cy="439200"/>
            </a:xfrm>
            <a:prstGeom prst="trapezoid">
              <a:avLst>
                <a:gd name="adj" fmla="val 59175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6" name="矩形 55"/>
          <p:cNvSpPr/>
          <p:nvPr/>
        </p:nvSpPr>
        <p:spPr>
          <a:xfrm>
            <a:off x="2538028" y="1716145"/>
            <a:ext cx="795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MOV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139952" y="1707654"/>
            <a:ext cx="7546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AVI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796136" y="1707654"/>
            <a:ext cx="8098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FLV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  <p:sp>
        <p:nvSpPr>
          <p:cNvPr id="12" name="直角三角形 11"/>
          <p:cNvSpPr>
            <a:spLocks noChangeAspect="1"/>
          </p:cNvSpPr>
          <p:nvPr/>
        </p:nvSpPr>
        <p:spPr bwMode="auto">
          <a:xfrm rot="18745698" flipH="1">
            <a:off x="-1389639" y="-630069"/>
            <a:ext cx="2753878" cy="2520000"/>
          </a:xfrm>
          <a:prstGeom prst="rtTriangle">
            <a:avLst/>
          </a:pr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-1" fmla="*/ 0 w 1800000"/>
              <a:gd name="connsiteY0-2" fmla="*/ 1647132 h 1647132"/>
              <a:gd name="connsiteX1-3" fmla="*/ 0 w 1800000"/>
              <a:gd name="connsiteY1-4" fmla="*/ 0 h 1647132"/>
              <a:gd name="connsiteX2-5" fmla="*/ 1800000 w 1800000"/>
              <a:gd name="connsiteY2-6" fmla="*/ 1647132 h 1647132"/>
              <a:gd name="connsiteX3-7" fmla="*/ 373313 w 1800000"/>
              <a:gd name="connsiteY3-8" fmla="*/ 1645498 h 1647132"/>
              <a:gd name="connsiteX4" fmla="*/ 0 w 1800000"/>
              <a:gd name="connsiteY4" fmla="*/ 1647132 h 1647132"/>
              <a:gd name="connsiteX0-9" fmla="*/ 0 w 1026633"/>
              <a:gd name="connsiteY0-10" fmla="*/ 1647132 h 1647132"/>
              <a:gd name="connsiteX1-11" fmla="*/ 0 w 1026633"/>
              <a:gd name="connsiteY1-12" fmla="*/ 0 h 1647132"/>
              <a:gd name="connsiteX2-13" fmla="*/ 1026633 w 1026633"/>
              <a:gd name="connsiteY2-14" fmla="*/ 940249 h 1647132"/>
              <a:gd name="connsiteX3-15" fmla="*/ 373313 w 1026633"/>
              <a:gd name="connsiteY3-16" fmla="*/ 1645498 h 1647132"/>
              <a:gd name="connsiteX4-17" fmla="*/ 0 w 1026633"/>
              <a:gd name="connsiteY4-18" fmla="*/ 1647132 h 1647132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灯片编号占位符 34"/>
          <p:cNvSpPr txBox="1"/>
          <p:nvPr/>
        </p:nvSpPr>
        <p:spPr>
          <a:xfrm>
            <a:off x="8388424" y="4659982"/>
            <a:ext cx="755576" cy="3458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BF9860-5A5F-4134-A016-F0B094DF592E}" type="slidenum">
              <a:rPr lang="zh-CN" altLang="en-US" sz="3600" b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fld>
            <a:endParaRPr lang="zh-CN" altLang="en-US" sz="3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185976" y="655017"/>
            <a:ext cx="725013" cy="540000"/>
            <a:chOff x="2679236" y="1008128"/>
            <a:chExt cx="2305176" cy="1716930"/>
          </a:xfrm>
        </p:grpSpPr>
        <p:sp>
          <p:nvSpPr>
            <p:cNvPr id="16" name="圆柱形 15"/>
            <p:cNvSpPr/>
            <p:nvPr/>
          </p:nvSpPr>
          <p:spPr>
            <a:xfrm>
              <a:off x="3757068" y="1788954"/>
              <a:ext cx="144000" cy="936104"/>
            </a:xfrm>
            <a:prstGeom prst="can">
              <a:avLst>
                <a:gd name="adj" fmla="val 30102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228"/>
            <p:cNvSpPr/>
            <p:nvPr/>
          </p:nvSpPr>
          <p:spPr>
            <a:xfrm rot="18089381">
              <a:off x="3063522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228"/>
            <p:cNvSpPr/>
            <p:nvPr/>
          </p:nvSpPr>
          <p:spPr>
            <a:xfrm rot="3510619" flipH="1">
              <a:off x="3997059" y="623842"/>
              <a:ext cx="603067" cy="1371639"/>
            </a:xfrm>
            <a:custGeom>
              <a:avLst/>
              <a:gdLst/>
              <a:ahLst/>
              <a:cxnLst/>
              <a:rect l="l" t="t" r="r" b="b"/>
              <a:pathLst>
                <a:path w="603067" h="1371639">
                  <a:moveTo>
                    <a:pt x="517955" y="0"/>
                  </a:moveTo>
                  <a:cubicBezTo>
                    <a:pt x="572683" y="133022"/>
                    <a:pt x="603067" y="283689"/>
                    <a:pt x="603067" y="443196"/>
                  </a:cubicBezTo>
                  <a:cubicBezTo>
                    <a:pt x="603067" y="871670"/>
                    <a:pt x="383822" y="1236356"/>
                    <a:pt x="76999" y="1371639"/>
                  </a:cubicBezTo>
                  <a:cubicBezTo>
                    <a:pt x="5321" y="1193877"/>
                    <a:pt x="-19451" y="983203"/>
                    <a:pt x="16027" y="765153"/>
                  </a:cubicBezTo>
                  <a:cubicBezTo>
                    <a:pt x="72664" y="417053"/>
                    <a:pt x="268970" y="135463"/>
                    <a:pt x="5179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TextBox 27"/>
          <p:cNvSpPr txBox="1"/>
          <p:nvPr/>
        </p:nvSpPr>
        <p:spPr>
          <a:xfrm>
            <a:off x="1475656" y="758850"/>
            <a:ext cx="33248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各视频格式之间的转换工具？</a:t>
            </a:r>
            <a:endParaRPr lang="zh-CN" altLang="en-US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7"/>
          <p:cNvSpPr txBox="1"/>
          <p:nvPr/>
        </p:nvSpPr>
        <p:spPr>
          <a:xfrm>
            <a:off x="827584" y="2176285"/>
            <a:ext cx="456532" cy="215908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视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频格式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rot="16200000">
            <a:off x="-661519" y="3639758"/>
            <a:ext cx="19763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ww.hunanweike.com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930" y="1779905"/>
            <a:ext cx="2676525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6059125" y="1161191"/>
            <a:ext cx="2329299" cy="2880000"/>
            <a:chOff x="2573486" y="1651811"/>
            <a:chExt cx="788988" cy="975523"/>
          </a:xfrm>
        </p:grpSpPr>
        <p:grpSp>
          <p:nvGrpSpPr>
            <p:cNvPr id="26" name="组合 25"/>
            <p:cNvGrpSpPr/>
            <p:nvPr/>
          </p:nvGrpSpPr>
          <p:grpSpPr>
            <a:xfrm>
              <a:off x="2987824" y="1651811"/>
              <a:ext cx="374650" cy="844550"/>
              <a:chOff x="2051720" y="4776788"/>
              <a:chExt cx="374650" cy="844550"/>
            </a:xfrm>
          </p:grpSpPr>
          <p:sp>
            <p:nvSpPr>
              <p:cNvPr id="27" name="Freeform 949"/>
              <p:cNvSpPr>
                <a:spLocks noEditPoints="1"/>
              </p:cNvSpPr>
              <p:nvPr/>
            </p:nvSpPr>
            <p:spPr bwMode="auto">
              <a:xfrm>
                <a:off x="2051720" y="4776788"/>
                <a:ext cx="374650" cy="844550"/>
              </a:xfrm>
              <a:custGeom>
                <a:avLst/>
                <a:gdLst>
                  <a:gd name="T0" fmla="*/ 224 w 236"/>
                  <a:gd name="T1" fmla="*/ 124 h 532"/>
                  <a:gd name="T2" fmla="*/ 216 w 236"/>
                  <a:gd name="T3" fmla="*/ 104 h 532"/>
                  <a:gd name="T4" fmla="*/ 198 w 236"/>
                  <a:gd name="T5" fmla="*/ 48 h 532"/>
                  <a:gd name="T6" fmla="*/ 190 w 236"/>
                  <a:gd name="T7" fmla="*/ 26 h 532"/>
                  <a:gd name="T8" fmla="*/ 164 w 236"/>
                  <a:gd name="T9" fmla="*/ 32 h 532"/>
                  <a:gd name="T10" fmla="*/ 156 w 236"/>
                  <a:gd name="T11" fmla="*/ 50 h 532"/>
                  <a:gd name="T12" fmla="*/ 160 w 236"/>
                  <a:gd name="T13" fmla="*/ 62 h 532"/>
                  <a:gd name="T14" fmla="*/ 128 w 236"/>
                  <a:gd name="T15" fmla="*/ 98 h 532"/>
                  <a:gd name="T16" fmla="*/ 82 w 236"/>
                  <a:gd name="T17" fmla="*/ 78 h 532"/>
                  <a:gd name="T18" fmla="*/ 80 w 236"/>
                  <a:gd name="T19" fmla="*/ 42 h 532"/>
                  <a:gd name="T20" fmla="*/ 76 w 236"/>
                  <a:gd name="T21" fmla="*/ 20 h 532"/>
                  <a:gd name="T22" fmla="*/ 64 w 236"/>
                  <a:gd name="T23" fmla="*/ 6 h 532"/>
                  <a:gd name="T24" fmla="*/ 40 w 236"/>
                  <a:gd name="T25" fmla="*/ 4 h 532"/>
                  <a:gd name="T26" fmla="*/ 30 w 236"/>
                  <a:gd name="T27" fmla="*/ 20 h 532"/>
                  <a:gd name="T28" fmla="*/ 32 w 236"/>
                  <a:gd name="T29" fmla="*/ 54 h 532"/>
                  <a:gd name="T30" fmla="*/ 44 w 236"/>
                  <a:gd name="T31" fmla="*/ 82 h 532"/>
                  <a:gd name="T32" fmla="*/ 24 w 236"/>
                  <a:gd name="T33" fmla="*/ 96 h 532"/>
                  <a:gd name="T34" fmla="*/ 8 w 236"/>
                  <a:gd name="T35" fmla="*/ 114 h 532"/>
                  <a:gd name="T36" fmla="*/ 8 w 236"/>
                  <a:gd name="T37" fmla="*/ 176 h 532"/>
                  <a:gd name="T38" fmla="*/ 2 w 236"/>
                  <a:gd name="T39" fmla="*/ 236 h 532"/>
                  <a:gd name="T40" fmla="*/ 14 w 236"/>
                  <a:gd name="T41" fmla="*/ 284 h 532"/>
                  <a:gd name="T42" fmla="*/ 20 w 236"/>
                  <a:gd name="T43" fmla="*/ 322 h 532"/>
                  <a:gd name="T44" fmla="*/ 36 w 236"/>
                  <a:gd name="T45" fmla="*/ 444 h 532"/>
                  <a:gd name="T46" fmla="*/ 46 w 236"/>
                  <a:gd name="T47" fmla="*/ 476 h 532"/>
                  <a:gd name="T48" fmla="*/ 52 w 236"/>
                  <a:gd name="T49" fmla="*/ 458 h 532"/>
                  <a:gd name="T50" fmla="*/ 60 w 236"/>
                  <a:gd name="T51" fmla="*/ 422 h 532"/>
                  <a:gd name="T52" fmla="*/ 56 w 236"/>
                  <a:gd name="T53" fmla="*/ 330 h 532"/>
                  <a:gd name="T54" fmla="*/ 60 w 236"/>
                  <a:gd name="T55" fmla="*/ 302 h 532"/>
                  <a:gd name="T56" fmla="*/ 68 w 236"/>
                  <a:gd name="T57" fmla="*/ 402 h 532"/>
                  <a:gd name="T58" fmla="*/ 78 w 236"/>
                  <a:gd name="T59" fmla="*/ 472 h 532"/>
                  <a:gd name="T60" fmla="*/ 76 w 236"/>
                  <a:gd name="T61" fmla="*/ 488 h 532"/>
                  <a:gd name="T62" fmla="*/ 86 w 236"/>
                  <a:gd name="T63" fmla="*/ 508 h 532"/>
                  <a:gd name="T64" fmla="*/ 98 w 236"/>
                  <a:gd name="T65" fmla="*/ 530 h 532"/>
                  <a:gd name="T66" fmla="*/ 106 w 236"/>
                  <a:gd name="T67" fmla="*/ 490 h 532"/>
                  <a:gd name="T68" fmla="*/ 108 w 236"/>
                  <a:gd name="T69" fmla="*/ 398 h 532"/>
                  <a:gd name="T70" fmla="*/ 108 w 236"/>
                  <a:gd name="T71" fmla="*/ 288 h 532"/>
                  <a:gd name="T72" fmla="*/ 110 w 236"/>
                  <a:gd name="T73" fmla="*/ 254 h 532"/>
                  <a:gd name="T74" fmla="*/ 126 w 236"/>
                  <a:gd name="T75" fmla="*/ 264 h 532"/>
                  <a:gd name="T76" fmla="*/ 122 w 236"/>
                  <a:gd name="T77" fmla="*/ 368 h 532"/>
                  <a:gd name="T78" fmla="*/ 112 w 236"/>
                  <a:gd name="T79" fmla="*/ 436 h 532"/>
                  <a:gd name="T80" fmla="*/ 120 w 236"/>
                  <a:gd name="T81" fmla="*/ 478 h 532"/>
                  <a:gd name="T82" fmla="*/ 138 w 236"/>
                  <a:gd name="T83" fmla="*/ 482 h 532"/>
                  <a:gd name="T84" fmla="*/ 138 w 236"/>
                  <a:gd name="T85" fmla="*/ 448 h 532"/>
                  <a:gd name="T86" fmla="*/ 160 w 236"/>
                  <a:gd name="T87" fmla="*/ 346 h 532"/>
                  <a:gd name="T88" fmla="*/ 172 w 236"/>
                  <a:gd name="T89" fmla="*/ 334 h 532"/>
                  <a:gd name="T90" fmla="*/ 166 w 236"/>
                  <a:gd name="T91" fmla="*/ 406 h 532"/>
                  <a:gd name="T92" fmla="*/ 172 w 236"/>
                  <a:gd name="T93" fmla="*/ 444 h 532"/>
                  <a:gd name="T94" fmla="*/ 188 w 236"/>
                  <a:gd name="T95" fmla="*/ 458 h 532"/>
                  <a:gd name="T96" fmla="*/ 202 w 236"/>
                  <a:gd name="T97" fmla="*/ 444 h 532"/>
                  <a:gd name="T98" fmla="*/ 198 w 236"/>
                  <a:gd name="T99" fmla="*/ 408 h 532"/>
                  <a:gd name="T100" fmla="*/ 218 w 236"/>
                  <a:gd name="T101" fmla="*/ 302 h 532"/>
                  <a:gd name="T102" fmla="*/ 234 w 236"/>
                  <a:gd name="T103" fmla="*/ 220 h 532"/>
                  <a:gd name="T104" fmla="*/ 26 w 236"/>
                  <a:gd name="T105" fmla="*/ 94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6" h="532">
                    <a:moveTo>
                      <a:pt x="234" y="220"/>
                    </a:moveTo>
                    <a:lnTo>
                      <a:pt x="234" y="192"/>
                    </a:lnTo>
                    <a:lnTo>
                      <a:pt x="230" y="174"/>
                    </a:lnTo>
                    <a:lnTo>
                      <a:pt x="228" y="150"/>
                    </a:lnTo>
                    <a:lnTo>
                      <a:pt x="224" y="124"/>
                    </a:lnTo>
                    <a:lnTo>
                      <a:pt x="224" y="110"/>
                    </a:lnTo>
                    <a:lnTo>
                      <a:pt x="224" y="110"/>
                    </a:lnTo>
                    <a:lnTo>
                      <a:pt x="222" y="108"/>
                    </a:lnTo>
                    <a:lnTo>
                      <a:pt x="220" y="106"/>
                    </a:lnTo>
                    <a:lnTo>
                      <a:pt x="216" y="104"/>
                    </a:lnTo>
                    <a:lnTo>
                      <a:pt x="188" y="90"/>
                    </a:lnTo>
                    <a:lnTo>
                      <a:pt x="186" y="82"/>
                    </a:lnTo>
                    <a:lnTo>
                      <a:pt x="192" y="78"/>
                    </a:lnTo>
                    <a:lnTo>
                      <a:pt x="196" y="68"/>
                    </a:lnTo>
                    <a:lnTo>
                      <a:pt x="198" y="48"/>
                    </a:lnTo>
                    <a:lnTo>
                      <a:pt x="198" y="38"/>
                    </a:lnTo>
                    <a:lnTo>
                      <a:pt x="198" y="38"/>
                    </a:lnTo>
                    <a:lnTo>
                      <a:pt x="196" y="34"/>
                    </a:lnTo>
                    <a:lnTo>
                      <a:pt x="194" y="30"/>
                    </a:lnTo>
                    <a:lnTo>
                      <a:pt x="190" y="26"/>
                    </a:lnTo>
                    <a:lnTo>
                      <a:pt x="186" y="22"/>
                    </a:lnTo>
                    <a:lnTo>
                      <a:pt x="180" y="22"/>
                    </a:lnTo>
                    <a:lnTo>
                      <a:pt x="172" y="24"/>
                    </a:lnTo>
                    <a:lnTo>
                      <a:pt x="164" y="32"/>
                    </a:lnTo>
                    <a:lnTo>
                      <a:pt x="164" y="32"/>
                    </a:lnTo>
                    <a:lnTo>
                      <a:pt x="162" y="36"/>
                    </a:lnTo>
                    <a:lnTo>
                      <a:pt x="160" y="46"/>
                    </a:lnTo>
                    <a:lnTo>
                      <a:pt x="160" y="46"/>
                    </a:lnTo>
                    <a:lnTo>
                      <a:pt x="158" y="48"/>
                    </a:lnTo>
                    <a:lnTo>
                      <a:pt x="156" y="50"/>
                    </a:lnTo>
                    <a:lnTo>
                      <a:pt x="156" y="54"/>
                    </a:lnTo>
                    <a:lnTo>
                      <a:pt x="156" y="54"/>
                    </a:lnTo>
                    <a:lnTo>
                      <a:pt x="156" y="60"/>
                    </a:lnTo>
                    <a:lnTo>
                      <a:pt x="158" y="62"/>
                    </a:lnTo>
                    <a:lnTo>
                      <a:pt x="160" y="62"/>
                    </a:lnTo>
                    <a:lnTo>
                      <a:pt x="160" y="74"/>
                    </a:lnTo>
                    <a:lnTo>
                      <a:pt x="158" y="80"/>
                    </a:lnTo>
                    <a:lnTo>
                      <a:pt x="154" y="84"/>
                    </a:lnTo>
                    <a:lnTo>
                      <a:pt x="146" y="90"/>
                    </a:lnTo>
                    <a:lnTo>
                      <a:pt x="128" y="98"/>
                    </a:lnTo>
                    <a:lnTo>
                      <a:pt x="128" y="98"/>
                    </a:lnTo>
                    <a:lnTo>
                      <a:pt x="110" y="88"/>
                    </a:lnTo>
                    <a:lnTo>
                      <a:pt x="94" y="80"/>
                    </a:lnTo>
                    <a:lnTo>
                      <a:pt x="88" y="78"/>
                    </a:lnTo>
                    <a:lnTo>
                      <a:pt x="82" y="78"/>
                    </a:lnTo>
                    <a:lnTo>
                      <a:pt x="80" y="70"/>
                    </a:lnTo>
                    <a:lnTo>
                      <a:pt x="78" y="68"/>
                    </a:lnTo>
                    <a:lnTo>
                      <a:pt x="78" y="50"/>
                    </a:lnTo>
                    <a:lnTo>
                      <a:pt x="78" y="50"/>
                    </a:lnTo>
                    <a:lnTo>
                      <a:pt x="80" y="42"/>
                    </a:lnTo>
                    <a:lnTo>
                      <a:pt x="80" y="36"/>
                    </a:lnTo>
                    <a:lnTo>
                      <a:pt x="80" y="32"/>
                    </a:lnTo>
                    <a:lnTo>
                      <a:pt x="78" y="32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2" y="12"/>
                    </a:lnTo>
                    <a:lnTo>
                      <a:pt x="70" y="8"/>
                    </a:lnTo>
                    <a:lnTo>
                      <a:pt x="66" y="6"/>
                    </a:lnTo>
                    <a:lnTo>
                      <a:pt x="64" y="6"/>
                    </a:lnTo>
                    <a:lnTo>
                      <a:pt x="64" y="6"/>
                    </a:lnTo>
                    <a:lnTo>
                      <a:pt x="62" y="4"/>
                    </a:lnTo>
                    <a:lnTo>
                      <a:pt x="56" y="2"/>
                    </a:lnTo>
                    <a:lnTo>
                      <a:pt x="50" y="0"/>
                    </a:lnTo>
                    <a:lnTo>
                      <a:pt x="44" y="2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34" y="10"/>
                    </a:lnTo>
                    <a:lnTo>
                      <a:pt x="32" y="16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6"/>
                    </a:lnTo>
                    <a:lnTo>
                      <a:pt x="30" y="40"/>
                    </a:lnTo>
                    <a:lnTo>
                      <a:pt x="30" y="40"/>
                    </a:lnTo>
                    <a:lnTo>
                      <a:pt x="30" y="48"/>
                    </a:lnTo>
                    <a:lnTo>
                      <a:pt x="32" y="54"/>
                    </a:lnTo>
                    <a:lnTo>
                      <a:pt x="36" y="58"/>
                    </a:lnTo>
                    <a:lnTo>
                      <a:pt x="36" y="58"/>
                    </a:lnTo>
                    <a:lnTo>
                      <a:pt x="38" y="62"/>
                    </a:lnTo>
                    <a:lnTo>
                      <a:pt x="42" y="70"/>
                    </a:lnTo>
                    <a:lnTo>
                      <a:pt x="44" y="82"/>
                    </a:lnTo>
                    <a:lnTo>
                      <a:pt x="42" y="88"/>
                    </a:lnTo>
                    <a:lnTo>
                      <a:pt x="26" y="94"/>
                    </a:lnTo>
                    <a:lnTo>
                      <a:pt x="24" y="96"/>
                    </a:lnTo>
                    <a:lnTo>
                      <a:pt x="24" y="96"/>
                    </a:lnTo>
                    <a:lnTo>
                      <a:pt x="24" y="96"/>
                    </a:lnTo>
                    <a:lnTo>
                      <a:pt x="24" y="96"/>
                    </a:lnTo>
                    <a:lnTo>
                      <a:pt x="18" y="102"/>
                    </a:lnTo>
                    <a:lnTo>
                      <a:pt x="12" y="108"/>
                    </a:lnTo>
                    <a:lnTo>
                      <a:pt x="12" y="108"/>
                    </a:lnTo>
                    <a:lnTo>
                      <a:pt x="8" y="114"/>
                    </a:lnTo>
                    <a:lnTo>
                      <a:pt x="8" y="118"/>
                    </a:lnTo>
                    <a:lnTo>
                      <a:pt x="8" y="130"/>
                    </a:lnTo>
                    <a:lnTo>
                      <a:pt x="8" y="130"/>
                    </a:lnTo>
                    <a:lnTo>
                      <a:pt x="10" y="154"/>
                    </a:lnTo>
                    <a:lnTo>
                      <a:pt x="8" y="176"/>
                    </a:lnTo>
                    <a:lnTo>
                      <a:pt x="8" y="176"/>
                    </a:lnTo>
                    <a:lnTo>
                      <a:pt x="2" y="214"/>
                    </a:lnTo>
                    <a:lnTo>
                      <a:pt x="2" y="214"/>
                    </a:lnTo>
                    <a:lnTo>
                      <a:pt x="0" y="228"/>
                    </a:lnTo>
                    <a:lnTo>
                      <a:pt x="2" y="236"/>
                    </a:lnTo>
                    <a:lnTo>
                      <a:pt x="6" y="242"/>
                    </a:lnTo>
                    <a:lnTo>
                      <a:pt x="6" y="242"/>
                    </a:lnTo>
                    <a:lnTo>
                      <a:pt x="12" y="252"/>
                    </a:lnTo>
                    <a:lnTo>
                      <a:pt x="14" y="262"/>
                    </a:lnTo>
                    <a:lnTo>
                      <a:pt x="14" y="284"/>
                    </a:lnTo>
                    <a:lnTo>
                      <a:pt x="14" y="284"/>
                    </a:lnTo>
                    <a:lnTo>
                      <a:pt x="18" y="302"/>
                    </a:lnTo>
                    <a:lnTo>
                      <a:pt x="20" y="312"/>
                    </a:lnTo>
                    <a:lnTo>
                      <a:pt x="20" y="322"/>
                    </a:lnTo>
                    <a:lnTo>
                      <a:pt x="20" y="322"/>
                    </a:lnTo>
                    <a:lnTo>
                      <a:pt x="18" y="328"/>
                    </a:lnTo>
                    <a:lnTo>
                      <a:pt x="22" y="354"/>
                    </a:lnTo>
                    <a:lnTo>
                      <a:pt x="26" y="378"/>
                    </a:lnTo>
                    <a:lnTo>
                      <a:pt x="26" y="414"/>
                    </a:lnTo>
                    <a:lnTo>
                      <a:pt x="36" y="444"/>
                    </a:lnTo>
                    <a:lnTo>
                      <a:pt x="30" y="458"/>
                    </a:lnTo>
                    <a:lnTo>
                      <a:pt x="24" y="466"/>
                    </a:lnTo>
                    <a:lnTo>
                      <a:pt x="24" y="482"/>
                    </a:lnTo>
                    <a:lnTo>
                      <a:pt x="38" y="484"/>
                    </a:lnTo>
                    <a:lnTo>
                      <a:pt x="46" y="476"/>
                    </a:lnTo>
                    <a:lnTo>
                      <a:pt x="46" y="476"/>
                    </a:lnTo>
                    <a:lnTo>
                      <a:pt x="50" y="474"/>
                    </a:lnTo>
                    <a:lnTo>
                      <a:pt x="52" y="470"/>
                    </a:lnTo>
                    <a:lnTo>
                      <a:pt x="52" y="464"/>
                    </a:lnTo>
                    <a:lnTo>
                      <a:pt x="52" y="458"/>
                    </a:lnTo>
                    <a:lnTo>
                      <a:pt x="54" y="458"/>
                    </a:lnTo>
                    <a:lnTo>
                      <a:pt x="60" y="452"/>
                    </a:lnTo>
                    <a:lnTo>
                      <a:pt x="62" y="444"/>
                    </a:lnTo>
                    <a:lnTo>
                      <a:pt x="58" y="436"/>
                    </a:lnTo>
                    <a:lnTo>
                      <a:pt x="60" y="422"/>
                    </a:lnTo>
                    <a:lnTo>
                      <a:pt x="60" y="412"/>
                    </a:lnTo>
                    <a:lnTo>
                      <a:pt x="54" y="398"/>
                    </a:lnTo>
                    <a:lnTo>
                      <a:pt x="54" y="378"/>
                    </a:lnTo>
                    <a:lnTo>
                      <a:pt x="54" y="352"/>
                    </a:lnTo>
                    <a:lnTo>
                      <a:pt x="56" y="330"/>
                    </a:lnTo>
                    <a:lnTo>
                      <a:pt x="56" y="310"/>
                    </a:lnTo>
                    <a:lnTo>
                      <a:pt x="58" y="302"/>
                    </a:lnTo>
                    <a:lnTo>
                      <a:pt x="60" y="298"/>
                    </a:lnTo>
                    <a:lnTo>
                      <a:pt x="60" y="302"/>
                    </a:lnTo>
                    <a:lnTo>
                      <a:pt x="60" y="302"/>
                    </a:lnTo>
                    <a:lnTo>
                      <a:pt x="68" y="328"/>
                    </a:lnTo>
                    <a:lnTo>
                      <a:pt x="68" y="328"/>
                    </a:lnTo>
                    <a:lnTo>
                      <a:pt x="70" y="342"/>
                    </a:lnTo>
                    <a:lnTo>
                      <a:pt x="68" y="346"/>
                    </a:lnTo>
                    <a:lnTo>
                      <a:pt x="68" y="402"/>
                    </a:lnTo>
                    <a:lnTo>
                      <a:pt x="70" y="426"/>
                    </a:lnTo>
                    <a:lnTo>
                      <a:pt x="74" y="456"/>
                    </a:lnTo>
                    <a:lnTo>
                      <a:pt x="76" y="468"/>
                    </a:lnTo>
                    <a:lnTo>
                      <a:pt x="76" y="468"/>
                    </a:lnTo>
                    <a:lnTo>
                      <a:pt x="78" y="472"/>
                    </a:lnTo>
                    <a:lnTo>
                      <a:pt x="78" y="476"/>
                    </a:lnTo>
                    <a:lnTo>
                      <a:pt x="78" y="478"/>
                    </a:lnTo>
                    <a:lnTo>
                      <a:pt x="78" y="478"/>
                    </a:lnTo>
                    <a:lnTo>
                      <a:pt x="76" y="484"/>
                    </a:lnTo>
                    <a:lnTo>
                      <a:pt x="76" y="488"/>
                    </a:lnTo>
                    <a:lnTo>
                      <a:pt x="76" y="490"/>
                    </a:lnTo>
                    <a:lnTo>
                      <a:pt x="82" y="500"/>
                    </a:lnTo>
                    <a:lnTo>
                      <a:pt x="86" y="498"/>
                    </a:lnTo>
                    <a:lnTo>
                      <a:pt x="86" y="508"/>
                    </a:lnTo>
                    <a:lnTo>
                      <a:pt x="86" y="508"/>
                    </a:lnTo>
                    <a:lnTo>
                      <a:pt x="86" y="512"/>
                    </a:lnTo>
                    <a:lnTo>
                      <a:pt x="88" y="518"/>
                    </a:lnTo>
                    <a:lnTo>
                      <a:pt x="92" y="524"/>
                    </a:lnTo>
                    <a:lnTo>
                      <a:pt x="92" y="524"/>
                    </a:lnTo>
                    <a:lnTo>
                      <a:pt x="98" y="530"/>
                    </a:lnTo>
                    <a:lnTo>
                      <a:pt x="102" y="532"/>
                    </a:lnTo>
                    <a:lnTo>
                      <a:pt x="118" y="530"/>
                    </a:lnTo>
                    <a:lnTo>
                      <a:pt x="118" y="512"/>
                    </a:lnTo>
                    <a:lnTo>
                      <a:pt x="114" y="508"/>
                    </a:lnTo>
                    <a:lnTo>
                      <a:pt x="106" y="490"/>
                    </a:lnTo>
                    <a:lnTo>
                      <a:pt x="104" y="482"/>
                    </a:lnTo>
                    <a:lnTo>
                      <a:pt x="106" y="470"/>
                    </a:lnTo>
                    <a:lnTo>
                      <a:pt x="108" y="448"/>
                    </a:lnTo>
                    <a:lnTo>
                      <a:pt x="110" y="422"/>
                    </a:lnTo>
                    <a:lnTo>
                      <a:pt x="108" y="398"/>
                    </a:lnTo>
                    <a:lnTo>
                      <a:pt x="106" y="376"/>
                    </a:lnTo>
                    <a:lnTo>
                      <a:pt x="106" y="348"/>
                    </a:lnTo>
                    <a:lnTo>
                      <a:pt x="106" y="334"/>
                    </a:lnTo>
                    <a:lnTo>
                      <a:pt x="108" y="320"/>
                    </a:lnTo>
                    <a:lnTo>
                      <a:pt x="108" y="288"/>
                    </a:lnTo>
                    <a:lnTo>
                      <a:pt x="106" y="272"/>
                    </a:lnTo>
                    <a:lnTo>
                      <a:pt x="104" y="258"/>
                    </a:lnTo>
                    <a:lnTo>
                      <a:pt x="104" y="256"/>
                    </a:lnTo>
                    <a:lnTo>
                      <a:pt x="106" y="252"/>
                    </a:lnTo>
                    <a:lnTo>
                      <a:pt x="110" y="254"/>
                    </a:lnTo>
                    <a:lnTo>
                      <a:pt x="112" y="250"/>
                    </a:lnTo>
                    <a:lnTo>
                      <a:pt x="116" y="246"/>
                    </a:lnTo>
                    <a:lnTo>
                      <a:pt x="124" y="258"/>
                    </a:lnTo>
                    <a:lnTo>
                      <a:pt x="126" y="258"/>
                    </a:lnTo>
                    <a:lnTo>
                      <a:pt x="126" y="264"/>
                    </a:lnTo>
                    <a:lnTo>
                      <a:pt x="128" y="274"/>
                    </a:lnTo>
                    <a:lnTo>
                      <a:pt x="128" y="324"/>
                    </a:lnTo>
                    <a:lnTo>
                      <a:pt x="124" y="338"/>
                    </a:lnTo>
                    <a:lnTo>
                      <a:pt x="122" y="350"/>
                    </a:lnTo>
                    <a:lnTo>
                      <a:pt x="122" y="368"/>
                    </a:lnTo>
                    <a:lnTo>
                      <a:pt x="116" y="388"/>
                    </a:lnTo>
                    <a:lnTo>
                      <a:pt x="114" y="402"/>
                    </a:lnTo>
                    <a:lnTo>
                      <a:pt x="112" y="424"/>
                    </a:lnTo>
                    <a:lnTo>
                      <a:pt x="116" y="430"/>
                    </a:lnTo>
                    <a:lnTo>
                      <a:pt x="112" y="436"/>
                    </a:lnTo>
                    <a:lnTo>
                      <a:pt x="118" y="444"/>
                    </a:lnTo>
                    <a:lnTo>
                      <a:pt x="118" y="470"/>
                    </a:lnTo>
                    <a:lnTo>
                      <a:pt x="118" y="470"/>
                    </a:lnTo>
                    <a:lnTo>
                      <a:pt x="118" y="472"/>
                    </a:lnTo>
                    <a:lnTo>
                      <a:pt x="120" y="478"/>
                    </a:lnTo>
                    <a:lnTo>
                      <a:pt x="124" y="482"/>
                    </a:lnTo>
                    <a:lnTo>
                      <a:pt x="130" y="482"/>
                    </a:lnTo>
                    <a:lnTo>
                      <a:pt x="134" y="482"/>
                    </a:lnTo>
                    <a:lnTo>
                      <a:pt x="134" y="482"/>
                    </a:lnTo>
                    <a:lnTo>
                      <a:pt x="138" y="482"/>
                    </a:lnTo>
                    <a:lnTo>
                      <a:pt x="142" y="480"/>
                    </a:lnTo>
                    <a:lnTo>
                      <a:pt x="144" y="474"/>
                    </a:lnTo>
                    <a:lnTo>
                      <a:pt x="144" y="464"/>
                    </a:lnTo>
                    <a:lnTo>
                      <a:pt x="140" y="456"/>
                    </a:lnTo>
                    <a:lnTo>
                      <a:pt x="138" y="448"/>
                    </a:lnTo>
                    <a:lnTo>
                      <a:pt x="142" y="436"/>
                    </a:lnTo>
                    <a:lnTo>
                      <a:pt x="142" y="430"/>
                    </a:lnTo>
                    <a:lnTo>
                      <a:pt x="148" y="418"/>
                    </a:lnTo>
                    <a:lnTo>
                      <a:pt x="154" y="384"/>
                    </a:lnTo>
                    <a:lnTo>
                      <a:pt x="160" y="346"/>
                    </a:lnTo>
                    <a:lnTo>
                      <a:pt x="166" y="322"/>
                    </a:lnTo>
                    <a:lnTo>
                      <a:pt x="170" y="304"/>
                    </a:lnTo>
                    <a:lnTo>
                      <a:pt x="172" y="308"/>
                    </a:lnTo>
                    <a:lnTo>
                      <a:pt x="172" y="326"/>
                    </a:lnTo>
                    <a:lnTo>
                      <a:pt x="172" y="334"/>
                    </a:lnTo>
                    <a:lnTo>
                      <a:pt x="170" y="346"/>
                    </a:lnTo>
                    <a:lnTo>
                      <a:pt x="170" y="354"/>
                    </a:lnTo>
                    <a:lnTo>
                      <a:pt x="170" y="368"/>
                    </a:lnTo>
                    <a:lnTo>
                      <a:pt x="168" y="388"/>
                    </a:lnTo>
                    <a:lnTo>
                      <a:pt x="166" y="406"/>
                    </a:lnTo>
                    <a:lnTo>
                      <a:pt x="164" y="410"/>
                    </a:lnTo>
                    <a:lnTo>
                      <a:pt x="162" y="418"/>
                    </a:lnTo>
                    <a:lnTo>
                      <a:pt x="166" y="426"/>
                    </a:lnTo>
                    <a:lnTo>
                      <a:pt x="166" y="440"/>
                    </a:lnTo>
                    <a:lnTo>
                      <a:pt x="172" y="444"/>
                    </a:lnTo>
                    <a:lnTo>
                      <a:pt x="176" y="444"/>
                    </a:lnTo>
                    <a:lnTo>
                      <a:pt x="182" y="452"/>
                    </a:lnTo>
                    <a:lnTo>
                      <a:pt x="182" y="452"/>
                    </a:lnTo>
                    <a:lnTo>
                      <a:pt x="184" y="456"/>
                    </a:lnTo>
                    <a:lnTo>
                      <a:pt x="188" y="458"/>
                    </a:lnTo>
                    <a:lnTo>
                      <a:pt x="192" y="460"/>
                    </a:lnTo>
                    <a:lnTo>
                      <a:pt x="200" y="462"/>
                    </a:lnTo>
                    <a:lnTo>
                      <a:pt x="208" y="458"/>
                    </a:lnTo>
                    <a:lnTo>
                      <a:pt x="210" y="452"/>
                    </a:lnTo>
                    <a:lnTo>
                      <a:pt x="202" y="444"/>
                    </a:lnTo>
                    <a:lnTo>
                      <a:pt x="196" y="436"/>
                    </a:lnTo>
                    <a:lnTo>
                      <a:pt x="192" y="428"/>
                    </a:lnTo>
                    <a:lnTo>
                      <a:pt x="192" y="420"/>
                    </a:lnTo>
                    <a:lnTo>
                      <a:pt x="198" y="416"/>
                    </a:lnTo>
                    <a:lnTo>
                      <a:pt x="198" y="408"/>
                    </a:lnTo>
                    <a:lnTo>
                      <a:pt x="200" y="392"/>
                    </a:lnTo>
                    <a:lnTo>
                      <a:pt x="204" y="378"/>
                    </a:lnTo>
                    <a:lnTo>
                      <a:pt x="206" y="356"/>
                    </a:lnTo>
                    <a:lnTo>
                      <a:pt x="212" y="328"/>
                    </a:lnTo>
                    <a:lnTo>
                      <a:pt x="218" y="302"/>
                    </a:lnTo>
                    <a:lnTo>
                      <a:pt x="224" y="276"/>
                    </a:lnTo>
                    <a:lnTo>
                      <a:pt x="224" y="270"/>
                    </a:lnTo>
                    <a:lnTo>
                      <a:pt x="234" y="256"/>
                    </a:lnTo>
                    <a:lnTo>
                      <a:pt x="236" y="240"/>
                    </a:lnTo>
                    <a:lnTo>
                      <a:pt x="234" y="220"/>
                    </a:lnTo>
                    <a:close/>
                    <a:moveTo>
                      <a:pt x="24" y="96"/>
                    </a:moveTo>
                    <a:lnTo>
                      <a:pt x="24" y="96"/>
                    </a:lnTo>
                    <a:lnTo>
                      <a:pt x="24" y="96"/>
                    </a:lnTo>
                    <a:lnTo>
                      <a:pt x="24" y="96"/>
                    </a:lnTo>
                    <a:lnTo>
                      <a:pt x="26" y="94"/>
                    </a:lnTo>
                    <a:lnTo>
                      <a:pt x="24" y="96"/>
                    </a:lnTo>
                    <a:close/>
                  </a:path>
                </a:pathLst>
              </a:custGeom>
              <a:solidFill>
                <a:srgbClr val="FF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950"/>
              <p:cNvSpPr/>
              <p:nvPr/>
            </p:nvSpPr>
            <p:spPr bwMode="auto">
              <a:xfrm>
                <a:off x="2296195" y="4903788"/>
                <a:ext cx="79375" cy="209550"/>
              </a:xfrm>
              <a:custGeom>
                <a:avLst/>
                <a:gdLst>
                  <a:gd name="T0" fmla="*/ 4 w 50"/>
                  <a:gd name="T1" fmla="*/ 0 h 132"/>
                  <a:gd name="T2" fmla="*/ 0 w 50"/>
                  <a:gd name="T3" fmla="*/ 4 h 132"/>
                  <a:gd name="T4" fmla="*/ 0 w 50"/>
                  <a:gd name="T5" fmla="*/ 4 h 132"/>
                  <a:gd name="T6" fmla="*/ 4 w 50"/>
                  <a:gd name="T7" fmla="*/ 22 h 132"/>
                  <a:gd name="T8" fmla="*/ 12 w 50"/>
                  <a:gd name="T9" fmla="*/ 60 h 132"/>
                  <a:gd name="T10" fmla="*/ 18 w 50"/>
                  <a:gd name="T11" fmla="*/ 104 h 132"/>
                  <a:gd name="T12" fmla="*/ 18 w 50"/>
                  <a:gd name="T13" fmla="*/ 120 h 132"/>
                  <a:gd name="T14" fmla="*/ 16 w 50"/>
                  <a:gd name="T15" fmla="*/ 132 h 132"/>
                  <a:gd name="T16" fmla="*/ 16 w 50"/>
                  <a:gd name="T17" fmla="*/ 132 h 132"/>
                  <a:gd name="T18" fmla="*/ 28 w 50"/>
                  <a:gd name="T19" fmla="*/ 132 h 132"/>
                  <a:gd name="T20" fmla="*/ 40 w 50"/>
                  <a:gd name="T21" fmla="*/ 132 h 132"/>
                  <a:gd name="T22" fmla="*/ 50 w 50"/>
                  <a:gd name="T23" fmla="*/ 130 h 132"/>
                  <a:gd name="T24" fmla="*/ 46 w 50"/>
                  <a:gd name="T25" fmla="*/ 112 h 132"/>
                  <a:gd name="T26" fmla="*/ 44 w 50"/>
                  <a:gd name="T27" fmla="*/ 110 h 132"/>
                  <a:gd name="T28" fmla="*/ 36 w 50"/>
                  <a:gd name="T29" fmla="*/ 116 h 132"/>
                  <a:gd name="T30" fmla="*/ 22 w 50"/>
                  <a:gd name="T31" fmla="*/ 108 h 132"/>
                  <a:gd name="T32" fmla="*/ 22 w 50"/>
                  <a:gd name="T33" fmla="*/ 108 h 132"/>
                  <a:gd name="T34" fmla="*/ 20 w 50"/>
                  <a:gd name="T35" fmla="*/ 84 h 132"/>
                  <a:gd name="T36" fmla="*/ 20 w 50"/>
                  <a:gd name="T37" fmla="*/ 62 h 132"/>
                  <a:gd name="T38" fmla="*/ 20 w 50"/>
                  <a:gd name="T39" fmla="*/ 38 h 132"/>
                  <a:gd name="T40" fmla="*/ 22 w 50"/>
                  <a:gd name="T41" fmla="*/ 24 h 132"/>
                  <a:gd name="T42" fmla="*/ 18 w 50"/>
                  <a:gd name="T43" fmla="*/ 16 h 132"/>
                  <a:gd name="T44" fmla="*/ 30 w 50"/>
                  <a:gd name="T45" fmla="*/ 14 h 132"/>
                  <a:gd name="T46" fmla="*/ 32 w 50"/>
                  <a:gd name="T47" fmla="*/ 20 h 132"/>
                  <a:gd name="T48" fmla="*/ 28 w 50"/>
                  <a:gd name="T49" fmla="*/ 26 h 132"/>
                  <a:gd name="T50" fmla="*/ 34 w 50"/>
                  <a:gd name="T51" fmla="*/ 54 h 132"/>
                  <a:gd name="T52" fmla="*/ 40 w 50"/>
                  <a:gd name="T53" fmla="*/ 80 h 132"/>
                  <a:gd name="T54" fmla="*/ 38 w 50"/>
                  <a:gd name="T55" fmla="*/ 60 h 132"/>
                  <a:gd name="T56" fmla="*/ 38 w 50"/>
                  <a:gd name="T57" fmla="*/ 38 h 132"/>
                  <a:gd name="T58" fmla="*/ 36 w 50"/>
                  <a:gd name="T59" fmla="*/ 24 h 132"/>
                  <a:gd name="T60" fmla="*/ 34 w 50"/>
                  <a:gd name="T61" fmla="*/ 10 h 132"/>
                  <a:gd name="T62" fmla="*/ 34 w 50"/>
                  <a:gd name="T63" fmla="*/ 8 h 132"/>
                  <a:gd name="T64" fmla="*/ 26 w 50"/>
                  <a:gd name="T65" fmla="*/ 14 h 132"/>
                  <a:gd name="T66" fmla="*/ 22 w 50"/>
                  <a:gd name="T67" fmla="*/ 12 h 132"/>
                  <a:gd name="T68" fmla="*/ 22 w 50"/>
                  <a:gd name="T69" fmla="*/ 12 h 132"/>
                  <a:gd name="T70" fmla="*/ 12 w 50"/>
                  <a:gd name="T71" fmla="*/ 8 h 132"/>
                  <a:gd name="T72" fmla="*/ 6 w 50"/>
                  <a:gd name="T73" fmla="*/ 2 h 132"/>
                  <a:gd name="T74" fmla="*/ 4 w 50"/>
                  <a:gd name="T75" fmla="*/ 0 h 132"/>
                  <a:gd name="T76" fmla="*/ 4 w 50"/>
                  <a:gd name="T77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" h="132">
                    <a:moveTo>
                      <a:pt x="4" y="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4" y="22"/>
                    </a:lnTo>
                    <a:lnTo>
                      <a:pt x="12" y="60"/>
                    </a:lnTo>
                    <a:lnTo>
                      <a:pt x="18" y="104"/>
                    </a:lnTo>
                    <a:lnTo>
                      <a:pt x="18" y="120"/>
                    </a:lnTo>
                    <a:lnTo>
                      <a:pt x="16" y="132"/>
                    </a:lnTo>
                    <a:lnTo>
                      <a:pt x="16" y="132"/>
                    </a:lnTo>
                    <a:lnTo>
                      <a:pt x="28" y="132"/>
                    </a:lnTo>
                    <a:lnTo>
                      <a:pt x="40" y="132"/>
                    </a:lnTo>
                    <a:lnTo>
                      <a:pt x="50" y="130"/>
                    </a:lnTo>
                    <a:lnTo>
                      <a:pt x="46" y="112"/>
                    </a:lnTo>
                    <a:lnTo>
                      <a:pt x="44" y="110"/>
                    </a:lnTo>
                    <a:lnTo>
                      <a:pt x="36" y="116"/>
                    </a:lnTo>
                    <a:lnTo>
                      <a:pt x="22" y="108"/>
                    </a:lnTo>
                    <a:lnTo>
                      <a:pt x="22" y="108"/>
                    </a:lnTo>
                    <a:lnTo>
                      <a:pt x="20" y="84"/>
                    </a:lnTo>
                    <a:lnTo>
                      <a:pt x="20" y="62"/>
                    </a:lnTo>
                    <a:lnTo>
                      <a:pt x="20" y="38"/>
                    </a:lnTo>
                    <a:lnTo>
                      <a:pt x="22" y="24"/>
                    </a:lnTo>
                    <a:lnTo>
                      <a:pt x="18" y="16"/>
                    </a:lnTo>
                    <a:lnTo>
                      <a:pt x="30" y="14"/>
                    </a:lnTo>
                    <a:lnTo>
                      <a:pt x="32" y="20"/>
                    </a:lnTo>
                    <a:lnTo>
                      <a:pt x="28" y="26"/>
                    </a:lnTo>
                    <a:lnTo>
                      <a:pt x="34" y="54"/>
                    </a:lnTo>
                    <a:lnTo>
                      <a:pt x="40" y="80"/>
                    </a:lnTo>
                    <a:lnTo>
                      <a:pt x="38" y="60"/>
                    </a:lnTo>
                    <a:lnTo>
                      <a:pt x="38" y="38"/>
                    </a:lnTo>
                    <a:lnTo>
                      <a:pt x="36" y="24"/>
                    </a:lnTo>
                    <a:lnTo>
                      <a:pt x="34" y="10"/>
                    </a:lnTo>
                    <a:lnTo>
                      <a:pt x="34" y="8"/>
                    </a:lnTo>
                    <a:lnTo>
                      <a:pt x="26" y="14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12" y="8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951"/>
              <p:cNvSpPr/>
              <p:nvPr/>
            </p:nvSpPr>
            <p:spPr bwMode="auto">
              <a:xfrm>
                <a:off x="2112045" y="4919663"/>
                <a:ext cx="44450" cy="174625"/>
              </a:xfrm>
              <a:custGeom>
                <a:avLst/>
                <a:gdLst>
                  <a:gd name="T0" fmla="*/ 24 w 28"/>
                  <a:gd name="T1" fmla="*/ 0 h 110"/>
                  <a:gd name="T2" fmla="*/ 18 w 28"/>
                  <a:gd name="T3" fmla="*/ 0 h 110"/>
                  <a:gd name="T4" fmla="*/ 12 w 28"/>
                  <a:gd name="T5" fmla="*/ 10 h 110"/>
                  <a:gd name="T6" fmla="*/ 16 w 28"/>
                  <a:gd name="T7" fmla="*/ 14 h 110"/>
                  <a:gd name="T8" fmla="*/ 6 w 28"/>
                  <a:gd name="T9" fmla="*/ 34 h 110"/>
                  <a:gd name="T10" fmla="*/ 6 w 28"/>
                  <a:gd name="T11" fmla="*/ 34 h 110"/>
                  <a:gd name="T12" fmla="*/ 6 w 28"/>
                  <a:gd name="T13" fmla="*/ 42 h 110"/>
                  <a:gd name="T14" fmla="*/ 4 w 28"/>
                  <a:gd name="T15" fmla="*/ 52 h 110"/>
                  <a:gd name="T16" fmla="*/ 4 w 28"/>
                  <a:gd name="T17" fmla="*/ 52 h 110"/>
                  <a:gd name="T18" fmla="*/ 0 w 28"/>
                  <a:gd name="T19" fmla="*/ 88 h 110"/>
                  <a:gd name="T20" fmla="*/ 0 w 28"/>
                  <a:gd name="T21" fmla="*/ 96 h 110"/>
                  <a:gd name="T22" fmla="*/ 8 w 28"/>
                  <a:gd name="T23" fmla="*/ 110 h 110"/>
                  <a:gd name="T24" fmla="*/ 24 w 28"/>
                  <a:gd name="T25" fmla="*/ 100 h 110"/>
                  <a:gd name="T26" fmla="*/ 26 w 28"/>
                  <a:gd name="T27" fmla="*/ 48 h 110"/>
                  <a:gd name="T28" fmla="*/ 26 w 28"/>
                  <a:gd name="T29" fmla="*/ 24 h 110"/>
                  <a:gd name="T30" fmla="*/ 22 w 28"/>
                  <a:gd name="T31" fmla="*/ 12 h 110"/>
                  <a:gd name="T32" fmla="*/ 28 w 28"/>
                  <a:gd name="T33" fmla="*/ 6 h 110"/>
                  <a:gd name="T34" fmla="*/ 24 w 28"/>
                  <a:gd name="T35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" h="110">
                    <a:moveTo>
                      <a:pt x="24" y="0"/>
                    </a:moveTo>
                    <a:lnTo>
                      <a:pt x="18" y="0"/>
                    </a:lnTo>
                    <a:lnTo>
                      <a:pt x="12" y="10"/>
                    </a:lnTo>
                    <a:lnTo>
                      <a:pt x="16" y="14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6" y="42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0" y="88"/>
                    </a:lnTo>
                    <a:lnTo>
                      <a:pt x="0" y="96"/>
                    </a:lnTo>
                    <a:lnTo>
                      <a:pt x="8" y="110"/>
                    </a:lnTo>
                    <a:lnTo>
                      <a:pt x="24" y="100"/>
                    </a:lnTo>
                    <a:lnTo>
                      <a:pt x="26" y="48"/>
                    </a:lnTo>
                    <a:lnTo>
                      <a:pt x="26" y="24"/>
                    </a:lnTo>
                    <a:lnTo>
                      <a:pt x="22" y="12"/>
                    </a:lnTo>
                    <a:lnTo>
                      <a:pt x="28" y="6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2573486" y="1655784"/>
              <a:ext cx="352425" cy="971550"/>
              <a:chOff x="1185863" y="4649788"/>
              <a:chExt cx="352425" cy="971550"/>
            </a:xfrm>
          </p:grpSpPr>
          <p:sp>
            <p:nvSpPr>
              <p:cNvPr id="31" name="Freeform 952"/>
              <p:cNvSpPr>
                <a:spLocks noEditPoints="1"/>
              </p:cNvSpPr>
              <p:nvPr/>
            </p:nvSpPr>
            <p:spPr bwMode="auto">
              <a:xfrm>
                <a:off x="1185863" y="4649788"/>
                <a:ext cx="352425" cy="971550"/>
              </a:xfrm>
              <a:custGeom>
                <a:avLst/>
                <a:gdLst>
                  <a:gd name="T0" fmla="*/ 10 w 222"/>
                  <a:gd name="T1" fmla="*/ 216 h 612"/>
                  <a:gd name="T2" fmla="*/ 20 w 222"/>
                  <a:gd name="T3" fmla="*/ 232 h 612"/>
                  <a:gd name="T4" fmla="*/ 22 w 222"/>
                  <a:gd name="T5" fmla="*/ 236 h 612"/>
                  <a:gd name="T6" fmla="*/ 44 w 222"/>
                  <a:gd name="T7" fmla="*/ 258 h 612"/>
                  <a:gd name="T8" fmla="*/ 60 w 222"/>
                  <a:gd name="T9" fmla="*/ 270 h 612"/>
                  <a:gd name="T10" fmla="*/ 64 w 222"/>
                  <a:gd name="T11" fmla="*/ 308 h 612"/>
                  <a:gd name="T12" fmla="*/ 64 w 222"/>
                  <a:gd name="T13" fmla="*/ 400 h 612"/>
                  <a:gd name="T14" fmla="*/ 64 w 222"/>
                  <a:gd name="T15" fmla="*/ 452 h 612"/>
                  <a:gd name="T16" fmla="*/ 74 w 222"/>
                  <a:gd name="T17" fmla="*/ 558 h 612"/>
                  <a:gd name="T18" fmla="*/ 68 w 222"/>
                  <a:gd name="T19" fmla="*/ 608 h 612"/>
                  <a:gd name="T20" fmla="*/ 94 w 222"/>
                  <a:gd name="T21" fmla="*/ 608 h 612"/>
                  <a:gd name="T22" fmla="*/ 96 w 222"/>
                  <a:gd name="T23" fmla="*/ 570 h 612"/>
                  <a:gd name="T24" fmla="*/ 94 w 222"/>
                  <a:gd name="T25" fmla="*/ 516 h 612"/>
                  <a:gd name="T26" fmla="*/ 100 w 222"/>
                  <a:gd name="T27" fmla="*/ 436 h 612"/>
                  <a:gd name="T28" fmla="*/ 136 w 222"/>
                  <a:gd name="T29" fmla="*/ 470 h 612"/>
                  <a:gd name="T30" fmla="*/ 144 w 222"/>
                  <a:gd name="T31" fmla="*/ 546 h 612"/>
                  <a:gd name="T32" fmla="*/ 138 w 222"/>
                  <a:gd name="T33" fmla="*/ 558 h 612"/>
                  <a:gd name="T34" fmla="*/ 150 w 222"/>
                  <a:gd name="T35" fmla="*/ 592 h 612"/>
                  <a:gd name="T36" fmla="*/ 154 w 222"/>
                  <a:gd name="T37" fmla="*/ 600 h 612"/>
                  <a:gd name="T38" fmla="*/ 184 w 222"/>
                  <a:gd name="T39" fmla="*/ 606 h 612"/>
                  <a:gd name="T40" fmla="*/ 178 w 222"/>
                  <a:gd name="T41" fmla="*/ 588 h 612"/>
                  <a:gd name="T42" fmla="*/ 164 w 222"/>
                  <a:gd name="T43" fmla="*/ 532 h 612"/>
                  <a:gd name="T44" fmla="*/ 172 w 222"/>
                  <a:gd name="T45" fmla="*/ 430 h 612"/>
                  <a:gd name="T46" fmla="*/ 182 w 222"/>
                  <a:gd name="T47" fmla="*/ 420 h 612"/>
                  <a:gd name="T48" fmla="*/ 146 w 222"/>
                  <a:gd name="T49" fmla="*/ 238 h 612"/>
                  <a:gd name="T50" fmla="*/ 200 w 222"/>
                  <a:gd name="T51" fmla="*/ 310 h 612"/>
                  <a:gd name="T52" fmla="*/ 198 w 222"/>
                  <a:gd name="T53" fmla="*/ 312 h 612"/>
                  <a:gd name="T54" fmla="*/ 186 w 222"/>
                  <a:gd name="T55" fmla="*/ 316 h 612"/>
                  <a:gd name="T56" fmla="*/ 210 w 222"/>
                  <a:gd name="T57" fmla="*/ 316 h 612"/>
                  <a:gd name="T58" fmla="*/ 214 w 222"/>
                  <a:gd name="T59" fmla="*/ 266 h 612"/>
                  <a:gd name="T60" fmla="*/ 208 w 222"/>
                  <a:gd name="T61" fmla="*/ 236 h 612"/>
                  <a:gd name="T62" fmla="*/ 206 w 222"/>
                  <a:gd name="T63" fmla="*/ 224 h 612"/>
                  <a:gd name="T64" fmla="*/ 194 w 222"/>
                  <a:gd name="T65" fmla="*/ 176 h 612"/>
                  <a:gd name="T66" fmla="*/ 192 w 222"/>
                  <a:gd name="T67" fmla="*/ 158 h 612"/>
                  <a:gd name="T68" fmla="*/ 186 w 222"/>
                  <a:gd name="T69" fmla="*/ 114 h 612"/>
                  <a:gd name="T70" fmla="*/ 174 w 222"/>
                  <a:gd name="T71" fmla="*/ 104 h 612"/>
                  <a:gd name="T72" fmla="*/ 168 w 222"/>
                  <a:gd name="T73" fmla="*/ 92 h 612"/>
                  <a:gd name="T74" fmla="*/ 162 w 222"/>
                  <a:gd name="T75" fmla="*/ 76 h 612"/>
                  <a:gd name="T76" fmla="*/ 142 w 222"/>
                  <a:gd name="T77" fmla="*/ 8 h 612"/>
                  <a:gd name="T78" fmla="*/ 112 w 222"/>
                  <a:gd name="T79" fmla="*/ 0 h 612"/>
                  <a:gd name="T80" fmla="*/ 90 w 222"/>
                  <a:gd name="T81" fmla="*/ 30 h 612"/>
                  <a:gd name="T82" fmla="*/ 78 w 222"/>
                  <a:gd name="T83" fmla="*/ 92 h 612"/>
                  <a:gd name="T84" fmla="*/ 52 w 222"/>
                  <a:gd name="T85" fmla="*/ 98 h 612"/>
                  <a:gd name="T86" fmla="*/ 40 w 222"/>
                  <a:gd name="T87" fmla="*/ 120 h 612"/>
                  <a:gd name="T88" fmla="*/ 10 w 222"/>
                  <a:gd name="T89" fmla="*/ 164 h 612"/>
                  <a:gd name="T90" fmla="*/ 0 w 222"/>
                  <a:gd name="T91" fmla="*/ 186 h 612"/>
                  <a:gd name="T92" fmla="*/ 168 w 222"/>
                  <a:gd name="T93" fmla="*/ 166 h 612"/>
                  <a:gd name="T94" fmla="*/ 170 w 222"/>
                  <a:gd name="T95" fmla="*/ 178 h 612"/>
                  <a:gd name="T96" fmla="*/ 170 w 222"/>
                  <a:gd name="T97" fmla="*/ 178 h 612"/>
                  <a:gd name="T98" fmla="*/ 176 w 222"/>
                  <a:gd name="T99" fmla="*/ 216 h 612"/>
                  <a:gd name="T100" fmla="*/ 182 w 222"/>
                  <a:gd name="T101" fmla="*/ 230 h 612"/>
                  <a:gd name="T102" fmla="*/ 166 w 222"/>
                  <a:gd name="T103" fmla="*/ 230 h 612"/>
                  <a:gd name="T104" fmla="*/ 24 w 222"/>
                  <a:gd name="T105" fmla="*/ 186 h 612"/>
                  <a:gd name="T106" fmla="*/ 60 w 222"/>
                  <a:gd name="T107" fmla="*/ 146 h 612"/>
                  <a:gd name="T108" fmla="*/ 68 w 222"/>
                  <a:gd name="T109" fmla="*/ 150 h 612"/>
                  <a:gd name="T110" fmla="*/ 76 w 222"/>
                  <a:gd name="T111" fmla="*/ 210 h 612"/>
                  <a:gd name="T112" fmla="*/ 68 w 222"/>
                  <a:gd name="T113" fmla="*/ 244 h 612"/>
                  <a:gd name="T114" fmla="*/ 62 w 222"/>
                  <a:gd name="T115" fmla="*/ 248 h 612"/>
                  <a:gd name="T116" fmla="*/ 52 w 222"/>
                  <a:gd name="T117" fmla="*/ 244 h 612"/>
                  <a:gd name="T118" fmla="*/ 24 w 222"/>
                  <a:gd name="T119" fmla="*/ 186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2" h="612">
                    <a:moveTo>
                      <a:pt x="0" y="188"/>
                    </a:moveTo>
                    <a:lnTo>
                      <a:pt x="0" y="188"/>
                    </a:lnTo>
                    <a:lnTo>
                      <a:pt x="2" y="194"/>
                    </a:lnTo>
                    <a:lnTo>
                      <a:pt x="2" y="194"/>
                    </a:lnTo>
                    <a:lnTo>
                      <a:pt x="10" y="216"/>
                    </a:lnTo>
                    <a:lnTo>
                      <a:pt x="10" y="216"/>
                    </a:lnTo>
                    <a:lnTo>
                      <a:pt x="10" y="222"/>
                    </a:lnTo>
                    <a:lnTo>
                      <a:pt x="10" y="222"/>
                    </a:lnTo>
                    <a:lnTo>
                      <a:pt x="14" y="226"/>
                    </a:lnTo>
                    <a:lnTo>
                      <a:pt x="14" y="226"/>
                    </a:lnTo>
                    <a:lnTo>
                      <a:pt x="20" y="232"/>
                    </a:lnTo>
                    <a:lnTo>
                      <a:pt x="20" y="232"/>
                    </a:lnTo>
                    <a:lnTo>
                      <a:pt x="20" y="232"/>
                    </a:lnTo>
                    <a:lnTo>
                      <a:pt x="20" y="234"/>
                    </a:lnTo>
                    <a:lnTo>
                      <a:pt x="20" y="234"/>
                    </a:lnTo>
                    <a:lnTo>
                      <a:pt x="22" y="236"/>
                    </a:lnTo>
                    <a:lnTo>
                      <a:pt x="22" y="236"/>
                    </a:lnTo>
                    <a:lnTo>
                      <a:pt x="22" y="236"/>
                    </a:lnTo>
                    <a:lnTo>
                      <a:pt x="34" y="252"/>
                    </a:lnTo>
                    <a:lnTo>
                      <a:pt x="34" y="252"/>
                    </a:lnTo>
                    <a:lnTo>
                      <a:pt x="36" y="254"/>
                    </a:lnTo>
                    <a:lnTo>
                      <a:pt x="40" y="256"/>
                    </a:lnTo>
                    <a:lnTo>
                      <a:pt x="44" y="258"/>
                    </a:lnTo>
                    <a:lnTo>
                      <a:pt x="44" y="258"/>
                    </a:lnTo>
                    <a:lnTo>
                      <a:pt x="48" y="260"/>
                    </a:lnTo>
                    <a:lnTo>
                      <a:pt x="50" y="262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60" y="270"/>
                    </a:lnTo>
                    <a:lnTo>
                      <a:pt x="60" y="270"/>
                    </a:lnTo>
                    <a:lnTo>
                      <a:pt x="60" y="270"/>
                    </a:lnTo>
                    <a:lnTo>
                      <a:pt x="64" y="274"/>
                    </a:lnTo>
                    <a:lnTo>
                      <a:pt x="64" y="280"/>
                    </a:lnTo>
                    <a:lnTo>
                      <a:pt x="64" y="280"/>
                    </a:lnTo>
                    <a:lnTo>
                      <a:pt x="64" y="292"/>
                    </a:lnTo>
                    <a:lnTo>
                      <a:pt x="64" y="308"/>
                    </a:lnTo>
                    <a:lnTo>
                      <a:pt x="66" y="334"/>
                    </a:lnTo>
                    <a:lnTo>
                      <a:pt x="66" y="334"/>
                    </a:lnTo>
                    <a:lnTo>
                      <a:pt x="66" y="382"/>
                    </a:lnTo>
                    <a:lnTo>
                      <a:pt x="66" y="382"/>
                    </a:lnTo>
                    <a:lnTo>
                      <a:pt x="66" y="392"/>
                    </a:lnTo>
                    <a:lnTo>
                      <a:pt x="64" y="400"/>
                    </a:lnTo>
                    <a:lnTo>
                      <a:pt x="64" y="400"/>
                    </a:lnTo>
                    <a:lnTo>
                      <a:pt x="64" y="418"/>
                    </a:lnTo>
                    <a:lnTo>
                      <a:pt x="62" y="434"/>
                    </a:lnTo>
                    <a:lnTo>
                      <a:pt x="66" y="436"/>
                    </a:lnTo>
                    <a:lnTo>
                      <a:pt x="66" y="436"/>
                    </a:lnTo>
                    <a:lnTo>
                      <a:pt x="64" y="452"/>
                    </a:lnTo>
                    <a:lnTo>
                      <a:pt x="64" y="468"/>
                    </a:lnTo>
                    <a:lnTo>
                      <a:pt x="66" y="484"/>
                    </a:lnTo>
                    <a:lnTo>
                      <a:pt x="66" y="484"/>
                    </a:lnTo>
                    <a:lnTo>
                      <a:pt x="70" y="508"/>
                    </a:lnTo>
                    <a:lnTo>
                      <a:pt x="72" y="532"/>
                    </a:lnTo>
                    <a:lnTo>
                      <a:pt x="74" y="558"/>
                    </a:lnTo>
                    <a:lnTo>
                      <a:pt x="74" y="558"/>
                    </a:lnTo>
                    <a:lnTo>
                      <a:pt x="70" y="582"/>
                    </a:lnTo>
                    <a:lnTo>
                      <a:pt x="66" y="600"/>
                    </a:lnTo>
                    <a:lnTo>
                      <a:pt x="66" y="600"/>
                    </a:lnTo>
                    <a:lnTo>
                      <a:pt x="66" y="604"/>
                    </a:lnTo>
                    <a:lnTo>
                      <a:pt x="68" y="608"/>
                    </a:lnTo>
                    <a:lnTo>
                      <a:pt x="74" y="612"/>
                    </a:lnTo>
                    <a:lnTo>
                      <a:pt x="78" y="612"/>
                    </a:lnTo>
                    <a:lnTo>
                      <a:pt x="80" y="612"/>
                    </a:lnTo>
                    <a:lnTo>
                      <a:pt x="80" y="612"/>
                    </a:lnTo>
                    <a:lnTo>
                      <a:pt x="88" y="610"/>
                    </a:lnTo>
                    <a:lnTo>
                      <a:pt x="94" y="608"/>
                    </a:lnTo>
                    <a:lnTo>
                      <a:pt x="94" y="604"/>
                    </a:lnTo>
                    <a:lnTo>
                      <a:pt x="96" y="602"/>
                    </a:lnTo>
                    <a:lnTo>
                      <a:pt x="96" y="602"/>
                    </a:lnTo>
                    <a:lnTo>
                      <a:pt x="96" y="570"/>
                    </a:lnTo>
                    <a:lnTo>
                      <a:pt x="96" y="570"/>
                    </a:lnTo>
                    <a:lnTo>
                      <a:pt x="96" y="570"/>
                    </a:lnTo>
                    <a:lnTo>
                      <a:pt x="96" y="562"/>
                    </a:lnTo>
                    <a:lnTo>
                      <a:pt x="94" y="558"/>
                    </a:lnTo>
                    <a:lnTo>
                      <a:pt x="92" y="556"/>
                    </a:lnTo>
                    <a:lnTo>
                      <a:pt x="92" y="556"/>
                    </a:lnTo>
                    <a:lnTo>
                      <a:pt x="90" y="538"/>
                    </a:lnTo>
                    <a:lnTo>
                      <a:pt x="94" y="516"/>
                    </a:lnTo>
                    <a:lnTo>
                      <a:pt x="100" y="484"/>
                    </a:lnTo>
                    <a:lnTo>
                      <a:pt x="100" y="484"/>
                    </a:lnTo>
                    <a:lnTo>
                      <a:pt x="102" y="472"/>
                    </a:lnTo>
                    <a:lnTo>
                      <a:pt x="100" y="456"/>
                    </a:lnTo>
                    <a:lnTo>
                      <a:pt x="100" y="436"/>
                    </a:lnTo>
                    <a:lnTo>
                      <a:pt x="100" y="436"/>
                    </a:lnTo>
                    <a:lnTo>
                      <a:pt x="124" y="434"/>
                    </a:lnTo>
                    <a:lnTo>
                      <a:pt x="138" y="434"/>
                    </a:lnTo>
                    <a:lnTo>
                      <a:pt x="138" y="440"/>
                    </a:lnTo>
                    <a:lnTo>
                      <a:pt x="138" y="440"/>
                    </a:lnTo>
                    <a:lnTo>
                      <a:pt x="136" y="454"/>
                    </a:lnTo>
                    <a:lnTo>
                      <a:pt x="136" y="470"/>
                    </a:lnTo>
                    <a:lnTo>
                      <a:pt x="138" y="486"/>
                    </a:lnTo>
                    <a:lnTo>
                      <a:pt x="140" y="498"/>
                    </a:lnTo>
                    <a:lnTo>
                      <a:pt x="140" y="498"/>
                    </a:lnTo>
                    <a:lnTo>
                      <a:pt x="144" y="510"/>
                    </a:lnTo>
                    <a:lnTo>
                      <a:pt x="144" y="526"/>
                    </a:lnTo>
                    <a:lnTo>
                      <a:pt x="144" y="546"/>
                    </a:lnTo>
                    <a:lnTo>
                      <a:pt x="144" y="546"/>
                    </a:lnTo>
                    <a:lnTo>
                      <a:pt x="144" y="548"/>
                    </a:lnTo>
                    <a:lnTo>
                      <a:pt x="144" y="548"/>
                    </a:lnTo>
                    <a:lnTo>
                      <a:pt x="138" y="554"/>
                    </a:lnTo>
                    <a:lnTo>
                      <a:pt x="138" y="554"/>
                    </a:lnTo>
                    <a:lnTo>
                      <a:pt x="138" y="558"/>
                    </a:lnTo>
                    <a:lnTo>
                      <a:pt x="138" y="564"/>
                    </a:lnTo>
                    <a:lnTo>
                      <a:pt x="138" y="564"/>
                    </a:lnTo>
                    <a:lnTo>
                      <a:pt x="142" y="568"/>
                    </a:lnTo>
                    <a:lnTo>
                      <a:pt x="144" y="572"/>
                    </a:lnTo>
                    <a:lnTo>
                      <a:pt x="144" y="592"/>
                    </a:lnTo>
                    <a:lnTo>
                      <a:pt x="150" y="592"/>
                    </a:lnTo>
                    <a:lnTo>
                      <a:pt x="150" y="586"/>
                    </a:lnTo>
                    <a:lnTo>
                      <a:pt x="150" y="586"/>
                    </a:lnTo>
                    <a:lnTo>
                      <a:pt x="152" y="590"/>
                    </a:lnTo>
                    <a:lnTo>
                      <a:pt x="152" y="590"/>
                    </a:lnTo>
                    <a:lnTo>
                      <a:pt x="154" y="600"/>
                    </a:lnTo>
                    <a:lnTo>
                      <a:pt x="154" y="600"/>
                    </a:lnTo>
                    <a:lnTo>
                      <a:pt x="156" y="602"/>
                    </a:lnTo>
                    <a:lnTo>
                      <a:pt x="160" y="604"/>
                    </a:lnTo>
                    <a:lnTo>
                      <a:pt x="170" y="606"/>
                    </a:lnTo>
                    <a:lnTo>
                      <a:pt x="180" y="606"/>
                    </a:lnTo>
                    <a:lnTo>
                      <a:pt x="184" y="606"/>
                    </a:lnTo>
                    <a:lnTo>
                      <a:pt x="184" y="606"/>
                    </a:lnTo>
                    <a:lnTo>
                      <a:pt x="186" y="604"/>
                    </a:lnTo>
                    <a:lnTo>
                      <a:pt x="186" y="602"/>
                    </a:lnTo>
                    <a:lnTo>
                      <a:pt x="184" y="596"/>
                    </a:lnTo>
                    <a:lnTo>
                      <a:pt x="184" y="596"/>
                    </a:lnTo>
                    <a:lnTo>
                      <a:pt x="178" y="588"/>
                    </a:lnTo>
                    <a:lnTo>
                      <a:pt x="178" y="588"/>
                    </a:lnTo>
                    <a:lnTo>
                      <a:pt x="172" y="578"/>
                    </a:lnTo>
                    <a:lnTo>
                      <a:pt x="172" y="578"/>
                    </a:lnTo>
                    <a:lnTo>
                      <a:pt x="166" y="560"/>
                    </a:lnTo>
                    <a:lnTo>
                      <a:pt x="164" y="548"/>
                    </a:lnTo>
                    <a:lnTo>
                      <a:pt x="164" y="548"/>
                    </a:lnTo>
                    <a:lnTo>
                      <a:pt x="164" y="532"/>
                    </a:lnTo>
                    <a:lnTo>
                      <a:pt x="168" y="498"/>
                    </a:lnTo>
                    <a:lnTo>
                      <a:pt x="168" y="498"/>
                    </a:lnTo>
                    <a:lnTo>
                      <a:pt x="172" y="476"/>
                    </a:lnTo>
                    <a:lnTo>
                      <a:pt x="172" y="454"/>
                    </a:lnTo>
                    <a:lnTo>
                      <a:pt x="172" y="430"/>
                    </a:lnTo>
                    <a:lnTo>
                      <a:pt x="172" y="430"/>
                    </a:lnTo>
                    <a:lnTo>
                      <a:pt x="178" y="430"/>
                    </a:lnTo>
                    <a:lnTo>
                      <a:pt x="182" y="428"/>
                    </a:lnTo>
                    <a:lnTo>
                      <a:pt x="184" y="426"/>
                    </a:lnTo>
                    <a:lnTo>
                      <a:pt x="182" y="426"/>
                    </a:lnTo>
                    <a:lnTo>
                      <a:pt x="182" y="426"/>
                    </a:lnTo>
                    <a:lnTo>
                      <a:pt x="182" y="420"/>
                    </a:lnTo>
                    <a:lnTo>
                      <a:pt x="180" y="406"/>
                    </a:lnTo>
                    <a:lnTo>
                      <a:pt x="180" y="368"/>
                    </a:lnTo>
                    <a:lnTo>
                      <a:pt x="180" y="314"/>
                    </a:lnTo>
                    <a:lnTo>
                      <a:pt x="168" y="316"/>
                    </a:lnTo>
                    <a:lnTo>
                      <a:pt x="148" y="242"/>
                    </a:lnTo>
                    <a:lnTo>
                      <a:pt x="146" y="238"/>
                    </a:lnTo>
                    <a:lnTo>
                      <a:pt x="146" y="238"/>
                    </a:lnTo>
                    <a:lnTo>
                      <a:pt x="152" y="236"/>
                    </a:lnTo>
                    <a:lnTo>
                      <a:pt x="176" y="314"/>
                    </a:lnTo>
                    <a:lnTo>
                      <a:pt x="180" y="312"/>
                    </a:lnTo>
                    <a:lnTo>
                      <a:pt x="190" y="310"/>
                    </a:lnTo>
                    <a:lnTo>
                      <a:pt x="200" y="310"/>
                    </a:lnTo>
                    <a:lnTo>
                      <a:pt x="200" y="310"/>
                    </a:lnTo>
                    <a:lnTo>
                      <a:pt x="200" y="310"/>
                    </a:lnTo>
                    <a:lnTo>
                      <a:pt x="200" y="310"/>
                    </a:lnTo>
                    <a:lnTo>
                      <a:pt x="200" y="310"/>
                    </a:lnTo>
                    <a:lnTo>
                      <a:pt x="200" y="310"/>
                    </a:lnTo>
                    <a:lnTo>
                      <a:pt x="198" y="312"/>
                    </a:lnTo>
                    <a:lnTo>
                      <a:pt x="198" y="312"/>
                    </a:lnTo>
                    <a:lnTo>
                      <a:pt x="198" y="312"/>
                    </a:lnTo>
                    <a:lnTo>
                      <a:pt x="198" y="312"/>
                    </a:lnTo>
                    <a:lnTo>
                      <a:pt x="186" y="314"/>
                    </a:lnTo>
                    <a:lnTo>
                      <a:pt x="186" y="314"/>
                    </a:lnTo>
                    <a:lnTo>
                      <a:pt x="186" y="316"/>
                    </a:lnTo>
                    <a:lnTo>
                      <a:pt x="186" y="316"/>
                    </a:lnTo>
                    <a:lnTo>
                      <a:pt x="194" y="318"/>
                    </a:lnTo>
                    <a:lnTo>
                      <a:pt x="194" y="318"/>
                    </a:lnTo>
                    <a:lnTo>
                      <a:pt x="208" y="318"/>
                    </a:lnTo>
                    <a:lnTo>
                      <a:pt x="208" y="318"/>
                    </a:lnTo>
                    <a:lnTo>
                      <a:pt x="210" y="316"/>
                    </a:lnTo>
                    <a:lnTo>
                      <a:pt x="212" y="314"/>
                    </a:lnTo>
                    <a:lnTo>
                      <a:pt x="214" y="310"/>
                    </a:lnTo>
                    <a:lnTo>
                      <a:pt x="214" y="310"/>
                    </a:lnTo>
                    <a:lnTo>
                      <a:pt x="214" y="308"/>
                    </a:lnTo>
                    <a:lnTo>
                      <a:pt x="222" y="306"/>
                    </a:lnTo>
                    <a:lnTo>
                      <a:pt x="214" y="266"/>
                    </a:lnTo>
                    <a:lnTo>
                      <a:pt x="214" y="266"/>
                    </a:lnTo>
                    <a:lnTo>
                      <a:pt x="212" y="258"/>
                    </a:lnTo>
                    <a:lnTo>
                      <a:pt x="212" y="258"/>
                    </a:lnTo>
                    <a:lnTo>
                      <a:pt x="212" y="248"/>
                    </a:lnTo>
                    <a:lnTo>
                      <a:pt x="212" y="248"/>
                    </a:lnTo>
                    <a:lnTo>
                      <a:pt x="208" y="236"/>
                    </a:lnTo>
                    <a:lnTo>
                      <a:pt x="208" y="236"/>
                    </a:lnTo>
                    <a:lnTo>
                      <a:pt x="208" y="230"/>
                    </a:lnTo>
                    <a:lnTo>
                      <a:pt x="208" y="230"/>
                    </a:lnTo>
                    <a:lnTo>
                      <a:pt x="206" y="224"/>
                    </a:lnTo>
                    <a:lnTo>
                      <a:pt x="206" y="224"/>
                    </a:lnTo>
                    <a:lnTo>
                      <a:pt x="206" y="224"/>
                    </a:lnTo>
                    <a:lnTo>
                      <a:pt x="206" y="220"/>
                    </a:lnTo>
                    <a:lnTo>
                      <a:pt x="206" y="220"/>
                    </a:lnTo>
                    <a:lnTo>
                      <a:pt x="206" y="210"/>
                    </a:lnTo>
                    <a:lnTo>
                      <a:pt x="200" y="198"/>
                    </a:lnTo>
                    <a:lnTo>
                      <a:pt x="196" y="188"/>
                    </a:lnTo>
                    <a:lnTo>
                      <a:pt x="194" y="176"/>
                    </a:lnTo>
                    <a:lnTo>
                      <a:pt x="194" y="176"/>
                    </a:lnTo>
                    <a:lnTo>
                      <a:pt x="194" y="170"/>
                    </a:lnTo>
                    <a:lnTo>
                      <a:pt x="192" y="158"/>
                    </a:lnTo>
                    <a:lnTo>
                      <a:pt x="192" y="158"/>
                    </a:lnTo>
                    <a:lnTo>
                      <a:pt x="192" y="158"/>
                    </a:lnTo>
                    <a:lnTo>
                      <a:pt x="192" y="158"/>
                    </a:lnTo>
                    <a:lnTo>
                      <a:pt x="192" y="154"/>
                    </a:lnTo>
                    <a:lnTo>
                      <a:pt x="192" y="154"/>
                    </a:lnTo>
                    <a:lnTo>
                      <a:pt x="192" y="142"/>
                    </a:lnTo>
                    <a:lnTo>
                      <a:pt x="190" y="132"/>
                    </a:lnTo>
                    <a:lnTo>
                      <a:pt x="186" y="114"/>
                    </a:lnTo>
                    <a:lnTo>
                      <a:pt x="186" y="114"/>
                    </a:lnTo>
                    <a:lnTo>
                      <a:pt x="184" y="112"/>
                    </a:lnTo>
                    <a:lnTo>
                      <a:pt x="182" y="110"/>
                    </a:lnTo>
                    <a:lnTo>
                      <a:pt x="178" y="108"/>
                    </a:lnTo>
                    <a:lnTo>
                      <a:pt x="178" y="108"/>
                    </a:lnTo>
                    <a:lnTo>
                      <a:pt x="176" y="108"/>
                    </a:lnTo>
                    <a:lnTo>
                      <a:pt x="174" y="104"/>
                    </a:lnTo>
                    <a:lnTo>
                      <a:pt x="174" y="104"/>
                    </a:lnTo>
                    <a:lnTo>
                      <a:pt x="174" y="100"/>
                    </a:lnTo>
                    <a:lnTo>
                      <a:pt x="172" y="98"/>
                    </a:lnTo>
                    <a:lnTo>
                      <a:pt x="172" y="98"/>
                    </a:lnTo>
                    <a:lnTo>
                      <a:pt x="168" y="96"/>
                    </a:lnTo>
                    <a:lnTo>
                      <a:pt x="168" y="92"/>
                    </a:lnTo>
                    <a:lnTo>
                      <a:pt x="168" y="92"/>
                    </a:lnTo>
                    <a:lnTo>
                      <a:pt x="166" y="86"/>
                    </a:lnTo>
                    <a:lnTo>
                      <a:pt x="164" y="80"/>
                    </a:lnTo>
                    <a:lnTo>
                      <a:pt x="164" y="80"/>
                    </a:lnTo>
                    <a:lnTo>
                      <a:pt x="162" y="78"/>
                    </a:lnTo>
                    <a:lnTo>
                      <a:pt x="162" y="76"/>
                    </a:lnTo>
                    <a:lnTo>
                      <a:pt x="162" y="76"/>
                    </a:lnTo>
                    <a:lnTo>
                      <a:pt x="158" y="54"/>
                    </a:lnTo>
                    <a:lnTo>
                      <a:pt x="158" y="54"/>
                    </a:lnTo>
                    <a:lnTo>
                      <a:pt x="154" y="32"/>
                    </a:lnTo>
                    <a:lnTo>
                      <a:pt x="148" y="16"/>
                    </a:lnTo>
                    <a:lnTo>
                      <a:pt x="142" y="8"/>
                    </a:lnTo>
                    <a:lnTo>
                      <a:pt x="134" y="2"/>
                    </a:lnTo>
                    <a:lnTo>
                      <a:pt x="128" y="0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08" y="2"/>
                    </a:lnTo>
                    <a:lnTo>
                      <a:pt x="102" y="6"/>
                    </a:lnTo>
                    <a:lnTo>
                      <a:pt x="98" y="12"/>
                    </a:lnTo>
                    <a:lnTo>
                      <a:pt x="96" y="14"/>
                    </a:lnTo>
                    <a:lnTo>
                      <a:pt x="96" y="14"/>
                    </a:lnTo>
                    <a:lnTo>
                      <a:pt x="90" y="30"/>
                    </a:lnTo>
                    <a:lnTo>
                      <a:pt x="86" y="46"/>
                    </a:lnTo>
                    <a:lnTo>
                      <a:pt x="84" y="60"/>
                    </a:lnTo>
                    <a:lnTo>
                      <a:pt x="84" y="60"/>
                    </a:lnTo>
                    <a:lnTo>
                      <a:pt x="84" y="72"/>
                    </a:lnTo>
                    <a:lnTo>
                      <a:pt x="82" y="82"/>
                    </a:lnTo>
                    <a:lnTo>
                      <a:pt x="78" y="92"/>
                    </a:lnTo>
                    <a:lnTo>
                      <a:pt x="54" y="98"/>
                    </a:lnTo>
                    <a:lnTo>
                      <a:pt x="54" y="98"/>
                    </a:lnTo>
                    <a:lnTo>
                      <a:pt x="54" y="98"/>
                    </a:lnTo>
                    <a:lnTo>
                      <a:pt x="54" y="98"/>
                    </a:lnTo>
                    <a:lnTo>
                      <a:pt x="52" y="98"/>
                    </a:lnTo>
                    <a:lnTo>
                      <a:pt x="52" y="98"/>
                    </a:lnTo>
                    <a:lnTo>
                      <a:pt x="52" y="98"/>
                    </a:lnTo>
                    <a:lnTo>
                      <a:pt x="52" y="98"/>
                    </a:lnTo>
                    <a:lnTo>
                      <a:pt x="48" y="102"/>
                    </a:lnTo>
                    <a:lnTo>
                      <a:pt x="48" y="102"/>
                    </a:lnTo>
                    <a:lnTo>
                      <a:pt x="44" y="110"/>
                    </a:lnTo>
                    <a:lnTo>
                      <a:pt x="40" y="120"/>
                    </a:lnTo>
                    <a:lnTo>
                      <a:pt x="32" y="136"/>
                    </a:lnTo>
                    <a:lnTo>
                      <a:pt x="32" y="136"/>
                    </a:lnTo>
                    <a:lnTo>
                      <a:pt x="22" y="148"/>
                    </a:lnTo>
                    <a:lnTo>
                      <a:pt x="16" y="154"/>
                    </a:lnTo>
                    <a:lnTo>
                      <a:pt x="16" y="154"/>
                    </a:lnTo>
                    <a:lnTo>
                      <a:pt x="10" y="164"/>
                    </a:lnTo>
                    <a:lnTo>
                      <a:pt x="10" y="164"/>
                    </a:lnTo>
                    <a:lnTo>
                      <a:pt x="6" y="168"/>
                    </a:lnTo>
                    <a:lnTo>
                      <a:pt x="6" y="168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8"/>
                    </a:lnTo>
                    <a:lnTo>
                      <a:pt x="0" y="188"/>
                    </a:lnTo>
                    <a:close/>
                    <a:moveTo>
                      <a:pt x="166" y="172"/>
                    </a:moveTo>
                    <a:lnTo>
                      <a:pt x="168" y="170"/>
                    </a:lnTo>
                    <a:lnTo>
                      <a:pt x="168" y="166"/>
                    </a:lnTo>
                    <a:lnTo>
                      <a:pt x="168" y="166"/>
                    </a:lnTo>
                    <a:lnTo>
                      <a:pt x="170" y="166"/>
                    </a:lnTo>
                    <a:lnTo>
                      <a:pt x="170" y="166"/>
                    </a:lnTo>
                    <a:lnTo>
                      <a:pt x="170" y="172"/>
                    </a:lnTo>
                    <a:lnTo>
                      <a:pt x="170" y="178"/>
                    </a:lnTo>
                    <a:lnTo>
                      <a:pt x="170" y="178"/>
                    </a:lnTo>
                    <a:lnTo>
                      <a:pt x="170" y="178"/>
                    </a:lnTo>
                    <a:lnTo>
                      <a:pt x="170" y="178"/>
                    </a:lnTo>
                    <a:lnTo>
                      <a:pt x="170" y="178"/>
                    </a:lnTo>
                    <a:lnTo>
                      <a:pt x="170" y="178"/>
                    </a:lnTo>
                    <a:lnTo>
                      <a:pt x="170" y="178"/>
                    </a:lnTo>
                    <a:lnTo>
                      <a:pt x="170" y="178"/>
                    </a:lnTo>
                    <a:lnTo>
                      <a:pt x="170" y="178"/>
                    </a:lnTo>
                    <a:lnTo>
                      <a:pt x="170" y="178"/>
                    </a:lnTo>
                    <a:lnTo>
                      <a:pt x="170" y="182"/>
                    </a:lnTo>
                    <a:lnTo>
                      <a:pt x="170" y="182"/>
                    </a:lnTo>
                    <a:lnTo>
                      <a:pt x="174" y="204"/>
                    </a:lnTo>
                    <a:lnTo>
                      <a:pt x="176" y="216"/>
                    </a:lnTo>
                    <a:lnTo>
                      <a:pt x="180" y="224"/>
                    </a:lnTo>
                    <a:lnTo>
                      <a:pt x="180" y="224"/>
                    </a:lnTo>
                    <a:lnTo>
                      <a:pt x="182" y="230"/>
                    </a:lnTo>
                    <a:lnTo>
                      <a:pt x="182" y="230"/>
                    </a:lnTo>
                    <a:lnTo>
                      <a:pt x="182" y="230"/>
                    </a:lnTo>
                    <a:lnTo>
                      <a:pt x="182" y="230"/>
                    </a:lnTo>
                    <a:lnTo>
                      <a:pt x="184" y="234"/>
                    </a:lnTo>
                    <a:lnTo>
                      <a:pt x="184" y="234"/>
                    </a:lnTo>
                    <a:lnTo>
                      <a:pt x="184" y="234"/>
                    </a:lnTo>
                    <a:lnTo>
                      <a:pt x="166" y="236"/>
                    </a:lnTo>
                    <a:lnTo>
                      <a:pt x="166" y="236"/>
                    </a:lnTo>
                    <a:lnTo>
                      <a:pt x="166" y="230"/>
                    </a:lnTo>
                    <a:lnTo>
                      <a:pt x="164" y="216"/>
                    </a:lnTo>
                    <a:lnTo>
                      <a:pt x="162" y="194"/>
                    </a:lnTo>
                    <a:lnTo>
                      <a:pt x="164" y="184"/>
                    </a:lnTo>
                    <a:lnTo>
                      <a:pt x="166" y="172"/>
                    </a:lnTo>
                    <a:lnTo>
                      <a:pt x="166" y="172"/>
                    </a:lnTo>
                    <a:close/>
                    <a:moveTo>
                      <a:pt x="24" y="186"/>
                    </a:moveTo>
                    <a:lnTo>
                      <a:pt x="24" y="186"/>
                    </a:lnTo>
                    <a:lnTo>
                      <a:pt x="36" y="174"/>
                    </a:lnTo>
                    <a:lnTo>
                      <a:pt x="48" y="162"/>
                    </a:lnTo>
                    <a:lnTo>
                      <a:pt x="56" y="148"/>
                    </a:lnTo>
                    <a:lnTo>
                      <a:pt x="56" y="148"/>
                    </a:lnTo>
                    <a:lnTo>
                      <a:pt x="60" y="146"/>
                    </a:lnTo>
                    <a:lnTo>
                      <a:pt x="60" y="146"/>
                    </a:lnTo>
                    <a:lnTo>
                      <a:pt x="60" y="146"/>
                    </a:lnTo>
                    <a:lnTo>
                      <a:pt x="60" y="146"/>
                    </a:lnTo>
                    <a:lnTo>
                      <a:pt x="64" y="148"/>
                    </a:lnTo>
                    <a:lnTo>
                      <a:pt x="64" y="148"/>
                    </a:lnTo>
                    <a:lnTo>
                      <a:pt x="68" y="150"/>
                    </a:lnTo>
                    <a:lnTo>
                      <a:pt x="70" y="156"/>
                    </a:lnTo>
                    <a:lnTo>
                      <a:pt x="72" y="164"/>
                    </a:lnTo>
                    <a:lnTo>
                      <a:pt x="72" y="164"/>
                    </a:lnTo>
                    <a:lnTo>
                      <a:pt x="76" y="182"/>
                    </a:lnTo>
                    <a:lnTo>
                      <a:pt x="78" y="196"/>
                    </a:lnTo>
                    <a:lnTo>
                      <a:pt x="76" y="210"/>
                    </a:lnTo>
                    <a:lnTo>
                      <a:pt x="76" y="210"/>
                    </a:lnTo>
                    <a:lnTo>
                      <a:pt x="74" y="224"/>
                    </a:lnTo>
                    <a:lnTo>
                      <a:pt x="72" y="232"/>
                    </a:lnTo>
                    <a:lnTo>
                      <a:pt x="70" y="234"/>
                    </a:lnTo>
                    <a:lnTo>
                      <a:pt x="68" y="244"/>
                    </a:lnTo>
                    <a:lnTo>
                      <a:pt x="68" y="244"/>
                    </a:lnTo>
                    <a:lnTo>
                      <a:pt x="66" y="246"/>
                    </a:lnTo>
                    <a:lnTo>
                      <a:pt x="66" y="246"/>
                    </a:lnTo>
                    <a:lnTo>
                      <a:pt x="62" y="246"/>
                    </a:lnTo>
                    <a:lnTo>
                      <a:pt x="62" y="246"/>
                    </a:lnTo>
                    <a:lnTo>
                      <a:pt x="62" y="248"/>
                    </a:lnTo>
                    <a:lnTo>
                      <a:pt x="62" y="248"/>
                    </a:lnTo>
                    <a:lnTo>
                      <a:pt x="52" y="246"/>
                    </a:lnTo>
                    <a:lnTo>
                      <a:pt x="52" y="246"/>
                    </a:lnTo>
                    <a:lnTo>
                      <a:pt x="50" y="246"/>
                    </a:lnTo>
                    <a:lnTo>
                      <a:pt x="50" y="246"/>
                    </a:lnTo>
                    <a:lnTo>
                      <a:pt x="52" y="244"/>
                    </a:lnTo>
                    <a:lnTo>
                      <a:pt x="52" y="244"/>
                    </a:lnTo>
                    <a:lnTo>
                      <a:pt x="40" y="224"/>
                    </a:lnTo>
                    <a:lnTo>
                      <a:pt x="40" y="222"/>
                    </a:lnTo>
                    <a:lnTo>
                      <a:pt x="40" y="222"/>
                    </a:lnTo>
                    <a:lnTo>
                      <a:pt x="38" y="214"/>
                    </a:lnTo>
                    <a:lnTo>
                      <a:pt x="34" y="206"/>
                    </a:lnTo>
                    <a:lnTo>
                      <a:pt x="24" y="186"/>
                    </a:lnTo>
                    <a:lnTo>
                      <a:pt x="24" y="186"/>
                    </a:lnTo>
                    <a:close/>
                  </a:path>
                </a:pathLst>
              </a:custGeom>
              <a:solidFill>
                <a:srgbClr val="FF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953"/>
              <p:cNvSpPr/>
              <p:nvPr/>
            </p:nvSpPr>
            <p:spPr bwMode="auto">
              <a:xfrm>
                <a:off x="1382713" y="4802188"/>
                <a:ext cx="50800" cy="98425"/>
              </a:xfrm>
              <a:custGeom>
                <a:avLst/>
                <a:gdLst>
                  <a:gd name="T0" fmla="*/ 18 w 32"/>
                  <a:gd name="T1" fmla="*/ 0 h 62"/>
                  <a:gd name="T2" fmla="*/ 18 w 32"/>
                  <a:gd name="T3" fmla="*/ 0 h 62"/>
                  <a:gd name="T4" fmla="*/ 16 w 32"/>
                  <a:gd name="T5" fmla="*/ 2 h 62"/>
                  <a:gd name="T6" fmla="*/ 12 w 32"/>
                  <a:gd name="T7" fmla="*/ 8 h 62"/>
                  <a:gd name="T8" fmla="*/ 4 w 32"/>
                  <a:gd name="T9" fmla="*/ 26 h 62"/>
                  <a:gd name="T10" fmla="*/ 4 w 32"/>
                  <a:gd name="T11" fmla="*/ 26 h 62"/>
                  <a:gd name="T12" fmla="*/ 2 w 32"/>
                  <a:gd name="T13" fmla="*/ 34 h 62"/>
                  <a:gd name="T14" fmla="*/ 2 w 32"/>
                  <a:gd name="T15" fmla="*/ 44 h 62"/>
                  <a:gd name="T16" fmla="*/ 0 w 32"/>
                  <a:gd name="T17" fmla="*/ 62 h 62"/>
                  <a:gd name="T18" fmla="*/ 0 w 32"/>
                  <a:gd name="T19" fmla="*/ 62 h 62"/>
                  <a:gd name="T20" fmla="*/ 2 w 32"/>
                  <a:gd name="T21" fmla="*/ 58 h 62"/>
                  <a:gd name="T22" fmla="*/ 4 w 32"/>
                  <a:gd name="T23" fmla="*/ 54 h 62"/>
                  <a:gd name="T24" fmla="*/ 6 w 32"/>
                  <a:gd name="T25" fmla="*/ 50 h 62"/>
                  <a:gd name="T26" fmla="*/ 8 w 32"/>
                  <a:gd name="T27" fmla="*/ 44 h 62"/>
                  <a:gd name="T28" fmla="*/ 8 w 32"/>
                  <a:gd name="T29" fmla="*/ 44 h 62"/>
                  <a:gd name="T30" fmla="*/ 8 w 32"/>
                  <a:gd name="T31" fmla="*/ 36 h 62"/>
                  <a:gd name="T32" fmla="*/ 10 w 32"/>
                  <a:gd name="T33" fmla="*/ 28 h 62"/>
                  <a:gd name="T34" fmla="*/ 10 w 32"/>
                  <a:gd name="T35" fmla="*/ 28 h 62"/>
                  <a:gd name="T36" fmla="*/ 14 w 32"/>
                  <a:gd name="T37" fmla="*/ 22 h 62"/>
                  <a:gd name="T38" fmla="*/ 20 w 32"/>
                  <a:gd name="T39" fmla="*/ 20 h 62"/>
                  <a:gd name="T40" fmla="*/ 26 w 32"/>
                  <a:gd name="T41" fmla="*/ 20 h 62"/>
                  <a:gd name="T42" fmla="*/ 32 w 32"/>
                  <a:gd name="T43" fmla="*/ 22 h 62"/>
                  <a:gd name="T44" fmla="*/ 32 w 32"/>
                  <a:gd name="T45" fmla="*/ 22 h 62"/>
                  <a:gd name="T46" fmla="*/ 24 w 32"/>
                  <a:gd name="T47" fmla="*/ 14 h 62"/>
                  <a:gd name="T48" fmla="*/ 22 w 32"/>
                  <a:gd name="T49" fmla="*/ 10 h 62"/>
                  <a:gd name="T50" fmla="*/ 22 w 32"/>
                  <a:gd name="T51" fmla="*/ 10 h 62"/>
                  <a:gd name="T52" fmla="*/ 22 w 32"/>
                  <a:gd name="T53" fmla="*/ 4 h 62"/>
                  <a:gd name="T54" fmla="*/ 22 w 32"/>
                  <a:gd name="T55" fmla="*/ 4 h 62"/>
                  <a:gd name="T56" fmla="*/ 18 w 32"/>
                  <a:gd name="T57" fmla="*/ 0 h 62"/>
                  <a:gd name="T58" fmla="*/ 18 w 32"/>
                  <a:gd name="T5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2" h="62">
                    <a:moveTo>
                      <a:pt x="18" y="0"/>
                    </a:moveTo>
                    <a:lnTo>
                      <a:pt x="18" y="0"/>
                    </a:lnTo>
                    <a:lnTo>
                      <a:pt x="16" y="2"/>
                    </a:lnTo>
                    <a:lnTo>
                      <a:pt x="12" y="8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2" y="34"/>
                    </a:lnTo>
                    <a:lnTo>
                      <a:pt x="2" y="44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2" y="58"/>
                    </a:lnTo>
                    <a:lnTo>
                      <a:pt x="4" y="54"/>
                    </a:lnTo>
                    <a:lnTo>
                      <a:pt x="6" y="50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8" y="36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4" y="22"/>
                    </a:lnTo>
                    <a:lnTo>
                      <a:pt x="20" y="20"/>
                    </a:lnTo>
                    <a:lnTo>
                      <a:pt x="26" y="20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24" y="14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954"/>
              <p:cNvSpPr/>
              <p:nvPr/>
            </p:nvSpPr>
            <p:spPr bwMode="auto">
              <a:xfrm>
                <a:off x="1325563" y="4805363"/>
                <a:ext cx="60325" cy="95250"/>
              </a:xfrm>
              <a:custGeom>
                <a:avLst/>
                <a:gdLst>
                  <a:gd name="T0" fmla="*/ 10 w 38"/>
                  <a:gd name="T1" fmla="*/ 0 h 60"/>
                  <a:gd name="T2" fmla="*/ 10 w 38"/>
                  <a:gd name="T3" fmla="*/ 0 h 60"/>
                  <a:gd name="T4" fmla="*/ 14 w 38"/>
                  <a:gd name="T5" fmla="*/ 2 h 60"/>
                  <a:gd name="T6" fmla="*/ 18 w 38"/>
                  <a:gd name="T7" fmla="*/ 4 h 60"/>
                  <a:gd name="T8" fmla="*/ 22 w 38"/>
                  <a:gd name="T9" fmla="*/ 10 h 60"/>
                  <a:gd name="T10" fmla="*/ 28 w 38"/>
                  <a:gd name="T11" fmla="*/ 24 h 60"/>
                  <a:gd name="T12" fmla="*/ 28 w 38"/>
                  <a:gd name="T13" fmla="*/ 24 h 60"/>
                  <a:gd name="T14" fmla="*/ 36 w 38"/>
                  <a:gd name="T15" fmla="*/ 40 h 60"/>
                  <a:gd name="T16" fmla="*/ 38 w 38"/>
                  <a:gd name="T17" fmla="*/ 50 h 60"/>
                  <a:gd name="T18" fmla="*/ 36 w 38"/>
                  <a:gd name="T19" fmla="*/ 60 h 60"/>
                  <a:gd name="T20" fmla="*/ 36 w 38"/>
                  <a:gd name="T21" fmla="*/ 60 h 60"/>
                  <a:gd name="T22" fmla="*/ 32 w 38"/>
                  <a:gd name="T23" fmla="*/ 48 h 60"/>
                  <a:gd name="T24" fmla="*/ 26 w 38"/>
                  <a:gd name="T25" fmla="*/ 38 h 60"/>
                  <a:gd name="T26" fmla="*/ 26 w 38"/>
                  <a:gd name="T27" fmla="*/ 38 h 60"/>
                  <a:gd name="T28" fmla="*/ 24 w 38"/>
                  <a:gd name="T29" fmla="*/ 30 h 60"/>
                  <a:gd name="T30" fmla="*/ 22 w 38"/>
                  <a:gd name="T31" fmla="*/ 22 h 60"/>
                  <a:gd name="T32" fmla="*/ 22 w 38"/>
                  <a:gd name="T33" fmla="*/ 22 h 60"/>
                  <a:gd name="T34" fmla="*/ 16 w 38"/>
                  <a:gd name="T35" fmla="*/ 16 h 60"/>
                  <a:gd name="T36" fmla="*/ 10 w 38"/>
                  <a:gd name="T37" fmla="*/ 14 h 60"/>
                  <a:gd name="T38" fmla="*/ 6 w 38"/>
                  <a:gd name="T39" fmla="*/ 16 h 60"/>
                  <a:gd name="T40" fmla="*/ 0 w 38"/>
                  <a:gd name="T41" fmla="*/ 18 h 60"/>
                  <a:gd name="T42" fmla="*/ 0 w 38"/>
                  <a:gd name="T43" fmla="*/ 18 h 60"/>
                  <a:gd name="T44" fmla="*/ 2 w 38"/>
                  <a:gd name="T45" fmla="*/ 14 h 60"/>
                  <a:gd name="T46" fmla="*/ 6 w 38"/>
                  <a:gd name="T47" fmla="*/ 10 h 60"/>
                  <a:gd name="T48" fmla="*/ 8 w 38"/>
                  <a:gd name="T49" fmla="*/ 8 h 60"/>
                  <a:gd name="T50" fmla="*/ 8 w 38"/>
                  <a:gd name="T51" fmla="*/ 4 h 60"/>
                  <a:gd name="T52" fmla="*/ 8 w 38"/>
                  <a:gd name="T53" fmla="*/ 4 h 60"/>
                  <a:gd name="T54" fmla="*/ 10 w 38"/>
                  <a:gd name="T55" fmla="*/ 0 h 60"/>
                  <a:gd name="T56" fmla="*/ 10 w 38"/>
                  <a:gd name="T57" fmla="*/ 0 h 60"/>
                  <a:gd name="T58" fmla="*/ 10 w 38"/>
                  <a:gd name="T5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" h="60">
                    <a:moveTo>
                      <a:pt x="10" y="0"/>
                    </a:moveTo>
                    <a:lnTo>
                      <a:pt x="10" y="0"/>
                    </a:lnTo>
                    <a:lnTo>
                      <a:pt x="14" y="2"/>
                    </a:lnTo>
                    <a:lnTo>
                      <a:pt x="18" y="4"/>
                    </a:lnTo>
                    <a:lnTo>
                      <a:pt x="22" y="10"/>
                    </a:lnTo>
                    <a:lnTo>
                      <a:pt x="28" y="24"/>
                    </a:lnTo>
                    <a:lnTo>
                      <a:pt x="28" y="24"/>
                    </a:lnTo>
                    <a:lnTo>
                      <a:pt x="36" y="40"/>
                    </a:lnTo>
                    <a:lnTo>
                      <a:pt x="38" y="50"/>
                    </a:lnTo>
                    <a:lnTo>
                      <a:pt x="36" y="60"/>
                    </a:lnTo>
                    <a:lnTo>
                      <a:pt x="36" y="60"/>
                    </a:lnTo>
                    <a:lnTo>
                      <a:pt x="32" y="48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4" y="30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16" y="16"/>
                    </a:lnTo>
                    <a:lnTo>
                      <a:pt x="10" y="14"/>
                    </a:lnTo>
                    <a:lnTo>
                      <a:pt x="6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14"/>
                    </a:lnTo>
                    <a:lnTo>
                      <a:pt x="6" y="10"/>
                    </a:lnTo>
                    <a:lnTo>
                      <a:pt x="8" y="8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7" name="任意多边形 6"/>
          <p:cNvSpPr/>
          <p:nvPr/>
        </p:nvSpPr>
        <p:spPr>
          <a:xfrm>
            <a:off x="-27876" y="-17477"/>
            <a:ext cx="5791200" cy="4821475"/>
          </a:xfrm>
          <a:custGeom>
            <a:avLst/>
            <a:gdLst>
              <a:gd name="connsiteX0" fmla="*/ 0 w 5791200"/>
              <a:gd name="connsiteY0" fmla="*/ 0 h 4717143"/>
              <a:gd name="connsiteX1" fmla="*/ 0 w 5791200"/>
              <a:gd name="connsiteY1" fmla="*/ 4717143 h 4717143"/>
              <a:gd name="connsiteX2" fmla="*/ 5791200 w 5791200"/>
              <a:gd name="connsiteY2" fmla="*/ 3338285 h 4717143"/>
              <a:gd name="connsiteX3" fmla="*/ 3889828 w 5791200"/>
              <a:gd name="connsiteY3" fmla="*/ 29028 h 4717143"/>
              <a:gd name="connsiteX4" fmla="*/ 0 w 5791200"/>
              <a:gd name="connsiteY4" fmla="*/ 0 h 4717143"/>
              <a:gd name="connsiteX0-1" fmla="*/ 0 w 5791200"/>
              <a:gd name="connsiteY0-2" fmla="*/ 0 h 4717143"/>
              <a:gd name="connsiteX1-3" fmla="*/ 0 w 5791200"/>
              <a:gd name="connsiteY1-4" fmla="*/ 4717143 h 4717143"/>
              <a:gd name="connsiteX2-5" fmla="*/ 5791200 w 5791200"/>
              <a:gd name="connsiteY2-6" fmla="*/ 3338285 h 4717143"/>
              <a:gd name="connsiteX3-7" fmla="*/ 3889828 w 5791200"/>
              <a:gd name="connsiteY3-8" fmla="*/ 15049 h 4717143"/>
              <a:gd name="connsiteX4-9" fmla="*/ 0 w 5791200"/>
              <a:gd name="connsiteY4-10" fmla="*/ 0 h 47171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791200" h="4717143">
                <a:moveTo>
                  <a:pt x="0" y="0"/>
                </a:moveTo>
                <a:lnTo>
                  <a:pt x="0" y="4717143"/>
                </a:lnTo>
                <a:lnTo>
                  <a:pt x="5791200" y="3338285"/>
                </a:lnTo>
                <a:lnTo>
                  <a:pt x="3889828" y="15049"/>
                </a:lnTo>
                <a:lnTo>
                  <a:pt x="0" y="0"/>
                </a:lnTo>
                <a:close/>
              </a:path>
            </a:pathLst>
          </a:custGeom>
          <a:solidFill>
            <a:srgbClr val="BE1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-27876" y="3393083"/>
            <a:ext cx="5787435" cy="1738653"/>
          </a:xfrm>
          <a:custGeom>
            <a:avLst/>
            <a:gdLst>
              <a:gd name="connsiteX0" fmla="*/ 0 w 5791200"/>
              <a:gd name="connsiteY0" fmla="*/ 1364343 h 1698171"/>
              <a:gd name="connsiteX1" fmla="*/ 5791200 w 5791200"/>
              <a:gd name="connsiteY1" fmla="*/ 0 h 1698171"/>
              <a:gd name="connsiteX2" fmla="*/ 2931886 w 5791200"/>
              <a:gd name="connsiteY2" fmla="*/ 1698171 h 1698171"/>
              <a:gd name="connsiteX3" fmla="*/ 29029 w 5791200"/>
              <a:gd name="connsiteY3" fmla="*/ 1698171 h 1698171"/>
              <a:gd name="connsiteX4" fmla="*/ 0 w 5791200"/>
              <a:gd name="connsiteY4" fmla="*/ 1364343 h 1698171"/>
              <a:gd name="connsiteX0-1" fmla="*/ 0 w 5762759"/>
              <a:gd name="connsiteY0-2" fmla="*/ 1364343 h 1698171"/>
              <a:gd name="connsiteX1-3" fmla="*/ 5762759 w 5762759"/>
              <a:gd name="connsiteY1-4" fmla="*/ 0 h 1698171"/>
              <a:gd name="connsiteX2-5" fmla="*/ 2903445 w 5762759"/>
              <a:gd name="connsiteY2-6" fmla="*/ 1698171 h 1698171"/>
              <a:gd name="connsiteX3-7" fmla="*/ 588 w 5762759"/>
              <a:gd name="connsiteY3-8" fmla="*/ 1698171 h 1698171"/>
              <a:gd name="connsiteX4-9" fmla="*/ 0 w 5762759"/>
              <a:gd name="connsiteY4-10" fmla="*/ 1364343 h 1698171"/>
              <a:gd name="connsiteX0-11" fmla="*/ 0 w 5776979"/>
              <a:gd name="connsiteY0-12" fmla="*/ 1402443 h 1736271"/>
              <a:gd name="connsiteX1-13" fmla="*/ 5776979 w 5776979"/>
              <a:gd name="connsiteY1-14" fmla="*/ 0 h 1736271"/>
              <a:gd name="connsiteX2-15" fmla="*/ 2903445 w 5776979"/>
              <a:gd name="connsiteY2-16" fmla="*/ 1736271 h 1736271"/>
              <a:gd name="connsiteX3-17" fmla="*/ 588 w 5776979"/>
              <a:gd name="connsiteY3-18" fmla="*/ 1736271 h 1736271"/>
              <a:gd name="connsiteX4-19" fmla="*/ 0 w 5776979"/>
              <a:gd name="connsiteY4-20" fmla="*/ 1402443 h 1736271"/>
              <a:gd name="connsiteX0-21" fmla="*/ 0 w 5760388"/>
              <a:gd name="connsiteY0-22" fmla="*/ 1404825 h 1738653"/>
              <a:gd name="connsiteX1-23" fmla="*/ 5760388 w 5760388"/>
              <a:gd name="connsiteY1-24" fmla="*/ 0 h 1738653"/>
              <a:gd name="connsiteX2-25" fmla="*/ 2903445 w 5760388"/>
              <a:gd name="connsiteY2-26" fmla="*/ 1738653 h 1738653"/>
              <a:gd name="connsiteX3-27" fmla="*/ 588 w 5760388"/>
              <a:gd name="connsiteY3-28" fmla="*/ 1738653 h 1738653"/>
              <a:gd name="connsiteX4-29" fmla="*/ 0 w 5760388"/>
              <a:gd name="connsiteY4-30" fmla="*/ 1404825 h 1738653"/>
            </a:gdLst>
            <a:ahLst/>
            <a:cxnLst>
              <a:cxn ang="0">
                <a:pos x="connsiteX0-21" y="connsiteY0-22"/>
              </a:cxn>
              <a:cxn ang="0">
                <a:pos x="connsiteX1-23" y="connsiteY1-24"/>
              </a:cxn>
              <a:cxn ang="0">
                <a:pos x="connsiteX2-25" y="connsiteY2-26"/>
              </a:cxn>
              <a:cxn ang="0">
                <a:pos x="connsiteX3-27" y="connsiteY3-28"/>
              </a:cxn>
              <a:cxn ang="0">
                <a:pos x="connsiteX4-29" y="connsiteY4-30"/>
              </a:cxn>
            </a:cxnLst>
            <a:rect l="l" t="t" r="r" b="b"/>
            <a:pathLst>
              <a:path w="5760388" h="1738653">
                <a:moveTo>
                  <a:pt x="0" y="1404825"/>
                </a:moveTo>
                <a:lnTo>
                  <a:pt x="5760388" y="0"/>
                </a:lnTo>
                <a:lnTo>
                  <a:pt x="2903445" y="1738653"/>
                </a:lnTo>
                <a:lnTo>
                  <a:pt x="588" y="1738653"/>
                </a:lnTo>
                <a:lnTo>
                  <a:pt x="0" y="1404825"/>
                </a:lnTo>
                <a:close/>
              </a:path>
            </a:pathLst>
          </a:custGeom>
          <a:solidFill>
            <a:srgbClr val="BE133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7067897" y="4235450"/>
            <a:ext cx="1562100" cy="908050"/>
          </a:xfrm>
          <a:custGeom>
            <a:avLst/>
            <a:gdLst>
              <a:gd name="connsiteX0" fmla="*/ 0 w 1562100"/>
              <a:gd name="connsiteY0" fmla="*/ 908050 h 908050"/>
              <a:gd name="connsiteX1" fmla="*/ 1562100 w 1562100"/>
              <a:gd name="connsiteY1" fmla="*/ 0 h 908050"/>
              <a:gd name="connsiteX2" fmla="*/ 723900 w 1562100"/>
              <a:gd name="connsiteY2" fmla="*/ 895350 h 908050"/>
              <a:gd name="connsiteX3" fmla="*/ 0 w 1562100"/>
              <a:gd name="connsiteY3" fmla="*/ 908050 h 908050"/>
              <a:gd name="connsiteX0-1" fmla="*/ 0 w 1562100"/>
              <a:gd name="connsiteY0-2" fmla="*/ 908050 h 908050"/>
              <a:gd name="connsiteX1-3" fmla="*/ 1562100 w 1562100"/>
              <a:gd name="connsiteY1-4" fmla="*/ 0 h 908050"/>
              <a:gd name="connsiteX2-5" fmla="*/ 723900 w 1562100"/>
              <a:gd name="connsiteY2-6" fmla="*/ 902494 h 908050"/>
              <a:gd name="connsiteX3-7" fmla="*/ 0 w 1562100"/>
              <a:gd name="connsiteY3-8" fmla="*/ 908050 h 9080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62100" h="908050">
                <a:moveTo>
                  <a:pt x="0" y="908050"/>
                </a:moveTo>
                <a:lnTo>
                  <a:pt x="1562100" y="0"/>
                </a:lnTo>
                <a:lnTo>
                  <a:pt x="723900" y="902494"/>
                </a:lnTo>
                <a:lnTo>
                  <a:pt x="0" y="908050"/>
                </a:lnTo>
                <a:close/>
              </a:path>
            </a:pathLst>
          </a:custGeom>
          <a:solidFill>
            <a:srgbClr val="BE1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786082" y="4241800"/>
            <a:ext cx="1365250" cy="901700"/>
          </a:xfrm>
          <a:custGeom>
            <a:avLst/>
            <a:gdLst>
              <a:gd name="connsiteX0" fmla="*/ 0 w 1365250"/>
              <a:gd name="connsiteY0" fmla="*/ 895350 h 901700"/>
              <a:gd name="connsiteX1" fmla="*/ 838200 w 1365250"/>
              <a:gd name="connsiteY1" fmla="*/ 0 h 901700"/>
              <a:gd name="connsiteX2" fmla="*/ 1365250 w 1365250"/>
              <a:gd name="connsiteY2" fmla="*/ 901700 h 901700"/>
              <a:gd name="connsiteX3" fmla="*/ 0 w 1365250"/>
              <a:gd name="connsiteY3" fmla="*/ 895350 h 90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5250" h="901700">
                <a:moveTo>
                  <a:pt x="0" y="895350"/>
                </a:moveTo>
                <a:lnTo>
                  <a:pt x="838200" y="0"/>
                </a:lnTo>
                <a:lnTo>
                  <a:pt x="1365250" y="901700"/>
                </a:lnTo>
                <a:lnTo>
                  <a:pt x="0" y="895350"/>
                </a:lnTo>
                <a:close/>
              </a:path>
            </a:pathLst>
          </a:custGeom>
          <a:solidFill>
            <a:srgbClr val="BE133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8706039" y="3403997"/>
            <a:ext cx="445294" cy="769144"/>
          </a:xfrm>
          <a:custGeom>
            <a:avLst/>
            <a:gdLst>
              <a:gd name="connsiteX0" fmla="*/ 442912 w 445294"/>
              <a:gd name="connsiteY0" fmla="*/ 769144 h 769144"/>
              <a:gd name="connsiteX1" fmla="*/ 442912 w 445294"/>
              <a:gd name="connsiteY1" fmla="*/ 769144 h 769144"/>
              <a:gd name="connsiteX2" fmla="*/ 0 w 445294"/>
              <a:gd name="connsiteY2" fmla="*/ 0 h 769144"/>
              <a:gd name="connsiteX3" fmla="*/ 445294 w 445294"/>
              <a:gd name="connsiteY3" fmla="*/ 421482 h 769144"/>
              <a:gd name="connsiteX4" fmla="*/ 442912 w 445294"/>
              <a:gd name="connsiteY4" fmla="*/ 769144 h 76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294" h="769144">
                <a:moveTo>
                  <a:pt x="442912" y="769144"/>
                </a:moveTo>
                <a:lnTo>
                  <a:pt x="442912" y="769144"/>
                </a:lnTo>
                <a:lnTo>
                  <a:pt x="0" y="0"/>
                </a:lnTo>
                <a:lnTo>
                  <a:pt x="445294" y="421482"/>
                </a:lnTo>
                <a:lnTo>
                  <a:pt x="442912" y="769144"/>
                </a:lnTo>
                <a:close/>
              </a:path>
            </a:pathLst>
          </a:custGeom>
          <a:solidFill>
            <a:srgbClr val="BE1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8703657" y="3351610"/>
            <a:ext cx="447675" cy="476250"/>
          </a:xfrm>
          <a:custGeom>
            <a:avLst/>
            <a:gdLst>
              <a:gd name="connsiteX0" fmla="*/ 0 w 447675"/>
              <a:gd name="connsiteY0" fmla="*/ 52387 h 476250"/>
              <a:gd name="connsiteX1" fmla="*/ 447675 w 447675"/>
              <a:gd name="connsiteY1" fmla="*/ 0 h 476250"/>
              <a:gd name="connsiteX2" fmla="*/ 447675 w 447675"/>
              <a:gd name="connsiteY2" fmla="*/ 476250 h 476250"/>
              <a:gd name="connsiteX3" fmla="*/ 0 w 447675"/>
              <a:gd name="connsiteY3" fmla="*/ 52387 h 47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675" h="476250">
                <a:moveTo>
                  <a:pt x="0" y="52387"/>
                </a:moveTo>
                <a:lnTo>
                  <a:pt x="447675" y="0"/>
                </a:lnTo>
                <a:lnTo>
                  <a:pt x="447675" y="476250"/>
                </a:lnTo>
                <a:lnTo>
                  <a:pt x="0" y="52387"/>
                </a:lnTo>
                <a:close/>
              </a:path>
            </a:pathLst>
          </a:custGeom>
          <a:solidFill>
            <a:srgbClr val="BE133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366081" y="1687956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祝您成功！</a:t>
            </a:r>
            <a:endParaRPr lang="zh-CN" altLang="en-US" sz="72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9213" t="26210" r="22010" b="26209"/>
          <a:stretch>
            <a:fillRect/>
          </a:stretch>
        </p:blipFill>
        <p:spPr>
          <a:xfrm rot="20760000">
            <a:off x="1004849" y="4641998"/>
            <a:ext cx="400235" cy="324000"/>
          </a:xfrm>
          <a:prstGeom prst="rect">
            <a:avLst/>
          </a:prstGeom>
        </p:spPr>
      </p:pic>
      <p:cxnSp>
        <p:nvCxnSpPr>
          <p:cNvPr id="43" name="直接连接符 42"/>
          <p:cNvCxnSpPr/>
          <p:nvPr/>
        </p:nvCxnSpPr>
        <p:spPr>
          <a:xfrm>
            <a:off x="3051188" y="2905755"/>
            <a:ext cx="0" cy="216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366081" y="1132878"/>
            <a:ext cx="23198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3300"/>
                </a:solidFill>
                <a:latin typeface="Arial" pitchFamily="34" charset="0"/>
                <a:ea typeface="方正粗谭黑简体" panose="02000000000000000000" pitchFamily="2" charset="-122"/>
                <a:cs typeface="Arial" pitchFamily="34" charset="0"/>
              </a:rPr>
              <a:t>THANKS</a:t>
            </a:r>
            <a:endParaRPr lang="zh-CN" altLang="en-US" sz="4000" b="1" dirty="0">
              <a:solidFill>
                <a:srgbClr val="FF3300"/>
              </a:solidFill>
              <a:latin typeface="Arial" pitchFamily="34" charset="0"/>
              <a:ea typeface="方正粗谭黑简体" panose="02000000000000000000" pitchFamily="2" charset="-122"/>
              <a:cs typeface="Arial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 rot="20818694">
            <a:off x="1513520" y="4214386"/>
            <a:ext cx="2875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http://ww.hunanweike.com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39462" cy="30854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109" y="0"/>
            <a:ext cx="4524892" cy="30180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2283718"/>
            <a:ext cx="9144000" cy="2859782"/>
          </a:xfrm>
          <a:prstGeom prst="rect">
            <a:avLst/>
          </a:prstGeom>
          <a:solidFill>
            <a:srgbClr val="41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flipH="1">
            <a:off x="6979921" y="0"/>
            <a:ext cx="2164080" cy="2283718"/>
          </a:xfrm>
          <a:custGeom>
            <a:avLst/>
            <a:gdLst>
              <a:gd name="connsiteX0" fmla="*/ 0 w 2164080"/>
              <a:gd name="connsiteY0" fmla="*/ 0 h 2270760"/>
              <a:gd name="connsiteX1" fmla="*/ 449580 w 2164080"/>
              <a:gd name="connsiteY1" fmla="*/ 0 h 2270760"/>
              <a:gd name="connsiteX2" fmla="*/ 2164080 w 2164080"/>
              <a:gd name="connsiteY2" fmla="*/ 838200 h 2270760"/>
              <a:gd name="connsiteX3" fmla="*/ 1310640 w 2164080"/>
              <a:gd name="connsiteY3" fmla="*/ 2270760 h 2270760"/>
              <a:gd name="connsiteX4" fmla="*/ 22860 w 2164080"/>
              <a:gd name="connsiteY4" fmla="*/ 2270760 h 2270760"/>
              <a:gd name="connsiteX5" fmla="*/ 0 w 2164080"/>
              <a:gd name="connsiteY5" fmla="*/ 0 h 2270760"/>
              <a:gd name="connsiteX0-1" fmla="*/ 0 w 2164080"/>
              <a:gd name="connsiteY0-2" fmla="*/ 0 h 2270760"/>
              <a:gd name="connsiteX1-3" fmla="*/ 449580 w 2164080"/>
              <a:gd name="connsiteY1-4" fmla="*/ 0 h 2270760"/>
              <a:gd name="connsiteX2-5" fmla="*/ 2164080 w 2164080"/>
              <a:gd name="connsiteY2-6" fmla="*/ 838200 h 2270760"/>
              <a:gd name="connsiteX3-7" fmla="*/ 1310640 w 2164080"/>
              <a:gd name="connsiteY3-8" fmla="*/ 2270760 h 2270760"/>
              <a:gd name="connsiteX4-9" fmla="*/ 0 w 2164080"/>
              <a:gd name="connsiteY4-10" fmla="*/ 2270760 h 2270760"/>
              <a:gd name="connsiteX5-11" fmla="*/ 0 w 2164080"/>
              <a:gd name="connsiteY5-12" fmla="*/ 0 h 22707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164080" h="2270760">
                <a:moveTo>
                  <a:pt x="0" y="0"/>
                </a:moveTo>
                <a:lnTo>
                  <a:pt x="449580" y="0"/>
                </a:lnTo>
                <a:lnTo>
                  <a:pt x="2164080" y="838200"/>
                </a:lnTo>
                <a:lnTo>
                  <a:pt x="1310640" y="2270760"/>
                </a:lnTo>
                <a:lnTo>
                  <a:pt x="0" y="2270760"/>
                </a:lnTo>
                <a:lnTo>
                  <a:pt x="0" y="0"/>
                </a:lnTo>
                <a:close/>
              </a:path>
            </a:pathLst>
          </a:custGeom>
          <a:solidFill>
            <a:srgbClr val="BE1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>
            <a:off x="6468115" y="0"/>
            <a:ext cx="2229802" cy="853440"/>
          </a:xfrm>
          <a:custGeom>
            <a:avLst/>
            <a:gdLst>
              <a:gd name="connsiteX0" fmla="*/ 0 w 2225040"/>
              <a:gd name="connsiteY0" fmla="*/ 0 h 853440"/>
              <a:gd name="connsiteX1" fmla="*/ 2225040 w 2225040"/>
              <a:gd name="connsiteY1" fmla="*/ 7620 h 853440"/>
              <a:gd name="connsiteX2" fmla="*/ 1714500 w 2225040"/>
              <a:gd name="connsiteY2" fmla="*/ 853440 h 853440"/>
              <a:gd name="connsiteX3" fmla="*/ 0 w 2225040"/>
              <a:gd name="connsiteY3" fmla="*/ 0 h 853440"/>
              <a:gd name="connsiteX0-1" fmla="*/ 0 w 2229802"/>
              <a:gd name="connsiteY0-2" fmla="*/ 0 h 853440"/>
              <a:gd name="connsiteX1-3" fmla="*/ 2229802 w 2229802"/>
              <a:gd name="connsiteY1-4" fmla="*/ 476 h 853440"/>
              <a:gd name="connsiteX2-5" fmla="*/ 1714500 w 2229802"/>
              <a:gd name="connsiteY2-6" fmla="*/ 853440 h 853440"/>
              <a:gd name="connsiteX3-7" fmla="*/ 0 w 2229802"/>
              <a:gd name="connsiteY3-8" fmla="*/ 0 h 8534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29802" h="853440">
                <a:moveTo>
                  <a:pt x="0" y="0"/>
                </a:moveTo>
                <a:lnTo>
                  <a:pt x="2229802" y="476"/>
                </a:lnTo>
                <a:lnTo>
                  <a:pt x="1714500" y="853440"/>
                </a:lnTo>
                <a:lnTo>
                  <a:pt x="0" y="0"/>
                </a:lnTo>
                <a:close/>
              </a:path>
            </a:pathLst>
          </a:custGeom>
          <a:solidFill>
            <a:srgbClr val="BE133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-1906" y="3564"/>
            <a:ext cx="3637802" cy="3142808"/>
            <a:chOff x="-1906" y="3564"/>
            <a:chExt cx="2646046" cy="2286000"/>
          </a:xfrm>
        </p:grpSpPr>
        <p:sp>
          <p:nvSpPr>
            <p:cNvPr id="24" name="任意多边形 23"/>
            <p:cNvSpPr/>
            <p:nvPr/>
          </p:nvSpPr>
          <p:spPr>
            <a:xfrm>
              <a:off x="-1906" y="3564"/>
              <a:ext cx="1716405" cy="2286000"/>
            </a:xfrm>
            <a:custGeom>
              <a:avLst/>
              <a:gdLst>
                <a:gd name="connsiteX0" fmla="*/ 7620 w 1714500"/>
                <a:gd name="connsiteY0" fmla="*/ 0 h 2286000"/>
                <a:gd name="connsiteX1" fmla="*/ 1074420 w 1714500"/>
                <a:gd name="connsiteY1" fmla="*/ 0 h 2286000"/>
                <a:gd name="connsiteX2" fmla="*/ 1714500 w 1714500"/>
                <a:gd name="connsiteY2" fmla="*/ 784860 h 2286000"/>
                <a:gd name="connsiteX3" fmla="*/ 1714500 w 1714500"/>
                <a:gd name="connsiteY3" fmla="*/ 2286000 h 2286000"/>
                <a:gd name="connsiteX4" fmla="*/ 0 w 1714500"/>
                <a:gd name="connsiteY4" fmla="*/ 2286000 h 2286000"/>
                <a:gd name="connsiteX5" fmla="*/ 7620 w 1714500"/>
                <a:gd name="connsiteY5" fmla="*/ 0 h 2286000"/>
                <a:gd name="connsiteX0-1" fmla="*/ 0 w 1716405"/>
                <a:gd name="connsiteY0-2" fmla="*/ 0 h 2286000"/>
                <a:gd name="connsiteX1-3" fmla="*/ 1076325 w 1716405"/>
                <a:gd name="connsiteY1-4" fmla="*/ 0 h 2286000"/>
                <a:gd name="connsiteX2-5" fmla="*/ 1716405 w 1716405"/>
                <a:gd name="connsiteY2-6" fmla="*/ 784860 h 2286000"/>
                <a:gd name="connsiteX3-7" fmla="*/ 1716405 w 1716405"/>
                <a:gd name="connsiteY3-8" fmla="*/ 2286000 h 2286000"/>
                <a:gd name="connsiteX4-9" fmla="*/ 1905 w 1716405"/>
                <a:gd name="connsiteY4-10" fmla="*/ 2286000 h 2286000"/>
                <a:gd name="connsiteX5-11" fmla="*/ 0 w 1716405"/>
                <a:gd name="connsiteY5-12" fmla="*/ 0 h 2286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716405" h="2286000">
                  <a:moveTo>
                    <a:pt x="0" y="0"/>
                  </a:moveTo>
                  <a:lnTo>
                    <a:pt x="1076325" y="0"/>
                  </a:lnTo>
                  <a:lnTo>
                    <a:pt x="1716405" y="784860"/>
                  </a:lnTo>
                  <a:lnTo>
                    <a:pt x="1716405" y="2286000"/>
                  </a:lnTo>
                  <a:lnTo>
                    <a:pt x="1905" y="228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1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1699260" y="773184"/>
              <a:ext cx="944880" cy="1516380"/>
            </a:xfrm>
            <a:custGeom>
              <a:avLst/>
              <a:gdLst>
                <a:gd name="connsiteX0" fmla="*/ 0 w 944880"/>
                <a:gd name="connsiteY0" fmla="*/ 0 h 1516380"/>
                <a:gd name="connsiteX1" fmla="*/ 944880 w 944880"/>
                <a:gd name="connsiteY1" fmla="*/ 1120140 h 1516380"/>
                <a:gd name="connsiteX2" fmla="*/ 7620 w 944880"/>
                <a:gd name="connsiteY2" fmla="*/ 1516380 h 1516380"/>
                <a:gd name="connsiteX3" fmla="*/ 0 w 944880"/>
                <a:gd name="connsiteY3" fmla="*/ 0 h 151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4880" h="1516380">
                  <a:moveTo>
                    <a:pt x="0" y="0"/>
                  </a:moveTo>
                  <a:lnTo>
                    <a:pt x="944880" y="1120140"/>
                  </a:lnTo>
                  <a:lnTo>
                    <a:pt x="7620" y="15163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1333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TextBox 10"/>
          <p:cNvSpPr txBox="1"/>
          <p:nvPr/>
        </p:nvSpPr>
        <p:spPr>
          <a:xfrm>
            <a:off x="139525" y="987493"/>
            <a:ext cx="16241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Contents</a:t>
            </a:r>
            <a:endParaRPr lang="zh-CN" alt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10"/>
          <p:cNvSpPr txBox="1"/>
          <p:nvPr/>
        </p:nvSpPr>
        <p:spPr>
          <a:xfrm>
            <a:off x="139525" y="147246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Arial" pitchFamily="34" charset="0"/>
              </a:rPr>
              <a:t>目录二</a:t>
            </a:r>
            <a:endParaRPr lang="zh-CN" altLang="en-US" sz="2800" dirty="0">
              <a:solidFill>
                <a:schemeClr val="bg1"/>
              </a:solidFill>
              <a:latin typeface="方正细谭黑简体" panose="02000000000000000000" pitchFamily="2" charset="-122"/>
              <a:ea typeface="方正细谭黑简体" panose="02000000000000000000" pitchFamily="2" charset="-122"/>
              <a:cs typeface="Arial" pitchFamily="34" charset="0"/>
            </a:endParaRPr>
          </a:p>
        </p:txBody>
      </p:sp>
      <p:sp>
        <p:nvSpPr>
          <p:cNvPr id="28" name="TextBox 2"/>
          <p:cNvSpPr txBox="1"/>
          <p:nvPr/>
        </p:nvSpPr>
        <p:spPr>
          <a:xfrm>
            <a:off x="5611136" y="242118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文本格式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3"/>
          <p:cNvSpPr txBox="1"/>
          <p:nvPr/>
        </p:nvSpPr>
        <p:spPr>
          <a:xfrm>
            <a:off x="5611136" y="302163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图像格式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4"/>
          <p:cNvSpPr txBox="1"/>
          <p:nvPr/>
        </p:nvSpPr>
        <p:spPr>
          <a:xfrm>
            <a:off x="5611136" y="361674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声音格式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5"/>
          <p:cNvSpPr txBox="1"/>
          <p:nvPr/>
        </p:nvSpPr>
        <p:spPr>
          <a:xfrm>
            <a:off x="5611136" y="421078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视频格式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" name="Picture 2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057" y="2400017"/>
            <a:ext cx="504000" cy="5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057" y="3000465"/>
            <a:ext cx="504000" cy="503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057" y="3595578"/>
            <a:ext cx="504000" cy="5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057" y="4189619"/>
            <a:ext cx="504000" cy="5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平行四边形 35"/>
          <p:cNvSpPr/>
          <p:nvPr/>
        </p:nvSpPr>
        <p:spPr bwMode="auto">
          <a:xfrm rot="5400000">
            <a:off x="3799486" y="2675019"/>
            <a:ext cx="1497882" cy="430735"/>
          </a:xfrm>
          <a:prstGeom prst="parallelogram">
            <a:avLst>
              <a:gd name="adj" fmla="val 7862"/>
            </a:avLst>
          </a:prstGeom>
          <a:solidFill>
            <a:srgbClr val="F55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7" name="直角三角形 7"/>
          <p:cNvSpPr/>
          <p:nvPr/>
        </p:nvSpPr>
        <p:spPr bwMode="auto">
          <a:xfrm flipH="1">
            <a:off x="4225058" y="2141445"/>
            <a:ext cx="108000" cy="149825"/>
          </a:xfrm>
          <a:custGeom>
            <a:avLst/>
            <a:gdLst>
              <a:gd name="connsiteX0" fmla="*/ 0 w 216024"/>
              <a:gd name="connsiteY0" fmla="*/ 196923 h 196923"/>
              <a:gd name="connsiteX1" fmla="*/ 0 w 216024"/>
              <a:gd name="connsiteY1" fmla="*/ 0 h 196923"/>
              <a:gd name="connsiteX2" fmla="*/ 216024 w 216024"/>
              <a:gd name="connsiteY2" fmla="*/ 196923 h 196923"/>
              <a:gd name="connsiteX3" fmla="*/ 0 w 216024"/>
              <a:gd name="connsiteY3" fmla="*/ 196923 h 196923"/>
              <a:gd name="connsiteX0-1" fmla="*/ 0 w 213643"/>
              <a:gd name="connsiteY0-2" fmla="*/ 196923 h 196923"/>
              <a:gd name="connsiteX1-3" fmla="*/ 0 w 213643"/>
              <a:gd name="connsiteY1-4" fmla="*/ 0 h 196923"/>
              <a:gd name="connsiteX2-5" fmla="*/ 213643 w 213643"/>
              <a:gd name="connsiteY2-6" fmla="*/ 177873 h 196923"/>
              <a:gd name="connsiteX3-7" fmla="*/ 0 w 213643"/>
              <a:gd name="connsiteY3-8" fmla="*/ 196923 h 196923"/>
              <a:gd name="connsiteX0-9" fmla="*/ 7064 w 213643"/>
              <a:gd name="connsiteY0-10" fmla="*/ 180254 h 180254"/>
              <a:gd name="connsiteX1-11" fmla="*/ 0 w 213643"/>
              <a:gd name="connsiteY1-12" fmla="*/ 0 h 180254"/>
              <a:gd name="connsiteX2-13" fmla="*/ 213643 w 213643"/>
              <a:gd name="connsiteY2-14" fmla="*/ 177873 h 180254"/>
              <a:gd name="connsiteX3-15" fmla="*/ 7064 w 213643"/>
              <a:gd name="connsiteY3-16" fmla="*/ 180254 h 180254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</a:cxnLst>
            <a:rect l="l" t="t" r="r" b="b"/>
            <a:pathLst>
              <a:path w="213643" h="180254">
                <a:moveTo>
                  <a:pt x="7064" y="180254"/>
                </a:moveTo>
                <a:lnTo>
                  <a:pt x="0" y="0"/>
                </a:lnTo>
                <a:lnTo>
                  <a:pt x="213643" y="177873"/>
                </a:lnTo>
                <a:lnTo>
                  <a:pt x="7064" y="180254"/>
                </a:lnTo>
                <a:close/>
              </a:path>
            </a:pathLst>
          </a:custGeom>
          <a:solidFill>
            <a:srgbClr val="933B0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平行四边形 37"/>
          <p:cNvSpPr/>
          <p:nvPr/>
        </p:nvSpPr>
        <p:spPr bwMode="auto">
          <a:xfrm rot="5400000">
            <a:off x="4264354" y="3723095"/>
            <a:ext cx="568145" cy="430735"/>
          </a:xfrm>
          <a:prstGeom prst="parallelogram">
            <a:avLst>
              <a:gd name="adj" fmla="val 7862"/>
            </a:avLst>
          </a:prstGeom>
          <a:solidFill>
            <a:srgbClr val="A4A29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9" name="平行四边形 11"/>
          <p:cNvSpPr/>
          <p:nvPr/>
        </p:nvSpPr>
        <p:spPr bwMode="auto">
          <a:xfrm rot="5400000">
            <a:off x="4274412" y="4304456"/>
            <a:ext cx="548030" cy="430734"/>
          </a:xfrm>
          <a:custGeom>
            <a:avLst/>
            <a:gdLst>
              <a:gd name="connsiteX0" fmla="*/ 0 w 568145"/>
              <a:gd name="connsiteY0" fmla="*/ 430735 h 430735"/>
              <a:gd name="connsiteX1" fmla="*/ 33864 w 568145"/>
              <a:gd name="connsiteY1" fmla="*/ 0 h 430735"/>
              <a:gd name="connsiteX2" fmla="*/ 568145 w 568145"/>
              <a:gd name="connsiteY2" fmla="*/ 0 h 430735"/>
              <a:gd name="connsiteX3" fmla="*/ 534281 w 568145"/>
              <a:gd name="connsiteY3" fmla="*/ 430735 h 430735"/>
              <a:gd name="connsiteX4" fmla="*/ 0 w 568145"/>
              <a:gd name="connsiteY4" fmla="*/ 430735 h 430735"/>
              <a:gd name="connsiteX0-1" fmla="*/ 0 w 539570"/>
              <a:gd name="connsiteY0-2" fmla="*/ 430735 h 430735"/>
              <a:gd name="connsiteX1-3" fmla="*/ 33864 w 539570"/>
              <a:gd name="connsiteY1-4" fmla="*/ 0 h 430735"/>
              <a:gd name="connsiteX2-5" fmla="*/ 539570 w 539570"/>
              <a:gd name="connsiteY2-6" fmla="*/ 0 h 430735"/>
              <a:gd name="connsiteX3-7" fmla="*/ 534281 w 539570"/>
              <a:gd name="connsiteY3-8" fmla="*/ 430735 h 430735"/>
              <a:gd name="connsiteX4-9" fmla="*/ 0 w 539570"/>
              <a:gd name="connsiteY4-10" fmla="*/ 430735 h 430735"/>
              <a:gd name="connsiteX0-11" fmla="*/ 0 w 534922"/>
              <a:gd name="connsiteY0-12" fmla="*/ 430735 h 430735"/>
              <a:gd name="connsiteX1-13" fmla="*/ 33864 w 534922"/>
              <a:gd name="connsiteY1-14" fmla="*/ 0 h 430735"/>
              <a:gd name="connsiteX2-15" fmla="*/ 534922 w 534922"/>
              <a:gd name="connsiteY2-16" fmla="*/ 0 h 430735"/>
              <a:gd name="connsiteX3-17" fmla="*/ 534281 w 534922"/>
              <a:gd name="connsiteY3-18" fmla="*/ 430735 h 430735"/>
              <a:gd name="connsiteX4-19" fmla="*/ 0 w 534922"/>
              <a:gd name="connsiteY4-20" fmla="*/ 430735 h 430735"/>
            </a:gdLst>
            <a:ahLst/>
            <a:cxnLst>
              <a:cxn ang="0">
                <a:pos x="connsiteX0-11" y="connsiteY0-12"/>
              </a:cxn>
              <a:cxn ang="0">
                <a:pos x="connsiteX1-13" y="connsiteY1-14"/>
              </a:cxn>
              <a:cxn ang="0">
                <a:pos x="connsiteX2-15" y="connsiteY2-16"/>
              </a:cxn>
              <a:cxn ang="0">
                <a:pos x="connsiteX3-17" y="connsiteY3-18"/>
              </a:cxn>
              <a:cxn ang="0">
                <a:pos x="connsiteX4-19" y="connsiteY4-20"/>
              </a:cxn>
            </a:cxnLst>
            <a:rect l="l" t="t" r="r" b="b"/>
            <a:pathLst>
              <a:path w="534922" h="430735">
                <a:moveTo>
                  <a:pt x="0" y="430735"/>
                </a:moveTo>
                <a:lnTo>
                  <a:pt x="33864" y="0"/>
                </a:lnTo>
                <a:lnTo>
                  <a:pt x="534922" y="0"/>
                </a:lnTo>
                <a:cubicBezTo>
                  <a:pt x="534708" y="143578"/>
                  <a:pt x="534495" y="287157"/>
                  <a:pt x="534281" y="430735"/>
                </a:cubicBezTo>
                <a:lnTo>
                  <a:pt x="0" y="430735"/>
                </a:lnTo>
                <a:close/>
              </a:path>
            </a:pathLst>
          </a:custGeom>
          <a:solidFill>
            <a:srgbClr val="A4A29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0" name="灯片编号占位符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827584" y="3616746"/>
            <a:ext cx="2590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多媒体信息类型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/>
          <p:cNvSpPr/>
          <p:nvPr/>
        </p:nvSpPr>
        <p:spPr bwMode="auto">
          <a:xfrm rot="16200000">
            <a:off x="3815916" y="-3620430"/>
            <a:ext cx="1512168" cy="9144000"/>
          </a:xfrm>
          <a:prstGeom prst="parallelogram">
            <a:avLst>
              <a:gd name="adj" fmla="val 52309"/>
            </a:avLst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流程图: 手动输入 5"/>
          <p:cNvSpPr/>
          <p:nvPr/>
        </p:nvSpPr>
        <p:spPr bwMode="auto">
          <a:xfrm flipH="1">
            <a:off x="1475656" y="846184"/>
            <a:ext cx="7272808" cy="378041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1637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1637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1637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1637"/>
                </a:lnTo>
                <a:close/>
              </a:path>
            </a:pathLst>
          </a:cu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直角三角形 7"/>
          <p:cNvSpPr/>
          <p:nvPr/>
        </p:nvSpPr>
        <p:spPr bwMode="auto">
          <a:xfrm flipH="1">
            <a:off x="1331639" y="848565"/>
            <a:ext cx="144016" cy="196923"/>
          </a:xfrm>
          <a:custGeom>
            <a:avLst/>
            <a:gdLst>
              <a:gd name="connsiteX0" fmla="*/ 0 w 216024"/>
              <a:gd name="connsiteY0" fmla="*/ 196923 h 196923"/>
              <a:gd name="connsiteX1" fmla="*/ 0 w 216024"/>
              <a:gd name="connsiteY1" fmla="*/ 0 h 196923"/>
              <a:gd name="connsiteX2" fmla="*/ 216024 w 216024"/>
              <a:gd name="connsiteY2" fmla="*/ 196923 h 196923"/>
              <a:gd name="connsiteX3" fmla="*/ 0 w 216024"/>
              <a:gd name="connsiteY3" fmla="*/ 196923 h 196923"/>
              <a:gd name="connsiteX0-1" fmla="*/ 0 w 213643"/>
              <a:gd name="connsiteY0-2" fmla="*/ 196923 h 196923"/>
              <a:gd name="connsiteX1-3" fmla="*/ 0 w 213643"/>
              <a:gd name="connsiteY1-4" fmla="*/ 0 h 196923"/>
              <a:gd name="connsiteX2-5" fmla="*/ 213643 w 213643"/>
              <a:gd name="connsiteY2-6" fmla="*/ 177873 h 196923"/>
              <a:gd name="connsiteX3-7" fmla="*/ 0 w 213643"/>
              <a:gd name="connsiteY3-8" fmla="*/ 196923 h 1969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3643" h="196923">
                <a:moveTo>
                  <a:pt x="0" y="196923"/>
                </a:moveTo>
                <a:lnTo>
                  <a:pt x="0" y="0"/>
                </a:lnTo>
                <a:lnTo>
                  <a:pt x="213643" y="177873"/>
                </a:lnTo>
                <a:lnTo>
                  <a:pt x="0" y="196923"/>
                </a:lnTo>
                <a:close/>
              </a:path>
            </a:pathLst>
          </a:custGeom>
          <a:solidFill>
            <a:srgbClr val="6E6C6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平行四边形 13"/>
          <p:cNvSpPr/>
          <p:nvPr/>
        </p:nvSpPr>
        <p:spPr bwMode="auto">
          <a:xfrm rot="5400000">
            <a:off x="149994" y="1312267"/>
            <a:ext cx="1497882" cy="430735"/>
          </a:xfrm>
          <a:prstGeom prst="parallelogram">
            <a:avLst>
              <a:gd name="adj" fmla="val 7862"/>
            </a:avLst>
          </a:prstGeom>
          <a:solidFill>
            <a:srgbClr val="F55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直角三角形 7"/>
          <p:cNvSpPr/>
          <p:nvPr/>
        </p:nvSpPr>
        <p:spPr bwMode="auto">
          <a:xfrm flipH="1">
            <a:off x="539551" y="778693"/>
            <a:ext cx="144016" cy="196923"/>
          </a:xfrm>
          <a:custGeom>
            <a:avLst/>
            <a:gdLst>
              <a:gd name="connsiteX0" fmla="*/ 0 w 216024"/>
              <a:gd name="connsiteY0" fmla="*/ 196923 h 196923"/>
              <a:gd name="connsiteX1" fmla="*/ 0 w 216024"/>
              <a:gd name="connsiteY1" fmla="*/ 0 h 196923"/>
              <a:gd name="connsiteX2" fmla="*/ 216024 w 216024"/>
              <a:gd name="connsiteY2" fmla="*/ 196923 h 196923"/>
              <a:gd name="connsiteX3" fmla="*/ 0 w 216024"/>
              <a:gd name="connsiteY3" fmla="*/ 196923 h 196923"/>
              <a:gd name="connsiteX0-1" fmla="*/ 0 w 213643"/>
              <a:gd name="connsiteY0-2" fmla="*/ 196923 h 196923"/>
              <a:gd name="connsiteX1-3" fmla="*/ 0 w 213643"/>
              <a:gd name="connsiteY1-4" fmla="*/ 0 h 196923"/>
              <a:gd name="connsiteX2-5" fmla="*/ 213643 w 213643"/>
              <a:gd name="connsiteY2-6" fmla="*/ 177873 h 196923"/>
              <a:gd name="connsiteX3-7" fmla="*/ 0 w 213643"/>
              <a:gd name="connsiteY3-8" fmla="*/ 196923 h 1969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3643" h="196923">
                <a:moveTo>
                  <a:pt x="0" y="196923"/>
                </a:moveTo>
                <a:lnTo>
                  <a:pt x="0" y="0"/>
                </a:lnTo>
                <a:lnTo>
                  <a:pt x="213643" y="177873"/>
                </a:lnTo>
                <a:lnTo>
                  <a:pt x="0" y="196923"/>
                </a:lnTo>
                <a:close/>
              </a:path>
            </a:pathLst>
          </a:custGeom>
          <a:solidFill>
            <a:srgbClr val="933B0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平行四边形 15"/>
          <p:cNvSpPr/>
          <p:nvPr/>
        </p:nvSpPr>
        <p:spPr bwMode="auto">
          <a:xfrm rot="5400000">
            <a:off x="614862" y="2360343"/>
            <a:ext cx="568145" cy="430735"/>
          </a:xfrm>
          <a:prstGeom prst="parallelogram">
            <a:avLst>
              <a:gd name="adj" fmla="val 7862"/>
            </a:avLst>
          </a:prstGeom>
          <a:solidFill>
            <a:srgbClr val="A4A29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平行四边形 11"/>
          <p:cNvSpPr/>
          <p:nvPr/>
        </p:nvSpPr>
        <p:spPr bwMode="auto">
          <a:xfrm rot="5400000">
            <a:off x="624920" y="2941704"/>
            <a:ext cx="548030" cy="430734"/>
          </a:xfrm>
          <a:custGeom>
            <a:avLst/>
            <a:gdLst>
              <a:gd name="connsiteX0" fmla="*/ 0 w 568145"/>
              <a:gd name="connsiteY0" fmla="*/ 430735 h 430735"/>
              <a:gd name="connsiteX1" fmla="*/ 33864 w 568145"/>
              <a:gd name="connsiteY1" fmla="*/ 0 h 430735"/>
              <a:gd name="connsiteX2" fmla="*/ 568145 w 568145"/>
              <a:gd name="connsiteY2" fmla="*/ 0 h 430735"/>
              <a:gd name="connsiteX3" fmla="*/ 534281 w 568145"/>
              <a:gd name="connsiteY3" fmla="*/ 430735 h 430735"/>
              <a:gd name="connsiteX4" fmla="*/ 0 w 568145"/>
              <a:gd name="connsiteY4" fmla="*/ 430735 h 430735"/>
              <a:gd name="connsiteX0-1" fmla="*/ 0 w 539570"/>
              <a:gd name="connsiteY0-2" fmla="*/ 430735 h 430735"/>
              <a:gd name="connsiteX1-3" fmla="*/ 33864 w 539570"/>
              <a:gd name="connsiteY1-4" fmla="*/ 0 h 430735"/>
              <a:gd name="connsiteX2-5" fmla="*/ 539570 w 539570"/>
              <a:gd name="connsiteY2-6" fmla="*/ 0 h 430735"/>
              <a:gd name="connsiteX3-7" fmla="*/ 534281 w 539570"/>
              <a:gd name="connsiteY3-8" fmla="*/ 430735 h 430735"/>
              <a:gd name="connsiteX4-9" fmla="*/ 0 w 539570"/>
              <a:gd name="connsiteY4-10" fmla="*/ 430735 h 430735"/>
              <a:gd name="connsiteX0-11" fmla="*/ 0 w 534922"/>
              <a:gd name="connsiteY0-12" fmla="*/ 430735 h 430735"/>
              <a:gd name="connsiteX1-13" fmla="*/ 33864 w 534922"/>
              <a:gd name="connsiteY1-14" fmla="*/ 0 h 430735"/>
              <a:gd name="connsiteX2-15" fmla="*/ 534922 w 534922"/>
              <a:gd name="connsiteY2-16" fmla="*/ 0 h 430735"/>
              <a:gd name="connsiteX3-17" fmla="*/ 534281 w 534922"/>
              <a:gd name="connsiteY3-18" fmla="*/ 430735 h 430735"/>
              <a:gd name="connsiteX4-19" fmla="*/ 0 w 534922"/>
              <a:gd name="connsiteY4-20" fmla="*/ 430735 h 430735"/>
            </a:gdLst>
            <a:ahLst/>
            <a:cxnLst>
              <a:cxn ang="0">
                <a:pos x="connsiteX0-11" y="connsiteY0-12"/>
              </a:cxn>
              <a:cxn ang="0">
                <a:pos x="connsiteX1-13" y="connsiteY1-14"/>
              </a:cxn>
              <a:cxn ang="0">
                <a:pos x="connsiteX2-15" y="connsiteY2-16"/>
              </a:cxn>
              <a:cxn ang="0">
                <a:pos x="connsiteX3-17" y="connsiteY3-18"/>
              </a:cxn>
              <a:cxn ang="0">
                <a:pos x="connsiteX4-19" y="connsiteY4-20"/>
              </a:cxn>
            </a:cxnLst>
            <a:rect l="l" t="t" r="r" b="b"/>
            <a:pathLst>
              <a:path w="534922" h="430735">
                <a:moveTo>
                  <a:pt x="0" y="430735"/>
                </a:moveTo>
                <a:lnTo>
                  <a:pt x="33864" y="0"/>
                </a:lnTo>
                <a:lnTo>
                  <a:pt x="534922" y="0"/>
                </a:lnTo>
                <a:cubicBezTo>
                  <a:pt x="534708" y="143578"/>
                  <a:pt x="534495" y="287157"/>
                  <a:pt x="534281" y="430735"/>
                </a:cubicBezTo>
                <a:lnTo>
                  <a:pt x="0" y="430735"/>
                </a:lnTo>
                <a:close/>
              </a:path>
            </a:pathLst>
          </a:custGeom>
          <a:solidFill>
            <a:srgbClr val="A4A29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4776236" y="257357"/>
            <a:ext cx="756000" cy="756000"/>
          </a:xfrm>
          <a:prstGeom prst="ellipse">
            <a:avLst/>
          </a:prstGeom>
          <a:solidFill>
            <a:srgbClr val="F55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 bwMode="auto">
          <a:xfrm flipH="1">
            <a:off x="5021394" y="491475"/>
            <a:ext cx="252000" cy="252000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燕尾形 19"/>
          <p:cNvSpPr/>
          <p:nvPr/>
        </p:nvSpPr>
        <p:spPr bwMode="auto">
          <a:xfrm rot="16200000" flipV="1">
            <a:off x="5238512" y="479212"/>
            <a:ext cx="140039" cy="276527"/>
          </a:xfrm>
          <a:prstGeom prst="chevron">
            <a:avLst>
              <a:gd name="adj" fmla="val 100000"/>
            </a:avLst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燕尾形 20"/>
          <p:cNvSpPr/>
          <p:nvPr/>
        </p:nvSpPr>
        <p:spPr bwMode="auto">
          <a:xfrm rot="5400000">
            <a:off x="4916237" y="478428"/>
            <a:ext cx="140039" cy="276527"/>
          </a:xfrm>
          <a:prstGeom prst="chevron">
            <a:avLst>
              <a:gd name="adj" fmla="val 99999"/>
            </a:avLst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TextBox 1"/>
          <p:cNvSpPr txBox="1"/>
          <p:nvPr/>
        </p:nvSpPr>
        <p:spPr>
          <a:xfrm>
            <a:off x="2828248" y="230682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" name="Picture 2"/>
          <p:cNvPicPr preferRelativeResize="0"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169" y="2285655"/>
            <a:ext cx="504000" cy="5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 descr="http://distribute.quanjing.com/mhrf-cpmh-48142f30z.jpg?seid=BwHYzI1JCg1Oltq4mtqYzJmWENXJAgLUzxnLDMLLDZa4nxWXmNX8FhX8mZaWFdiWmtmVnc84idiYoJa5oJu5Fdb80d6c15108226256a9741de58a895573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69" b="89941" l="9956" r="898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464" t="7287" r="10587" b="13648"/>
          <a:stretch>
            <a:fillRect/>
          </a:stretch>
        </p:blipFill>
        <p:spPr bwMode="auto">
          <a:xfrm>
            <a:off x="5986024" y="1090542"/>
            <a:ext cx="1843316" cy="358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灯片编号占位符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9860-5A5F-4134-A016-F0B094DF592E}" type="slidenum">
              <a:rPr lang="zh-CN" altLang="en-US" smtClean="0"/>
            </a:fld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49053" y="3998520"/>
            <a:ext cx="2875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http://ww.hunanweike.com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086353" y="58033"/>
            <a:ext cx="2758381" cy="1696237"/>
          </a:xfrm>
          <a:custGeom>
            <a:avLst/>
            <a:gdLst>
              <a:gd name="connsiteX0" fmla="*/ 0 w 2753878"/>
              <a:gd name="connsiteY0" fmla="*/ 2520000 h 2520000"/>
              <a:gd name="connsiteX1" fmla="*/ 0 w 2753878"/>
              <a:gd name="connsiteY1" fmla="*/ 0 h 2520000"/>
              <a:gd name="connsiteX2" fmla="*/ 2753878 w 2753878"/>
              <a:gd name="connsiteY2" fmla="*/ 2520000 h 2520000"/>
              <a:gd name="connsiteX3" fmla="*/ 0 w 2753878"/>
              <a:gd name="connsiteY3" fmla="*/ 2520000 h 2520000"/>
              <a:gd name="connsiteX0-1" fmla="*/ 4503 w 2758381"/>
              <a:gd name="connsiteY0-2" fmla="*/ 2520000 h 2520000"/>
              <a:gd name="connsiteX1-3" fmla="*/ 0 w 2758381"/>
              <a:gd name="connsiteY1-4" fmla="*/ 1795327 h 2520000"/>
              <a:gd name="connsiteX2-5" fmla="*/ 4503 w 2758381"/>
              <a:gd name="connsiteY2-6" fmla="*/ 0 h 2520000"/>
              <a:gd name="connsiteX3-7" fmla="*/ 2758381 w 2758381"/>
              <a:gd name="connsiteY3-8" fmla="*/ 2520000 h 2520000"/>
              <a:gd name="connsiteX4" fmla="*/ 4503 w 2758381"/>
              <a:gd name="connsiteY4" fmla="*/ 2520000 h 2520000"/>
              <a:gd name="connsiteX0-9" fmla="*/ 4503 w 2758381"/>
              <a:gd name="connsiteY0-10" fmla="*/ 1696237 h 1696237"/>
              <a:gd name="connsiteX1-11" fmla="*/ 0 w 2758381"/>
              <a:gd name="connsiteY1-12" fmla="*/ 971564 h 1696237"/>
              <a:gd name="connsiteX2-13" fmla="*/ 877508 w 2758381"/>
              <a:gd name="connsiteY2-14" fmla="*/ 0 h 1696237"/>
              <a:gd name="connsiteX3-15" fmla="*/ 2758381 w 2758381"/>
              <a:gd name="connsiteY3-16" fmla="*/ 1696237 h 1696237"/>
              <a:gd name="connsiteX4-17" fmla="*/ 4503 w 2758381"/>
              <a:gd name="connsiteY4-18" fmla="*/ 1696237 h 1696237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2758381" h="1696237">
                <a:moveTo>
                  <a:pt x="4503" y="1696237"/>
                </a:moveTo>
                <a:lnTo>
                  <a:pt x="0" y="971564"/>
                </a:lnTo>
                <a:lnTo>
                  <a:pt x="877508" y="0"/>
                </a:lnTo>
                <a:lnTo>
                  <a:pt x="2758381" y="1696237"/>
                </a:lnTo>
                <a:lnTo>
                  <a:pt x="4503" y="1696237"/>
                </a:lnTo>
                <a:close/>
              </a:path>
            </a:pathLst>
          </a:cu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-1" fmla="*/ 0 w 1800000"/>
              <a:gd name="connsiteY0-2" fmla="*/ 1647132 h 1647132"/>
              <a:gd name="connsiteX1-3" fmla="*/ 0 w 1800000"/>
              <a:gd name="connsiteY1-4" fmla="*/ 0 h 1647132"/>
              <a:gd name="connsiteX2-5" fmla="*/ 1800000 w 1800000"/>
              <a:gd name="connsiteY2-6" fmla="*/ 1647132 h 1647132"/>
              <a:gd name="connsiteX3-7" fmla="*/ 373313 w 1800000"/>
              <a:gd name="connsiteY3-8" fmla="*/ 1645498 h 1647132"/>
              <a:gd name="connsiteX4" fmla="*/ 0 w 1800000"/>
              <a:gd name="connsiteY4" fmla="*/ 1647132 h 1647132"/>
              <a:gd name="connsiteX0-9" fmla="*/ 0 w 1026633"/>
              <a:gd name="connsiteY0-10" fmla="*/ 1647132 h 1647132"/>
              <a:gd name="connsiteX1-11" fmla="*/ 0 w 1026633"/>
              <a:gd name="connsiteY1-12" fmla="*/ 0 h 1647132"/>
              <a:gd name="connsiteX2-13" fmla="*/ 1026633 w 1026633"/>
              <a:gd name="connsiteY2-14" fmla="*/ 940249 h 1647132"/>
              <a:gd name="connsiteX3-15" fmla="*/ 373313 w 1026633"/>
              <a:gd name="connsiteY3-16" fmla="*/ 1645498 h 1647132"/>
              <a:gd name="connsiteX4-17" fmla="*/ 0 w 1026633"/>
              <a:gd name="connsiteY4-18" fmla="*/ 1647132 h 1647132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17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-1" fmla="*/ 323850 w 654050"/>
                <a:gd name="connsiteY0-2" fmla="*/ 0 h 1400175"/>
                <a:gd name="connsiteX1-3" fmla="*/ 104775 w 654050"/>
                <a:gd name="connsiteY1-4" fmla="*/ 190500 h 1400175"/>
                <a:gd name="connsiteX2-5" fmla="*/ 0 w 654050"/>
                <a:gd name="connsiteY2-6" fmla="*/ 828675 h 1400175"/>
                <a:gd name="connsiteX3-7" fmla="*/ 654050 w 654050"/>
                <a:gd name="connsiteY3-8" fmla="*/ 752475 h 1400175"/>
                <a:gd name="connsiteX4-9" fmla="*/ 333375 w 654050"/>
                <a:gd name="connsiteY4-10" fmla="*/ 1285875 h 1400175"/>
                <a:gd name="connsiteX5-11" fmla="*/ 476250 w 654050"/>
                <a:gd name="connsiteY5-12" fmla="*/ 1400175 h 1400175"/>
                <a:gd name="connsiteX0-13" fmla="*/ 331515 w 661715"/>
                <a:gd name="connsiteY0-14" fmla="*/ 0 h 1400175"/>
                <a:gd name="connsiteX1-15" fmla="*/ 112440 w 661715"/>
                <a:gd name="connsiteY1-16" fmla="*/ 190500 h 1400175"/>
                <a:gd name="connsiteX2-17" fmla="*/ 7665 w 661715"/>
                <a:gd name="connsiteY2-18" fmla="*/ 828675 h 1400175"/>
                <a:gd name="connsiteX3-19" fmla="*/ 1315 w 661715"/>
                <a:gd name="connsiteY3-20" fmla="*/ 885825 h 1400175"/>
                <a:gd name="connsiteX4-21" fmla="*/ 661715 w 661715"/>
                <a:gd name="connsiteY4-22" fmla="*/ 752475 h 1400175"/>
                <a:gd name="connsiteX5-23" fmla="*/ 341040 w 661715"/>
                <a:gd name="connsiteY5-24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  <a:cxn ang="0">
                  <a:pos x="connsiteX5-23" y="connsiteY5-24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7"/>
          <p:cNvSpPr txBox="1"/>
          <p:nvPr/>
        </p:nvSpPr>
        <p:spPr>
          <a:xfrm>
            <a:off x="1471393" y="736012"/>
            <a:ext cx="4119582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多媒体实用技术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灯片编号占位符 34"/>
          <p:cNvSpPr>
            <a:spLocks noGrp="1"/>
          </p:cNvSpPr>
          <p:nvPr>
            <p:ph type="sldNum" sz="quarter" idx="12"/>
          </p:nvPr>
        </p:nvSpPr>
        <p:spPr>
          <a:xfrm>
            <a:off x="6902896" y="4659982"/>
            <a:ext cx="2133600" cy="345852"/>
          </a:xfrm>
        </p:spPr>
        <p:txBody>
          <a:bodyPr vert="horz" lIns="91440" tIns="45720" rIns="91440" bIns="45720" rtlCol="0" anchor="ctr"/>
          <a:lstStyle/>
          <a:p>
            <a:fld id="{38BF9860-5A5F-4134-A016-F0B094DF592E}" type="slidenum">
              <a:rPr lang="zh-CN" altLang="en-US" sz="3600" b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fld>
            <a:endParaRPr lang="zh-CN" altLang="en-US" sz="3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39752" y="2643758"/>
            <a:ext cx="895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DOC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2910" y="3581603"/>
            <a:ext cx="735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TXT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58174" y="2573491"/>
            <a:ext cx="886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20375" y="1632274"/>
            <a:ext cx="7519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CAJ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 rot="16200000">
            <a:off x="-661519" y="3639758"/>
            <a:ext cx="19763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ww.hunanweike.com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文本格式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5701" y="343959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格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885" y="1995805"/>
            <a:ext cx="6534785" cy="2110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086353" y="58033"/>
            <a:ext cx="2758381" cy="1696237"/>
          </a:xfrm>
          <a:custGeom>
            <a:avLst/>
            <a:gdLst>
              <a:gd name="connsiteX0" fmla="*/ 0 w 2753878"/>
              <a:gd name="connsiteY0" fmla="*/ 2520000 h 2520000"/>
              <a:gd name="connsiteX1" fmla="*/ 0 w 2753878"/>
              <a:gd name="connsiteY1" fmla="*/ 0 h 2520000"/>
              <a:gd name="connsiteX2" fmla="*/ 2753878 w 2753878"/>
              <a:gd name="connsiteY2" fmla="*/ 2520000 h 2520000"/>
              <a:gd name="connsiteX3" fmla="*/ 0 w 2753878"/>
              <a:gd name="connsiteY3" fmla="*/ 2520000 h 2520000"/>
              <a:gd name="connsiteX0-1" fmla="*/ 4503 w 2758381"/>
              <a:gd name="connsiteY0-2" fmla="*/ 2520000 h 2520000"/>
              <a:gd name="connsiteX1-3" fmla="*/ 0 w 2758381"/>
              <a:gd name="connsiteY1-4" fmla="*/ 1795327 h 2520000"/>
              <a:gd name="connsiteX2-5" fmla="*/ 4503 w 2758381"/>
              <a:gd name="connsiteY2-6" fmla="*/ 0 h 2520000"/>
              <a:gd name="connsiteX3-7" fmla="*/ 2758381 w 2758381"/>
              <a:gd name="connsiteY3-8" fmla="*/ 2520000 h 2520000"/>
              <a:gd name="connsiteX4" fmla="*/ 4503 w 2758381"/>
              <a:gd name="connsiteY4" fmla="*/ 2520000 h 2520000"/>
              <a:gd name="connsiteX0-9" fmla="*/ 4503 w 2758381"/>
              <a:gd name="connsiteY0-10" fmla="*/ 1696237 h 1696237"/>
              <a:gd name="connsiteX1-11" fmla="*/ 0 w 2758381"/>
              <a:gd name="connsiteY1-12" fmla="*/ 971564 h 1696237"/>
              <a:gd name="connsiteX2-13" fmla="*/ 877508 w 2758381"/>
              <a:gd name="connsiteY2-14" fmla="*/ 0 h 1696237"/>
              <a:gd name="connsiteX3-15" fmla="*/ 2758381 w 2758381"/>
              <a:gd name="connsiteY3-16" fmla="*/ 1696237 h 1696237"/>
              <a:gd name="connsiteX4-17" fmla="*/ 4503 w 2758381"/>
              <a:gd name="connsiteY4-18" fmla="*/ 1696237 h 1696237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2758381" h="1696237">
                <a:moveTo>
                  <a:pt x="4503" y="1696237"/>
                </a:moveTo>
                <a:lnTo>
                  <a:pt x="0" y="971564"/>
                </a:lnTo>
                <a:lnTo>
                  <a:pt x="877508" y="0"/>
                </a:lnTo>
                <a:lnTo>
                  <a:pt x="2758381" y="1696237"/>
                </a:lnTo>
                <a:lnTo>
                  <a:pt x="4503" y="1696237"/>
                </a:lnTo>
                <a:close/>
              </a:path>
            </a:pathLst>
          </a:cu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-1" fmla="*/ 0 w 1800000"/>
              <a:gd name="connsiteY0-2" fmla="*/ 1647132 h 1647132"/>
              <a:gd name="connsiteX1-3" fmla="*/ 0 w 1800000"/>
              <a:gd name="connsiteY1-4" fmla="*/ 0 h 1647132"/>
              <a:gd name="connsiteX2-5" fmla="*/ 1800000 w 1800000"/>
              <a:gd name="connsiteY2-6" fmla="*/ 1647132 h 1647132"/>
              <a:gd name="connsiteX3-7" fmla="*/ 373313 w 1800000"/>
              <a:gd name="connsiteY3-8" fmla="*/ 1645498 h 1647132"/>
              <a:gd name="connsiteX4" fmla="*/ 0 w 1800000"/>
              <a:gd name="connsiteY4" fmla="*/ 1647132 h 1647132"/>
              <a:gd name="connsiteX0-9" fmla="*/ 0 w 1026633"/>
              <a:gd name="connsiteY0-10" fmla="*/ 1647132 h 1647132"/>
              <a:gd name="connsiteX1-11" fmla="*/ 0 w 1026633"/>
              <a:gd name="connsiteY1-12" fmla="*/ 0 h 1647132"/>
              <a:gd name="connsiteX2-13" fmla="*/ 1026633 w 1026633"/>
              <a:gd name="connsiteY2-14" fmla="*/ 940249 h 1647132"/>
              <a:gd name="connsiteX3-15" fmla="*/ 373313 w 1026633"/>
              <a:gd name="connsiteY3-16" fmla="*/ 1645498 h 1647132"/>
              <a:gd name="connsiteX4-17" fmla="*/ 0 w 1026633"/>
              <a:gd name="connsiteY4-18" fmla="*/ 1647132 h 1647132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17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-1" fmla="*/ 323850 w 654050"/>
                <a:gd name="connsiteY0-2" fmla="*/ 0 h 1400175"/>
                <a:gd name="connsiteX1-3" fmla="*/ 104775 w 654050"/>
                <a:gd name="connsiteY1-4" fmla="*/ 190500 h 1400175"/>
                <a:gd name="connsiteX2-5" fmla="*/ 0 w 654050"/>
                <a:gd name="connsiteY2-6" fmla="*/ 828675 h 1400175"/>
                <a:gd name="connsiteX3-7" fmla="*/ 654050 w 654050"/>
                <a:gd name="connsiteY3-8" fmla="*/ 752475 h 1400175"/>
                <a:gd name="connsiteX4-9" fmla="*/ 333375 w 654050"/>
                <a:gd name="connsiteY4-10" fmla="*/ 1285875 h 1400175"/>
                <a:gd name="connsiteX5-11" fmla="*/ 476250 w 654050"/>
                <a:gd name="connsiteY5-12" fmla="*/ 1400175 h 1400175"/>
                <a:gd name="connsiteX0-13" fmla="*/ 331515 w 661715"/>
                <a:gd name="connsiteY0-14" fmla="*/ 0 h 1400175"/>
                <a:gd name="connsiteX1-15" fmla="*/ 112440 w 661715"/>
                <a:gd name="connsiteY1-16" fmla="*/ 190500 h 1400175"/>
                <a:gd name="connsiteX2-17" fmla="*/ 7665 w 661715"/>
                <a:gd name="connsiteY2-18" fmla="*/ 828675 h 1400175"/>
                <a:gd name="connsiteX3-19" fmla="*/ 1315 w 661715"/>
                <a:gd name="connsiteY3-20" fmla="*/ 885825 h 1400175"/>
                <a:gd name="connsiteX4-21" fmla="*/ 661715 w 661715"/>
                <a:gd name="connsiteY4-22" fmla="*/ 752475 h 1400175"/>
                <a:gd name="connsiteX5-23" fmla="*/ 341040 w 661715"/>
                <a:gd name="connsiteY5-24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  <a:cxn ang="0">
                  <a:pos x="connsiteX5-23" y="connsiteY5-24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7"/>
          <p:cNvSpPr txBox="1"/>
          <p:nvPr/>
        </p:nvSpPr>
        <p:spPr>
          <a:xfrm>
            <a:off x="1471393" y="736012"/>
            <a:ext cx="411958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多媒体技术与空间建设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灯片编号占位符 34"/>
          <p:cNvSpPr>
            <a:spLocks noGrp="1"/>
          </p:cNvSpPr>
          <p:nvPr>
            <p:ph type="sldNum" sz="quarter" idx="12"/>
          </p:nvPr>
        </p:nvSpPr>
        <p:spPr>
          <a:xfrm>
            <a:off x="6902896" y="4659982"/>
            <a:ext cx="2133600" cy="345852"/>
          </a:xfrm>
        </p:spPr>
        <p:txBody>
          <a:bodyPr vert="horz" lIns="91440" tIns="45720" rIns="91440" bIns="45720" rtlCol="0" anchor="ctr"/>
          <a:lstStyle/>
          <a:p>
            <a:fld id="{38BF9860-5A5F-4134-A016-F0B094DF592E}" type="slidenum">
              <a:rPr lang="zh-CN" altLang="en-US" sz="3600" b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fld>
            <a:endParaRPr lang="zh-CN" altLang="en-US" sz="3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39752" y="2643758"/>
            <a:ext cx="895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DOC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2910" y="3581603"/>
            <a:ext cx="735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TXT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58174" y="2573491"/>
            <a:ext cx="886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20375" y="1632274"/>
            <a:ext cx="7519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CAJ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 rot="16200000">
            <a:off x="-661519" y="3639758"/>
            <a:ext cx="19763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ww.hunanweike.com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文本格式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5701" y="343959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格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591" y="1492737"/>
            <a:ext cx="6227415" cy="3237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18" y="436764"/>
            <a:ext cx="8134350" cy="422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086353" y="58033"/>
            <a:ext cx="2758381" cy="1696237"/>
          </a:xfrm>
          <a:custGeom>
            <a:avLst/>
            <a:gdLst>
              <a:gd name="connsiteX0" fmla="*/ 0 w 2753878"/>
              <a:gd name="connsiteY0" fmla="*/ 2520000 h 2520000"/>
              <a:gd name="connsiteX1" fmla="*/ 0 w 2753878"/>
              <a:gd name="connsiteY1" fmla="*/ 0 h 2520000"/>
              <a:gd name="connsiteX2" fmla="*/ 2753878 w 2753878"/>
              <a:gd name="connsiteY2" fmla="*/ 2520000 h 2520000"/>
              <a:gd name="connsiteX3" fmla="*/ 0 w 2753878"/>
              <a:gd name="connsiteY3" fmla="*/ 2520000 h 2520000"/>
              <a:gd name="connsiteX0-1" fmla="*/ 4503 w 2758381"/>
              <a:gd name="connsiteY0-2" fmla="*/ 2520000 h 2520000"/>
              <a:gd name="connsiteX1-3" fmla="*/ 0 w 2758381"/>
              <a:gd name="connsiteY1-4" fmla="*/ 1795327 h 2520000"/>
              <a:gd name="connsiteX2-5" fmla="*/ 4503 w 2758381"/>
              <a:gd name="connsiteY2-6" fmla="*/ 0 h 2520000"/>
              <a:gd name="connsiteX3-7" fmla="*/ 2758381 w 2758381"/>
              <a:gd name="connsiteY3-8" fmla="*/ 2520000 h 2520000"/>
              <a:gd name="connsiteX4" fmla="*/ 4503 w 2758381"/>
              <a:gd name="connsiteY4" fmla="*/ 2520000 h 2520000"/>
              <a:gd name="connsiteX0-9" fmla="*/ 4503 w 2758381"/>
              <a:gd name="connsiteY0-10" fmla="*/ 1696237 h 1696237"/>
              <a:gd name="connsiteX1-11" fmla="*/ 0 w 2758381"/>
              <a:gd name="connsiteY1-12" fmla="*/ 971564 h 1696237"/>
              <a:gd name="connsiteX2-13" fmla="*/ 877508 w 2758381"/>
              <a:gd name="connsiteY2-14" fmla="*/ 0 h 1696237"/>
              <a:gd name="connsiteX3-15" fmla="*/ 2758381 w 2758381"/>
              <a:gd name="connsiteY3-16" fmla="*/ 1696237 h 1696237"/>
              <a:gd name="connsiteX4-17" fmla="*/ 4503 w 2758381"/>
              <a:gd name="connsiteY4-18" fmla="*/ 1696237 h 1696237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2758381" h="1696237">
                <a:moveTo>
                  <a:pt x="4503" y="1696237"/>
                </a:moveTo>
                <a:lnTo>
                  <a:pt x="0" y="971564"/>
                </a:lnTo>
                <a:lnTo>
                  <a:pt x="877508" y="0"/>
                </a:lnTo>
                <a:lnTo>
                  <a:pt x="2758381" y="1696237"/>
                </a:lnTo>
                <a:lnTo>
                  <a:pt x="4503" y="1696237"/>
                </a:lnTo>
                <a:close/>
              </a:path>
            </a:pathLst>
          </a:cu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-1" fmla="*/ 0 w 1800000"/>
              <a:gd name="connsiteY0-2" fmla="*/ 1647132 h 1647132"/>
              <a:gd name="connsiteX1-3" fmla="*/ 0 w 1800000"/>
              <a:gd name="connsiteY1-4" fmla="*/ 0 h 1647132"/>
              <a:gd name="connsiteX2-5" fmla="*/ 1800000 w 1800000"/>
              <a:gd name="connsiteY2-6" fmla="*/ 1647132 h 1647132"/>
              <a:gd name="connsiteX3-7" fmla="*/ 373313 w 1800000"/>
              <a:gd name="connsiteY3-8" fmla="*/ 1645498 h 1647132"/>
              <a:gd name="connsiteX4" fmla="*/ 0 w 1800000"/>
              <a:gd name="connsiteY4" fmla="*/ 1647132 h 1647132"/>
              <a:gd name="connsiteX0-9" fmla="*/ 0 w 1026633"/>
              <a:gd name="connsiteY0-10" fmla="*/ 1647132 h 1647132"/>
              <a:gd name="connsiteX1-11" fmla="*/ 0 w 1026633"/>
              <a:gd name="connsiteY1-12" fmla="*/ 0 h 1647132"/>
              <a:gd name="connsiteX2-13" fmla="*/ 1026633 w 1026633"/>
              <a:gd name="connsiteY2-14" fmla="*/ 940249 h 1647132"/>
              <a:gd name="connsiteX3-15" fmla="*/ 373313 w 1026633"/>
              <a:gd name="connsiteY3-16" fmla="*/ 1645498 h 1647132"/>
              <a:gd name="connsiteX4-17" fmla="*/ 0 w 1026633"/>
              <a:gd name="connsiteY4-18" fmla="*/ 1647132 h 1647132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17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-1" fmla="*/ 323850 w 654050"/>
                <a:gd name="connsiteY0-2" fmla="*/ 0 h 1400175"/>
                <a:gd name="connsiteX1-3" fmla="*/ 104775 w 654050"/>
                <a:gd name="connsiteY1-4" fmla="*/ 190500 h 1400175"/>
                <a:gd name="connsiteX2-5" fmla="*/ 0 w 654050"/>
                <a:gd name="connsiteY2-6" fmla="*/ 828675 h 1400175"/>
                <a:gd name="connsiteX3-7" fmla="*/ 654050 w 654050"/>
                <a:gd name="connsiteY3-8" fmla="*/ 752475 h 1400175"/>
                <a:gd name="connsiteX4-9" fmla="*/ 333375 w 654050"/>
                <a:gd name="connsiteY4-10" fmla="*/ 1285875 h 1400175"/>
                <a:gd name="connsiteX5-11" fmla="*/ 476250 w 654050"/>
                <a:gd name="connsiteY5-12" fmla="*/ 1400175 h 1400175"/>
                <a:gd name="connsiteX0-13" fmla="*/ 331515 w 661715"/>
                <a:gd name="connsiteY0-14" fmla="*/ 0 h 1400175"/>
                <a:gd name="connsiteX1-15" fmla="*/ 112440 w 661715"/>
                <a:gd name="connsiteY1-16" fmla="*/ 190500 h 1400175"/>
                <a:gd name="connsiteX2-17" fmla="*/ 7665 w 661715"/>
                <a:gd name="connsiteY2-18" fmla="*/ 828675 h 1400175"/>
                <a:gd name="connsiteX3-19" fmla="*/ 1315 w 661715"/>
                <a:gd name="connsiteY3-20" fmla="*/ 885825 h 1400175"/>
                <a:gd name="connsiteX4-21" fmla="*/ 661715 w 661715"/>
                <a:gd name="connsiteY4-22" fmla="*/ 752475 h 1400175"/>
                <a:gd name="connsiteX5-23" fmla="*/ 341040 w 661715"/>
                <a:gd name="connsiteY5-24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  <a:cxn ang="0">
                  <a:pos x="connsiteX5-23" y="connsiteY5-24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7"/>
          <p:cNvSpPr txBox="1"/>
          <p:nvPr/>
        </p:nvSpPr>
        <p:spPr>
          <a:xfrm>
            <a:off x="1471393" y="736012"/>
            <a:ext cx="4119582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多媒体实用技术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灯片编号占位符 34"/>
          <p:cNvSpPr>
            <a:spLocks noGrp="1"/>
          </p:cNvSpPr>
          <p:nvPr>
            <p:ph type="sldNum" sz="quarter" idx="12"/>
          </p:nvPr>
        </p:nvSpPr>
        <p:spPr>
          <a:xfrm>
            <a:off x="6902896" y="4659982"/>
            <a:ext cx="2133600" cy="345852"/>
          </a:xfrm>
        </p:spPr>
        <p:txBody>
          <a:bodyPr vert="horz" lIns="91440" tIns="45720" rIns="91440" bIns="45720" rtlCol="0" anchor="ctr"/>
          <a:lstStyle/>
          <a:p>
            <a:fld id="{38BF9860-5A5F-4134-A016-F0B094DF592E}" type="slidenum">
              <a:rPr lang="zh-CN" altLang="en-US" sz="3600" b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fld>
            <a:endParaRPr lang="zh-CN" altLang="en-US" sz="3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39752" y="2643758"/>
            <a:ext cx="895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DOC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2910" y="3581603"/>
            <a:ext cx="735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TXT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58174" y="2573491"/>
            <a:ext cx="886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20375" y="1632274"/>
            <a:ext cx="7519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CAJ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 rot="16200000">
            <a:off x="-661519" y="3639758"/>
            <a:ext cx="19763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ww.hunanweike.com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文本格式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5701" y="343959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格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591" y="1492737"/>
            <a:ext cx="6227415" cy="3237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086353" y="58033"/>
            <a:ext cx="2758381" cy="1696237"/>
          </a:xfrm>
          <a:custGeom>
            <a:avLst/>
            <a:gdLst>
              <a:gd name="connsiteX0" fmla="*/ 0 w 2753878"/>
              <a:gd name="connsiteY0" fmla="*/ 2520000 h 2520000"/>
              <a:gd name="connsiteX1" fmla="*/ 0 w 2753878"/>
              <a:gd name="connsiteY1" fmla="*/ 0 h 2520000"/>
              <a:gd name="connsiteX2" fmla="*/ 2753878 w 2753878"/>
              <a:gd name="connsiteY2" fmla="*/ 2520000 h 2520000"/>
              <a:gd name="connsiteX3" fmla="*/ 0 w 2753878"/>
              <a:gd name="connsiteY3" fmla="*/ 2520000 h 2520000"/>
              <a:gd name="connsiteX0-1" fmla="*/ 4503 w 2758381"/>
              <a:gd name="connsiteY0-2" fmla="*/ 2520000 h 2520000"/>
              <a:gd name="connsiteX1-3" fmla="*/ 0 w 2758381"/>
              <a:gd name="connsiteY1-4" fmla="*/ 1795327 h 2520000"/>
              <a:gd name="connsiteX2-5" fmla="*/ 4503 w 2758381"/>
              <a:gd name="connsiteY2-6" fmla="*/ 0 h 2520000"/>
              <a:gd name="connsiteX3-7" fmla="*/ 2758381 w 2758381"/>
              <a:gd name="connsiteY3-8" fmla="*/ 2520000 h 2520000"/>
              <a:gd name="connsiteX4" fmla="*/ 4503 w 2758381"/>
              <a:gd name="connsiteY4" fmla="*/ 2520000 h 2520000"/>
              <a:gd name="connsiteX0-9" fmla="*/ 4503 w 2758381"/>
              <a:gd name="connsiteY0-10" fmla="*/ 1696237 h 1696237"/>
              <a:gd name="connsiteX1-11" fmla="*/ 0 w 2758381"/>
              <a:gd name="connsiteY1-12" fmla="*/ 971564 h 1696237"/>
              <a:gd name="connsiteX2-13" fmla="*/ 877508 w 2758381"/>
              <a:gd name="connsiteY2-14" fmla="*/ 0 h 1696237"/>
              <a:gd name="connsiteX3-15" fmla="*/ 2758381 w 2758381"/>
              <a:gd name="connsiteY3-16" fmla="*/ 1696237 h 1696237"/>
              <a:gd name="connsiteX4-17" fmla="*/ 4503 w 2758381"/>
              <a:gd name="connsiteY4-18" fmla="*/ 1696237 h 1696237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2758381" h="1696237">
                <a:moveTo>
                  <a:pt x="4503" y="1696237"/>
                </a:moveTo>
                <a:lnTo>
                  <a:pt x="0" y="971564"/>
                </a:lnTo>
                <a:lnTo>
                  <a:pt x="877508" y="0"/>
                </a:lnTo>
                <a:lnTo>
                  <a:pt x="2758381" y="1696237"/>
                </a:lnTo>
                <a:lnTo>
                  <a:pt x="4503" y="1696237"/>
                </a:lnTo>
                <a:close/>
              </a:path>
            </a:pathLst>
          </a:cu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-1" fmla="*/ 0 w 1800000"/>
              <a:gd name="connsiteY0-2" fmla="*/ 1647132 h 1647132"/>
              <a:gd name="connsiteX1-3" fmla="*/ 0 w 1800000"/>
              <a:gd name="connsiteY1-4" fmla="*/ 0 h 1647132"/>
              <a:gd name="connsiteX2-5" fmla="*/ 1800000 w 1800000"/>
              <a:gd name="connsiteY2-6" fmla="*/ 1647132 h 1647132"/>
              <a:gd name="connsiteX3-7" fmla="*/ 373313 w 1800000"/>
              <a:gd name="connsiteY3-8" fmla="*/ 1645498 h 1647132"/>
              <a:gd name="connsiteX4" fmla="*/ 0 w 1800000"/>
              <a:gd name="connsiteY4" fmla="*/ 1647132 h 1647132"/>
              <a:gd name="connsiteX0-9" fmla="*/ 0 w 1026633"/>
              <a:gd name="connsiteY0-10" fmla="*/ 1647132 h 1647132"/>
              <a:gd name="connsiteX1-11" fmla="*/ 0 w 1026633"/>
              <a:gd name="connsiteY1-12" fmla="*/ 0 h 1647132"/>
              <a:gd name="connsiteX2-13" fmla="*/ 1026633 w 1026633"/>
              <a:gd name="connsiteY2-14" fmla="*/ 940249 h 1647132"/>
              <a:gd name="connsiteX3-15" fmla="*/ 373313 w 1026633"/>
              <a:gd name="connsiteY3-16" fmla="*/ 1645498 h 1647132"/>
              <a:gd name="connsiteX4-17" fmla="*/ 0 w 1026633"/>
              <a:gd name="connsiteY4-18" fmla="*/ 1647132 h 1647132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17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-1" fmla="*/ 323850 w 654050"/>
                <a:gd name="connsiteY0-2" fmla="*/ 0 h 1400175"/>
                <a:gd name="connsiteX1-3" fmla="*/ 104775 w 654050"/>
                <a:gd name="connsiteY1-4" fmla="*/ 190500 h 1400175"/>
                <a:gd name="connsiteX2-5" fmla="*/ 0 w 654050"/>
                <a:gd name="connsiteY2-6" fmla="*/ 828675 h 1400175"/>
                <a:gd name="connsiteX3-7" fmla="*/ 654050 w 654050"/>
                <a:gd name="connsiteY3-8" fmla="*/ 752475 h 1400175"/>
                <a:gd name="connsiteX4-9" fmla="*/ 333375 w 654050"/>
                <a:gd name="connsiteY4-10" fmla="*/ 1285875 h 1400175"/>
                <a:gd name="connsiteX5-11" fmla="*/ 476250 w 654050"/>
                <a:gd name="connsiteY5-12" fmla="*/ 1400175 h 1400175"/>
                <a:gd name="connsiteX0-13" fmla="*/ 331515 w 661715"/>
                <a:gd name="connsiteY0-14" fmla="*/ 0 h 1400175"/>
                <a:gd name="connsiteX1-15" fmla="*/ 112440 w 661715"/>
                <a:gd name="connsiteY1-16" fmla="*/ 190500 h 1400175"/>
                <a:gd name="connsiteX2-17" fmla="*/ 7665 w 661715"/>
                <a:gd name="connsiteY2-18" fmla="*/ 828675 h 1400175"/>
                <a:gd name="connsiteX3-19" fmla="*/ 1315 w 661715"/>
                <a:gd name="connsiteY3-20" fmla="*/ 885825 h 1400175"/>
                <a:gd name="connsiteX4-21" fmla="*/ 661715 w 661715"/>
                <a:gd name="connsiteY4-22" fmla="*/ 752475 h 1400175"/>
                <a:gd name="connsiteX5-23" fmla="*/ 341040 w 661715"/>
                <a:gd name="connsiteY5-24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  <a:cxn ang="0">
                  <a:pos x="connsiteX5-23" y="connsiteY5-24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7"/>
          <p:cNvSpPr txBox="1"/>
          <p:nvPr/>
        </p:nvSpPr>
        <p:spPr>
          <a:xfrm>
            <a:off x="1471393" y="736012"/>
            <a:ext cx="411958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多媒体技术与空间建设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灯片编号占位符 34"/>
          <p:cNvSpPr>
            <a:spLocks noGrp="1"/>
          </p:cNvSpPr>
          <p:nvPr>
            <p:ph type="sldNum" sz="quarter" idx="12"/>
          </p:nvPr>
        </p:nvSpPr>
        <p:spPr>
          <a:xfrm>
            <a:off x="6902896" y="4659982"/>
            <a:ext cx="2133600" cy="345852"/>
          </a:xfrm>
        </p:spPr>
        <p:txBody>
          <a:bodyPr vert="horz" lIns="91440" tIns="45720" rIns="91440" bIns="45720" rtlCol="0" anchor="ctr"/>
          <a:lstStyle/>
          <a:p>
            <a:fld id="{38BF9860-5A5F-4134-A016-F0B094DF592E}" type="slidenum">
              <a:rPr lang="zh-CN" altLang="en-US" sz="3600" b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fld>
            <a:endParaRPr lang="zh-CN" altLang="en-US" sz="3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39752" y="2643758"/>
            <a:ext cx="895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DOC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2910" y="3581603"/>
            <a:ext cx="735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TXT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58174" y="2573491"/>
            <a:ext cx="886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20375" y="1632274"/>
            <a:ext cx="7519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CAJ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 rot="16200000">
            <a:off x="-661519" y="3639758"/>
            <a:ext cx="19763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ww.hunanweike.com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文本格式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5701" y="343959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格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985" y="305369"/>
            <a:ext cx="6591300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055850" y="1923678"/>
            <a:ext cx="0" cy="2664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直角三角形 1"/>
          <p:cNvSpPr>
            <a:spLocks noChangeAspect="1"/>
          </p:cNvSpPr>
          <p:nvPr/>
        </p:nvSpPr>
        <p:spPr bwMode="auto">
          <a:xfrm rot="18745698" flipH="1">
            <a:off x="-1086353" y="58033"/>
            <a:ext cx="2758381" cy="1696237"/>
          </a:xfrm>
          <a:custGeom>
            <a:avLst/>
            <a:gdLst>
              <a:gd name="connsiteX0" fmla="*/ 0 w 2753878"/>
              <a:gd name="connsiteY0" fmla="*/ 2520000 h 2520000"/>
              <a:gd name="connsiteX1" fmla="*/ 0 w 2753878"/>
              <a:gd name="connsiteY1" fmla="*/ 0 h 2520000"/>
              <a:gd name="connsiteX2" fmla="*/ 2753878 w 2753878"/>
              <a:gd name="connsiteY2" fmla="*/ 2520000 h 2520000"/>
              <a:gd name="connsiteX3" fmla="*/ 0 w 2753878"/>
              <a:gd name="connsiteY3" fmla="*/ 2520000 h 2520000"/>
              <a:gd name="connsiteX0-1" fmla="*/ 4503 w 2758381"/>
              <a:gd name="connsiteY0-2" fmla="*/ 2520000 h 2520000"/>
              <a:gd name="connsiteX1-3" fmla="*/ 0 w 2758381"/>
              <a:gd name="connsiteY1-4" fmla="*/ 1795327 h 2520000"/>
              <a:gd name="connsiteX2-5" fmla="*/ 4503 w 2758381"/>
              <a:gd name="connsiteY2-6" fmla="*/ 0 h 2520000"/>
              <a:gd name="connsiteX3-7" fmla="*/ 2758381 w 2758381"/>
              <a:gd name="connsiteY3-8" fmla="*/ 2520000 h 2520000"/>
              <a:gd name="connsiteX4" fmla="*/ 4503 w 2758381"/>
              <a:gd name="connsiteY4" fmla="*/ 2520000 h 2520000"/>
              <a:gd name="connsiteX0-9" fmla="*/ 4503 w 2758381"/>
              <a:gd name="connsiteY0-10" fmla="*/ 1696237 h 1696237"/>
              <a:gd name="connsiteX1-11" fmla="*/ 0 w 2758381"/>
              <a:gd name="connsiteY1-12" fmla="*/ 971564 h 1696237"/>
              <a:gd name="connsiteX2-13" fmla="*/ 877508 w 2758381"/>
              <a:gd name="connsiteY2-14" fmla="*/ 0 h 1696237"/>
              <a:gd name="connsiteX3-15" fmla="*/ 2758381 w 2758381"/>
              <a:gd name="connsiteY3-16" fmla="*/ 1696237 h 1696237"/>
              <a:gd name="connsiteX4-17" fmla="*/ 4503 w 2758381"/>
              <a:gd name="connsiteY4-18" fmla="*/ 1696237 h 1696237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2758381" h="1696237">
                <a:moveTo>
                  <a:pt x="4503" y="1696237"/>
                </a:moveTo>
                <a:lnTo>
                  <a:pt x="0" y="971564"/>
                </a:lnTo>
                <a:lnTo>
                  <a:pt x="877508" y="0"/>
                </a:lnTo>
                <a:lnTo>
                  <a:pt x="2758381" y="1696237"/>
                </a:lnTo>
                <a:lnTo>
                  <a:pt x="4503" y="1696237"/>
                </a:lnTo>
                <a:close/>
              </a:path>
            </a:pathLst>
          </a:custGeom>
          <a:solidFill>
            <a:srgbClr val="BE13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直角三角形 2"/>
          <p:cNvSpPr>
            <a:spLocks noChangeAspect="1"/>
          </p:cNvSpPr>
          <p:nvPr/>
        </p:nvSpPr>
        <p:spPr bwMode="auto">
          <a:xfrm rot="2854302">
            <a:off x="8407900" y="3906843"/>
            <a:ext cx="1026633" cy="1647132"/>
          </a:xfrm>
          <a:custGeom>
            <a:avLst/>
            <a:gdLst>
              <a:gd name="connsiteX0" fmla="*/ 0 w 1800000"/>
              <a:gd name="connsiteY0" fmla="*/ 1647132 h 1647132"/>
              <a:gd name="connsiteX1" fmla="*/ 0 w 1800000"/>
              <a:gd name="connsiteY1" fmla="*/ 0 h 1647132"/>
              <a:gd name="connsiteX2" fmla="*/ 1800000 w 1800000"/>
              <a:gd name="connsiteY2" fmla="*/ 1647132 h 1647132"/>
              <a:gd name="connsiteX3" fmla="*/ 0 w 1800000"/>
              <a:gd name="connsiteY3" fmla="*/ 1647132 h 1647132"/>
              <a:gd name="connsiteX0-1" fmla="*/ 0 w 1800000"/>
              <a:gd name="connsiteY0-2" fmla="*/ 1647132 h 1647132"/>
              <a:gd name="connsiteX1-3" fmla="*/ 0 w 1800000"/>
              <a:gd name="connsiteY1-4" fmla="*/ 0 h 1647132"/>
              <a:gd name="connsiteX2-5" fmla="*/ 1800000 w 1800000"/>
              <a:gd name="connsiteY2-6" fmla="*/ 1647132 h 1647132"/>
              <a:gd name="connsiteX3-7" fmla="*/ 373313 w 1800000"/>
              <a:gd name="connsiteY3-8" fmla="*/ 1645498 h 1647132"/>
              <a:gd name="connsiteX4" fmla="*/ 0 w 1800000"/>
              <a:gd name="connsiteY4" fmla="*/ 1647132 h 1647132"/>
              <a:gd name="connsiteX0-9" fmla="*/ 0 w 1026633"/>
              <a:gd name="connsiteY0-10" fmla="*/ 1647132 h 1647132"/>
              <a:gd name="connsiteX1-11" fmla="*/ 0 w 1026633"/>
              <a:gd name="connsiteY1-12" fmla="*/ 0 h 1647132"/>
              <a:gd name="connsiteX2-13" fmla="*/ 1026633 w 1026633"/>
              <a:gd name="connsiteY2-14" fmla="*/ 940249 h 1647132"/>
              <a:gd name="connsiteX3-15" fmla="*/ 373313 w 1026633"/>
              <a:gd name="connsiteY3-16" fmla="*/ 1645498 h 1647132"/>
              <a:gd name="connsiteX4-17" fmla="*/ 0 w 1026633"/>
              <a:gd name="connsiteY4-18" fmla="*/ 1647132 h 1647132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  <a:cxn ang="0">
                <a:pos x="connsiteX4-17" y="connsiteY4-18"/>
              </a:cxn>
            </a:cxnLst>
            <a:rect l="l" t="t" r="r" b="b"/>
            <a:pathLst>
              <a:path w="1026633" h="1647132">
                <a:moveTo>
                  <a:pt x="0" y="1647132"/>
                </a:moveTo>
                <a:lnTo>
                  <a:pt x="0" y="0"/>
                </a:lnTo>
                <a:lnTo>
                  <a:pt x="1026633" y="940249"/>
                </a:lnTo>
                <a:lnTo>
                  <a:pt x="373313" y="1645498"/>
                </a:lnTo>
                <a:lnTo>
                  <a:pt x="0" y="1647132"/>
                </a:lnTo>
                <a:close/>
              </a:path>
            </a:pathLst>
          </a:custGeom>
          <a:solidFill>
            <a:srgbClr val="DADADA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26669" y="524820"/>
            <a:ext cx="344841" cy="720000"/>
            <a:chOff x="734224" y="1171313"/>
            <a:chExt cx="344841" cy="720000"/>
          </a:xfrm>
        </p:grpSpPr>
        <p:sp>
          <p:nvSpPr>
            <p:cNvPr id="17" name="椭圆 2245"/>
            <p:cNvSpPr/>
            <p:nvPr/>
          </p:nvSpPr>
          <p:spPr>
            <a:xfrm>
              <a:off x="848251" y="1171313"/>
              <a:ext cx="230814" cy="277555"/>
            </a:xfrm>
            <a:custGeom>
              <a:avLst/>
              <a:gdLst/>
              <a:ahLst/>
              <a:cxnLst/>
              <a:rect l="l" t="t" r="r" b="b"/>
              <a:pathLst>
                <a:path w="576064" h="576064">
                  <a:moveTo>
                    <a:pt x="346087" y="86216"/>
                  </a:moveTo>
                  <a:cubicBezTo>
                    <a:pt x="246665" y="86216"/>
                    <a:pt x="166067" y="186955"/>
                    <a:pt x="166067" y="311223"/>
                  </a:cubicBezTo>
                  <a:cubicBezTo>
                    <a:pt x="166067" y="435491"/>
                    <a:pt x="246665" y="536230"/>
                    <a:pt x="346087" y="536230"/>
                  </a:cubicBezTo>
                  <a:cubicBezTo>
                    <a:pt x="445509" y="536230"/>
                    <a:pt x="526107" y="435491"/>
                    <a:pt x="526107" y="311223"/>
                  </a:cubicBezTo>
                  <a:cubicBezTo>
                    <a:pt x="526107" y="186955"/>
                    <a:pt x="445509" y="86216"/>
                    <a:pt x="346087" y="86216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6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6" y="576064"/>
                    <a:pt x="0" y="447108"/>
                    <a:pt x="0" y="288032"/>
                  </a:cubicBezTo>
                  <a:cubicBezTo>
                    <a:pt x="0" y="128956"/>
                    <a:pt x="128956" y="0"/>
                    <a:pt x="288032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34224" y="1328717"/>
              <a:ext cx="263825" cy="558249"/>
            </a:xfrm>
            <a:custGeom>
              <a:avLst/>
              <a:gdLst>
                <a:gd name="connsiteX0" fmla="*/ 323850 w 571500"/>
                <a:gd name="connsiteY0" fmla="*/ 0 h 1400175"/>
                <a:gd name="connsiteX1" fmla="*/ 104775 w 571500"/>
                <a:gd name="connsiteY1" fmla="*/ 190500 h 1400175"/>
                <a:gd name="connsiteX2" fmla="*/ 0 w 571500"/>
                <a:gd name="connsiteY2" fmla="*/ 828675 h 1400175"/>
                <a:gd name="connsiteX3" fmla="*/ 571500 w 571500"/>
                <a:gd name="connsiteY3" fmla="*/ 733425 h 1400175"/>
                <a:gd name="connsiteX4" fmla="*/ 333375 w 571500"/>
                <a:gd name="connsiteY4" fmla="*/ 1285875 h 1400175"/>
                <a:gd name="connsiteX5" fmla="*/ 476250 w 571500"/>
                <a:gd name="connsiteY5" fmla="*/ 1400175 h 1400175"/>
                <a:gd name="connsiteX0-1" fmla="*/ 323850 w 654050"/>
                <a:gd name="connsiteY0-2" fmla="*/ 0 h 1400175"/>
                <a:gd name="connsiteX1-3" fmla="*/ 104775 w 654050"/>
                <a:gd name="connsiteY1-4" fmla="*/ 190500 h 1400175"/>
                <a:gd name="connsiteX2-5" fmla="*/ 0 w 654050"/>
                <a:gd name="connsiteY2-6" fmla="*/ 828675 h 1400175"/>
                <a:gd name="connsiteX3-7" fmla="*/ 654050 w 654050"/>
                <a:gd name="connsiteY3-8" fmla="*/ 752475 h 1400175"/>
                <a:gd name="connsiteX4-9" fmla="*/ 333375 w 654050"/>
                <a:gd name="connsiteY4-10" fmla="*/ 1285875 h 1400175"/>
                <a:gd name="connsiteX5-11" fmla="*/ 476250 w 654050"/>
                <a:gd name="connsiteY5-12" fmla="*/ 1400175 h 1400175"/>
                <a:gd name="connsiteX0-13" fmla="*/ 331515 w 661715"/>
                <a:gd name="connsiteY0-14" fmla="*/ 0 h 1400175"/>
                <a:gd name="connsiteX1-15" fmla="*/ 112440 w 661715"/>
                <a:gd name="connsiteY1-16" fmla="*/ 190500 h 1400175"/>
                <a:gd name="connsiteX2-17" fmla="*/ 7665 w 661715"/>
                <a:gd name="connsiteY2-18" fmla="*/ 828675 h 1400175"/>
                <a:gd name="connsiteX3-19" fmla="*/ 1315 w 661715"/>
                <a:gd name="connsiteY3-20" fmla="*/ 885825 h 1400175"/>
                <a:gd name="connsiteX4-21" fmla="*/ 661715 w 661715"/>
                <a:gd name="connsiteY4-22" fmla="*/ 752475 h 1400175"/>
                <a:gd name="connsiteX5-23" fmla="*/ 341040 w 661715"/>
                <a:gd name="connsiteY5-24" fmla="*/ 1285875 h 1400175"/>
                <a:gd name="connsiteX6" fmla="*/ 483915 w 661715"/>
                <a:gd name="connsiteY6" fmla="*/ 1400175 h 1400175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  <a:cxn ang="0">
                  <a:pos x="connsiteX5-23" y="connsiteY5-24"/>
                </a:cxn>
                <a:cxn ang="0">
                  <a:pos x="connsiteX6" y="connsiteY6"/>
                </a:cxn>
              </a:cxnLst>
              <a:rect l="l" t="t" r="r" b="b"/>
              <a:pathLst>
                <a:path w="661715" h="1400175">
                  <a:moveTo>
                    <a:pt x="331515" y="0"/>
                  </a:moveTo>
                  <a:lnTo>
                    <a:pt x="112440" y="190500"/>
                  </a:lnTo>
                  <a:lnTo>
                    <a:pt x="7665" y="828675"/>
                  </a:lnTo>
                  <a:cubicBezTo>
                    <a:pt x="14015" y="824442"/>
                    <a:pt x="-5035" y="890058"/>
                    <a:pt x="1315" y="885825"/>
                  </a:cubicBezTo>
                  <a:lnTo>
                    <a:pt x="661715" y="752475"/>
                  </a:lnTo>
                  <a:lnTo>
                    <a:pt x="341040" y="1285875"/>
                  </a:lnTo>
                  <a:lnTo>
                    <a:pt x="483915" y="14001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75256" y="1416062"/>
              <a:ext cx="235452" cy="208869"/>
            </a:xfrm>
            <a:custGeom>
              <a:avLst/>
              <a:gdLst>
                <a:gd name="connsiteX0" fmla="*/ 0 w 590550"/>
                <a:gd name="connsiteY0" fmla="*/ 0 h 523875"/>
                <a:gd name="connsiteX1" fmla="*/ 428625 w 590550"/>
                <a:gd name="connsiteY1" fmla="*/ 523875 h 523875"/>
                <a:gd name="connsiteX2" fmla="*/ 590550 w 590550"/>
                <a:gd name="connsiteY2" fmla="*/ 104775 h 523875"/>
                <a:gd name="connsiteX3" fmla="*/ 314325 w 590550"/>
                <a:gd name="connsiteY3" fmla="*/ 142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50" h="523875">
                  <a:moveTo>
                    <a:pt x="0" y="0"/>
                  </a:moveTo>
                  <a:lnTo>
                    <a:pt x="428625" y="523875"/>
                  </a:lnTo>
                  <a:lnTo>
                    <a:pt x="590550" y="104775"/>
                  </a:lnTo>
                  <a:lnTo>
                    <a:pt x="314325" y="1428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979061" y="1621683"/>
              <a:ext cx="75952" cy="269630"/>
            </a:xfrm>
            <a:custGeom>
              <a:avLst/>
              <a:gdLst>
                <a:gd name="connsiteX0" fmla="*/ 57150 w 190500"/>
                <a:gd name="connsiteY0" fmla="*/ 0 h 676275"/>
                <a:gd name="connsiteX1" fmla="*/ 0 w 190500"/>
                <a:gd name="connsiteY1" fmla="*/ 571500 h 676275"/>
                <a:gd name="connsiteX2" fmla="*/ 190500 w 190500"/>
                <a:gd name="connsiteY2" fmla="*/ 676275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676275">
                  <a:moveTo>
                    <a:pt x="57150" y="0"/>
                  </a:moveTo>
                  <a:lnTo>
                    <a:pt x="0" y="571500"/>
                  </a:lnTo>
                  <a:lnTo>
                    <a:pt x="190500" y="676275"/>
                  </a:lnTo>
                </a:path>
              </a:pathLst>
            </a:cu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7"/>
          <p:cNvSpPr txBox="1"/>
          <p:nvPr/>
        </p:nvSpPr>
        <p:spPr>
          <a:xfrm>
            <a:off x="1471393" y="736012"/>
            <a:ext cx="4119582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sym typeface="+mn-ea"/>
              </a:rPr>
              <a:t>多媒体实用技术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灯片编号占位符 34"/>
          <p:cNvSpPr>
            <a:spLocks noGrp="1"/>
          </p:cNvSpPr>
          <p:nvPr>
            <p:ph type="sldNum" sz="quarter" idx="12"/>
          </p:nvPr>
        </p:nvSpPr>
        <p:spPr>
          <a:xfrm>
            <a:off x="6902896" y="4659982"/>
            <a:ext cx="2133600" cy="345852"/>
          </a:xfrm>
        </p:spPr>
        <p:txBody>
          <a:bodyPr vert="horz" lIns="91440" tIns="45720" rIns="91440" bIns="45720" rtlCol="0" anchor="ctr"/>
          <a:lstStyle/>
          <a:p>
            <a:fld id="{38BF9860-5A5F-4134-A016-F0B094DF592E}" type="slidenum">
              <a:rPr lang="zh-CN" altLang="en-US" sz="3600" b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fld>
            <a:endParaRPr lang="zh-CN" altLang="en-US" sz="3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39752" y="2643758"/>
            <a:ext cx="895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DOC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2910" y="3581603"/>
            <a:ext cx="735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TXT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58174" y="2573491"/>
            <a:ext cx="886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20375" y="1632274"/>
            <a:ext cx="7519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CAJ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 rot="16200000">
            <a:off x="-661519" y="3639758"/>
            <a:ext cx="19763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http://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ww.hunanweike.com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547813" y="1087145"/>
            <a:ext cx="4896395" cy="232166"/>
            <a:chOff x="1547813" y="1087145"/>
            <a:chExt cx="4896395" cy="232166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547813" y="1195469"/>
              <a:ext cx="468037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6228184" y="1087145"/>
              <a:ext cx="216024" cy="2321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TextBox 7"/>
          <p:cNvSpPr txBox="1"/>
          <p:nvPr/>
        </p:nvSpPr>
        <p:spPr>
          <a:xfrm>
            <a:off x="827584" y="2278605"/>
            <a:ext cx="456532" cy="195444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文本格式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5701" y="343959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格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325" y="1481138"/>
            <a:ext cx="5467350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1654</Words>
  <Application>WPS 演示</Application>
  <PresentationFormat>全屏显示(16:9)</PresentationFormat>
  <Paragraphs>397</Paragraphs>
  <Slides>25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Delphi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fy</cp:lastModifiedBy>
  <cp:revision>163</cp:revision>
  <dcterms:created xsi:type="dcterms:W3CDTF">2013-04-09T16:02:00Z</dcterms:created>
  <dcterms:modified xsi:type="dcterms:W3CDTF">2016-05-05T01:10:04Z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