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5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Layouts/slideLayout154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Masters/slideMaster14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10.xml" ContentType="application/vnd.openxmlformats-officedocument.theme+xml"/>
  <Override PartName="/ppt/theme/theme11.xml" ContentType="application/vnd.openxmlformats-officedocument.theme+xml"/>
  <Override PartName="/ppt/theme/theme12.xml" ContentType="application/vnd.openxmlformats-officedocument.theme+xml"/>
  <Override PartName="/ppt/theme/theme13.xml" ContentType="application/vnd.openxmlformats-officedocument.theme+xml"/>
  <Override PartName="/ppt/theme/theme14.xml" ContentType="application/vnd.openxmlformats-officedocument.theme+xml"/>
  <Override PartName="/ppt/theme/theme15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theme/theme8.xml" ContentType="application/vnd.openxmlformats-officedocument.theme+xml"/>
  <Override PartName="/ppt/theme/theme9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>
  <p:sldMasterIdLst>
    <p:sldMasterId id="2147483648" r:id="rId1"/>
    <p:sldMasterId id="2147483660" r:id="rId3"/>
    <p:sldMasterId id="2147483672" r:id="rId4"/>
    <p:sldMasterId id="2147483684" r:id="rId5"/>
    <p:sldMasterId id="2147483696" r:id="rId6"/>
    <p:sldMasterId id="2147483708" r:id="rId7"/>
    <p:sldMasterId id="2147483720" r:id="rId8"/>
    <p:sldMasterId id="2147483732" r:id="rId9"/>
    <p:sldMasterId id="2147483744" r:id="rId10"/>
    <p:sldMasterId id="2147483756" r:id="rId11"/>
    <p:sldMasterId id="2147483768" r:id="rId12"/>
    <p:sldMasterId id="2147483780" r:id="rId13"/>
    <p:sldMasterId id="2147483792" r:id="rId14"/>
    <p:sldMasterId id="2147483804" r:id="rId15"/>
  </p:sldMasterIdLst>
  <p:notesMasterIdLst>
    <p:notesMasterId r:id="rId17"/>
  </p:notesMasterIdLst>
  <p:sldIdLst>
    <p:sldId id="275" r:id="rId16"/>
    <p:sldId id="260" r:id="rId18"/>
    <p:sldId id="309" r:id="rId19"/>
    <p:sldId id="312" r:id="rId20"/>
    <p:sldId id="320" r:id="rId21"/>
    <p:sldId id="313" r:id="rId22"/>
    <p:sldId id="314" r:id="rId23"/>
    <p:sldId id="310" r:id="rId24"/>
    <p:sldId id="257" r:id="rId25"/>
    <p:sldId id="306" r:id="rId26"/>
  </p:sldIdLst>
  <p:sldSz cx="9144000" cy="5143500" type="screen16x9"/>
  <p:notesSz cx="6858000" cy="9144000"/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2100" kern="1200">
        <a:solidFill>
          <a:srgbClr val="000000"/>
        </a:solidFill>
        <a:latin typeface="Gill Sans" charset="0"/>
        <a:ea typeface="ヒラギノ角ゴ ProN W3" charset="0"/>
        <a:cs typeface="ヒラギノ角ゴ ProN W3" charset="0"/>
        <a:sym typeface="Gill Sans" charset="0"/>
      </a:defRPr>
    </a:lvl1pPr>
    <a:lvl2pPr marL="171450" algn="ctr" rtl="0" fontAlgn="base">
      <a:spcBef>
        <a:spcPct val="0"/>
      </a:spcBef>
      <a:spcAft>
        <a:spcPct val="0"/>
      </a:spcAft>
      <a:defRPr sz="2100" kern="1200">
        <a:solidFill>
          <a:srgbClr val="000000"/>
        </a:solidFill>
        <a:latin typeface="Gill Sans" charset="0"/>
        <a:ea typeface="ヒラギノ角ゴ ProN W3" charset="0"/>
        <a:cs typeface="ヒラギノ角ゴ ProN W3" charset="0"/>
        <a:sym typeface="Gill Sans" charset="0"/>
      </a:defRPr>
    </a:lvl2pPr>
    <a:lvl3pPr marL="342900" algn="ctr" rtl="0" fontAlgn="base">
      <a:spcBef>
        <a:spcPct val="0"/>
      </a:spcBef>
      <a:spcAft>
        <a:spcPct val="0"/>
      </a:spcAft>
      <a:defRPr sz="2100" kern="1200">
        <a:solidFill>
          <a:srgbClr val="000000"/>
        </a:solidFill>
        <a:latin typeface="Gill Sans" charset="0"/>
        <a:ea typeface="ヒラギノ角ゴ ProN W3" charset="0"/>
        <a:cs typeface="ヒラギノ角ゴ ProN W3" charset="0"/>
        <a:sym typeface="Gill Sans" charset="0"/>
      </a:defRPr>
    </a:lvl3pPr>
    <a:lvl4pPr marL="513715" algn="ctr" rtl="0" fontAlgn="base">
      <a:spcBef>
        <a:spcPct val="0"/>
      </a:spcBef>
      <a:spcAft>
        <a:spcPct val="0"/>
      </a:spcAft>
      <a:defRPr sz="2100" kern="1200">
        <a:solidFill>
          <a:srgbClr val="000000"/>
        </a:solidFill>
        <a:latin typeface="Gill Sans" charset="0"/>
        <a:ea typeface="ヒラギノ角ゴ ProN W3" charset="0"/>
        <a:cs typeface="ヒラギノ角ゴ ProN W3" charset="0"/>
        <a:sym typeface="Gill Sans" charset="0"/>
      </a:defRPr>
    </a:lvl4pPr>
    <a:lvl5pPr marL="685165" algn="ctr" rtl="0" fontAlgn="base">
      <a:spcBef>
        <a:spcPct val="0"/>
      </a:spcBef>
      <a:spcAft>
        <a:spcPct val="0"/>
      </a:spcAft>
      <a:defRPr sz="2100" kern="1200">
        <a:solidFill>
          <a:srgbClr val="000000"/>
        </a:solidFill>
        <a:latin typeface="Gill Sans" charset="0"/>
        <a:ea typeface="ヒラギノ角ゴ ProN W3" charset="0"/>
        <a:cs typeface="ヒラギノ角ゴ ProN W3" charset="0"/>
        <a:sym typeface="Gill Sans" charset="0"/>
      </a:defRPr>
    </a:lvl5pPr>
    <a:lvl6pPr marL="856615" algn="l" defTabSz="342265" rtl="0" eaLnBrk="1" latinLnBrk="0" hangingPunct="1">
      <a:defRPr sz="2100" kern="1200">
        <a:solidFill>
          <a:srgbClr val="000000"/>
        </a:solidFill>
        <a:latin typeface="Gill Sans" charset="0"/>
        <a:ea typeface="ヒラギノ角ゴ ProN W3" charset="0"/>
        <a:cs typeface="ヒラギノ角ゴ ProN W3" charset="0"/>
        <a:sym typeface="Gill Sans" charset="0"/>
      </a:defRPr>
    </a:lvl6pPr>
    <a:lvl7pPr marL="1028065" algn="l" defTabSz="342265" rtl="0" eaLnBrk="1" latinLnBrk="0" hangingPunct="1">
      <a:defRPr sz="2100" kern="1200">
        <a:solidFill>
          <a:srgbClr val="000000"/>
        </a:solidFill>
        <a:latin typeface="Gill Sans" charset="0"/>
        <a:ea typeface="ヒラギノ角ゴ ProN W3" charset="0"/>
        <a:cs typeface="ヒラギノ角ゴ ProN W3" charset="0"/>
        <a:sym typeface="Gill Sans" charset="0"/>
      </a:defRPr>
    </a:lvl7pPr>
    <a:lvl8pPr marL="1199515" algn="l" defTabSz="342265" rtl="0" eaLnBrk="1" latinLnBrk="0" hangingPunct="1">
      <a:defRPr sz="2100" kern="1200">
        <a:solidFill>
          <a:srgbClr val="000000"/>
        </a:solidFill>
        <a:latin typeface="Gill Sans" charset="0"/>
        <a:ea typeface="ヒラギノ角ゴ ProN W3" charset="0"/>
        <a:cs typeface="ヒラギノ角ゴ ProN W3" charset="0"/>
        <a:sym typeface="Gill Sans" charset="0"/>
      </a:defRPr>
    </a:lvl8pPr>
    <a:lvl9pPr marL="1370965" algn="l" defTabSz="342265" rtl="0" eaLnBrk="1" latinLnBrk="0" hangingPunct="1">
      <a:defRPr sz="2100" kern="1200">
        <a:solidFill>
          <a:srgbClr val="000000"/>
        </a:solidFill>
        <a:latin typeface="Gill Sans" charset="0"/>
        <a:ea typeface="ヒラギノ角ゴ ProN W3" charset="0"/>
        <a:cs typeface="ヒラギノ角ゴ ProN W3" charset="0"/>
        <a:sym typeface="Gill Sans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2D050"/>
    <a:srgbClr val="005426"/>
    <a:srgbClr val="00B050"/>
    <a:srgbClr val="AFDC7E"/>
    <a:srgbClr val="009E47"/>
    <a:srgbClr val="006C31"/>
    <a:srgbClr val="009644"/>
    <a:srgbClr val="A20000"/>
    <a:srgbClr val="CC0000"/>
    <a:srgbClr val="FF3B3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120" d="100"/>
          <a:sy n="120" d="100"/>
        </p:scale>
        <p:origin x="120" y="-7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Master" Target="slideMasters/slideMaster8.xml"/><Relationship Id="rId8" Type="http://schemas.openxmlformats.org/officeDocument/2006/relationships/slideMaster" Target="slideMasters/slideMaster7.xml"/><Relationship Id="rId7" Type="http://schemas.openxmlformats.org/officeDocument/2006/relationships/slideMaster" Target="slideMasters/slideMaster6.xml"/><Relationship Id="rId6" Type="http://schemas.openxmlformats.org/officeDocument/2006/relationships/slideMaster" Target="slideMasters/slideMaster5.xml"/><Relationship Id="rId5" Type="http://schemas.openxmlformats.org/officeDocument/2006/relationships/slideMaster" Target="slideMasters/slideMaster4.xml"/><Relationship Id="rId4" Type="http://schemas.openxmlformats.org/officeDocument/2006/relationships/slideMaster" Target="slideMasters/slideMaster3.xml"/><Relationship Id="rId3" Type="http://schemas.openxmlformats.org/officeDocument/2006/relationships/slideMaster" Target="slideMasters/slideMaster2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slide" Target="slides/slide10.xml"/><Relationship Id="rId25" Type="http://schemas.openxmlformats.org/officeDocument/2006/relationships/slide" Target="slides/slide9.xml"/><Relationship Id="rId24" Type="http://schemas.openxmlformats.org/officeDocument/2006/relationships/slide" Target="slides/slide8.xml"/><Relationship Id="rId23" Type="http://schemas.openxmlformats.org/officeDocument/2006/relationships/slide" Target="slides/slide7.xml"/><Relationship Id="rId22" Type="http://schemas.openxmlformats.org/officeDocument/2006/relationships/slide" Target="slides/slide6.xml"/><Relationship Id="rId21" Type="http://schemas.openxmlformats.org/officeDocument/2006/relationships/slide" Target="slides/slide5.xml"/><Relationship Id="rId20" Type="http://schemas.openxmlformats.org/officeDocument/2006/relationships/slide" Target="slides/slide4.xml"/><Relationship Id="rId2" Type="http://schemas.openxmlformats.org/officeDocument/2006/relationships/theme" Target="theme/theme1.xml"/><Relationship Id="rId19" Type="http://schemas.openxmlformats.org/officeDocument/2006/relationships/slide" Target="slides/slide3.xml"/><Relationship Id="rId18" Type="http://schemas.openxmlformats.org/officeDocument/2006/relationships/slide" Target="slides/slide2.xml"/><Relationship Id="rId17" Type="http://schemas.openxmlformats.org/officeDocument/2006/relationships/notesMaster" Target="notesMasters/notesMaster1.xml"/><Relationship Id="rId16" Type="http://schemas.openxmlformats.org/officeDocument/2006/relationships/slide" Target="slides/slide1.xml"/><Relationship Id="rId15" Type="http://schemas.openxmlformats.org/officeDocument/2006/relationships/slideMaster" Target="slideMasters/slideMaster14.xml"/><Relationship Id="rId14" Type="http://schemas.openxmlformats.org/officeDocument/2006/relationships/slideMaster" Target="slideMasters/slideMaster13.xml"/><Relationship Id="rId13" Type="http://schemas.openxmlformats.org/officeDocument/2006/relationships/slideMaster" Target="slideMasters/slideMaster12.xml"/><Relationship Id="rId12" Type="http://schemas.openxmlformats.org/officeDocument/2006/relationships/slideMaster" Target="slideMasters/slideMaster11.xml"/><Relationship Id="rId11" Type="http://schemas.openxmlformats.org/officeDocument/2006/relationships/slideMaster" Target="slideMasters/slideMaster10.xml"/><Relationship Id="rId10" Type="http://schemas.openxmlformats.org/officeDocument/2006/relationships/slideMaster" Target="slideMasters/slideMaster9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18A4084-3C51-4C1B-BACB-09D98B5C2F50}" type="datetimeFigureOut">
              <a:rPr lang="en-US" smtClean="0"/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9D91E75-12D2-4406-ABB1-CD1B42B49285}" type="slidenum">
              <a:rPr lang="en-US" smtClean="0"/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342265" rtl="0" eaLnBrk="1" latinLnBrk="0" hangingPunct="1">
      <a:defRPr sz="500" kern="1200">
        <a:solidFill>
          <a:schemeClr val="tx1"/>
        </a:solidFill>
        <a:latin typeface="+mn-lt"/>
        <a:ea typeface="+mn-ea"/>
        <a:cs typeface="+mn-cs"/>
      </a:defRPr>
    </a:lvl1pPr>
    <a:lvl2pPr marL="171450" algn="l" defTabSz="342265" rtl="0" eaLnBrk="1" latinLnBrk="0" hangingPunct="1">
      <a:defRPr sz="500" kern="1200">
        <a:solidFill>
          <a:schemeClr val="tx1"/>
        </a:solidFill>
        <a:latin typeface="+mn-lt"/>
        <a:ea typeface="+mn-ea"/>
        <a:cs typeface="+mn-cs"/>
      </a:defRPr>
    </a:lvl2pPr>
    <a:lvl3pPr marL="342900" algn="l" defTabSz="342265" rtl="0" eaLnBrk="1" latinLnBrk="0" hangingPunct="1">
      <a:defRPr sz="500" kern="1200">
        <a:solidFill>
          <a:schemeClr val="tx1"/>
        </a:solidFill>
        <a:latin typeface="+mn-lt"/>
        <a:ea typeface="+mn-ea"/>
        <a:cs typeface="+mn-cs"/>
      </a:defRPr>
    </a:lvl3pPr>
    <a:lvl4pPr marL="513715" algn="l" defTabSz="342265" rtl="0" eaLnBrk="1" latinLnBrk="0" hangingPunct="1">
      <a:defRPr sz="500" kern="1200">
        <a:solidFill>
          <a:schemeClr val="tx1"/>
        </a:solidFill>
        <a:latin typeface="+mn-lt"/>
        <a:ea typeface="+mn-ea"/>
        <a:cs typeface="+mn-cs"/>
      </a:defRPr>
    </a:lvl4pPr>
    <a:lvl5pPr marL="685165" algn="l" defTabSz="342265" rtl="0" eaLnBrk="1" latinLnBrk="0" hangingPunct="1">
      <a:defRPr sz="500" kern="1200">
        <a:solidFill>
          <a:schemeClr val="tx1"/>
        </a:solidFill>
        <a:latin typeface="+mn-lt"/>
        <a:ea typeface="+mn-ea"/>
        <a:cs typeface="+mn-cs"/>
      </a:defRPr>
    </a:lvl5pPr>
    <a:lvl6pPr marL="856615" algn="l" defTabSz="342265" rtl="0" eaLnBrk="1" latinLnBrk="0" hangingPunct="1">
      <a:defRPr sz="500" kern="1200">
        <a:solidFill>
          <a:schemeClr val="tx1"/>
        </a:solidFill>
        <a:latin typeface="+mn-lt"/>
        <a:ea typeface="+mn-ea"/>
        <a:cs typeface="+mn-cs"/>
      </a:defRPr>
    </a:lvl6pPr>
    <a:lvl7pPr marL="1028065" algn="l" defTabSz="342265" rtl="0" eaLnBrk="1" latinLnBrk="0" hangingPunct="1">
      <a:defRPr sz="500" kern="1200">
        <a:solidFill>
          <a:schemeClr val="tx1"/>
        </a:solidFill>
        <a:latin typeface="+mn-lt"/>
        <a:ea typeface="+mn-ea"/>
        <a:cs typeface="+mn-cs"/>
      </a:defRPr>
    </a:lvl7pPr>
    <a:lvl8pPr marL="1199515" algn="l" defTabSz="342265" rtl="0" eaLnBrk="1" latinLnBrk="0" hangingPunct="1">
      <a:defRPr sz="500" kern="1200">
        <a:solidFill>
          <a:schemeClr val="tx1"/>
        </a:solidFill>
        <a:latin typeface="+mn-lt"/>
        <a:ea typeface="+mn-ea"/>
        <a:cs typeface="+mn-cs"/>
      </a:defRPr>
    </a:lvl8pPr>
    <a:lvl9pPr marL="1370965" algn="l" defTabSz="342265" rtl="0" eaLnBrk="1" latinLnBrk="0" hangingPunct="1">
      <a:defRPr sz="5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D91E75-12D2-4406-ABB1-CD1B42B49285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D91E75-12D2-4406-ABB1-CD1B42B49285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D91E75-12D2-4406-ABB1-CD1B42B49285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D91E75-12D2-4406-ABB1-CD1B42B49285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21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171450" indent="0" algn="ctr">
              <a:buNone/>
              <a:defRPr/>
            </a:lvl2pPr>
            <a:lvl3pPr marL="342900" indent="0" algn="ctr">
              <a:buNone/>
              <a:defRPr/>
            </a:lvl3pPr>
            <a:lvl4pPr marL="513715" indent="0" algn="ctr">
              <a:buNone/>
              <a:defRPr/>
            </a:lvl4pPr>
            <a:lvl5pPr marL="685165" indent="0" algn="ctr">
              <a:buNone/>
              <a:defRPr/>
            </a:lvl5pPr>
            <a:lvl6pPr marL="856615" indent="0" algn="ctr">
              <a:buNone/>
              <a:defRPr/>
            </a:lvl6pPr>
            <a:lvl7pPr marL="1028065" indent="0" algn="ctr">
              <a:buNone/>
              <a:defRPr/>
            </a:lvl7pPr>
            <a:lvl8pPr marL="1199515" indent="0" algn="ctr">
              <a:buNone/>
              <a:defRPr/>
            </a:lvl8pPr>
            <a:lvl9pPr marL="1370965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21"/>
            <a:ext cx="7772400" cy="1102519"/>
          </a:xfrm>
          <a:prstGeom prst="rect">
            <a:avLst/>
          </a:prstGeom>
        </p:spPr>
        <p:txBody>
          <a:bodyPr lIns="34268" tIns="17134" rIns="34268" bIns="17134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 lIns="34268" tIns="17134" rIns="34268" bIns="17134"/>
          <a:lstStyle>
            <a:lvl1pPr marL="0" indent="0" algn="ctr">
              <a:buNone/>
              <a:defRPr/>
            </a:lvl1pPr>
            <a:lvl2pPr marL="171450" indent="0" algn="ctr">
              <a:buNone/>
              <a:defRPr/>
            </a:lvl2pPr>
            <a:lvl3pPr marL="342900" indent="0" algn="ctr">
              <a:buNone/>
              <a:defRPr/>
            </a:lvl3pPr>
            <a:lvl4pPr marL="513715" indent="0" algn="ctr">
              <a:buNone/>
              <a:defRPr/>
            </a:lvl4pPr>
            <a:lvl5pPr marL="685165" indent="0" algn="ctr">
              <a:buNone/>
              <a:defRPr/>
            </a:lvl5pPr>
            <a:lvl6pPr marL="856615" indent="0" algn="ctr">
              <a:buNone/>
              <a:defRPr/>
            </a:lvl6pPr>
            <a:lvl7pPr marL="1028065" indent="0" algn="ctr">
              <a:buNone/>
              <a:defRPr/>
            </a:lvl7pPr>
            <a:lvl8pPr marL="1199515" indent="0" algn="ctr">
              <a:buNone/>
              <a:defRPr/>
            </a:lvl8pPr>
            <a:lvl9pPr marL="1370965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lIns="34268" tIns="17134" rIns="34268" bIns="17134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00150"/>
            <a:ext cx="8229600" cy="3394472"/>
          </a:xfrm>
          <a:prstGeom prst="rect">
            <a:avLst/>
          </a:prstGeom>
        </p:spPr>
        <p:txBody>
          <a:bodyPr lIns="34268" tIns="17134" rIns="34268" bIns="17134"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114" y="3305175"/>
            <a:ext cx="7772400" cy="1021556"/>
          </a:xfrm>
          <a:prstGeom prst="rect">
            <a:avLst/>
          </a:prstGeom>
        </p:spPr>
        <p:txBody>
          <a:bodyPr lIns="34268" tIns="17134" rIns="34268" bIns="17134" anchor="t"/>
          <a:lstStyle>
            <a:lvl1pPr algn="l">
              <a:defRPr sz="15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114" y="2180036"/>
            <a:ext cx="7772400" cy="1125141"/>
          </a:xfrm>
          <a:prstGeom prst="rect">
            <a:avLst/>
          </a:prstGeom>
        </p:spPr>
        <p:txBody>
          <a:bodyPr lIns="34268" tIns="17134" rIns="34268" bIns="17134" anchor="b"/>
          <a:lstStyle>
            <a:lvl1pPr marL="0" indent="0">
              <a:buNone/>
              <a:defRPr sz="800"/>
            </a:lvl1pPr>
            <a:lvl2pPr marL="171450" indent="0">
              <a:buNone/>
              <a:defRPr sz="700"/>
            </a:lvl2pPr>
            <a:lvl3pPr marL="342900" indent="0">
              <a:buNone/>
              <a:defRPr sz="600"/>
            </a:lvl3pPr>
            <a:lvl4pPr marL="513715" indent="0">
              <a:buNone/>
              <a:defRPr sz="500"/>
            </a:lvl4pPr>
            <a:lvl5pPr marL="685165" indent="0">
              <a:buNone/>
              <a:defRPr sz="500"/>
            </a:lvl5pPr>
            <a:lvl6pPr marL="856615" indent="0">
              <a:buNone/>
              <a:defRPr sz="500"/>
            </a:lvl6pPr>
            <a:lvl7pPr marL="1028065" indent="0">
              <a:buNone/>
              <a:defRPr sz="500"/>
            </a:lvl7pPr>
            <a:lvl8pPr marL="1199515" indent="0">
              <a:buNone/>
              <a:defRPr sz="500"/>
            </a:lvl8pPr>
            <a:lvl9pPr marL="1370965" indent="0">
              <a:buNone/>
              <a:defRPr sz="5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</p:spTree>
  </p:cSld>
  <p:clrMapOvr>
    <a:masterClrMapping/>
  </p:clrMapOvr>
  <p:transition/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lIns="34268" tIns="17134" rIns="34268" bIns="17134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1" y="1200150"/>
            <a:ext cx="4086225" cy="3394472"/>
          </a:xfrm>
          <a:prstGeom prst="rect">
            <a:avLst/>
          </a:prstGeom>
        </p:spPr>
        <p:txBody>
          <a:bodyPr lIns="34268" tIns="17134" rIns="34268" bIns="17134"/>
          <a:lstStyle>
            <a:lvl1pPr>
              <a:defRPr sz="1100"/>
            </a:lvl1pPr>
            <a:lvl2pPr>
              <a:defRPr sz="900"/>
            </a:lvl2pPr>
            <a:lvl3pPr>
              <a:defRPr sz="800"/>
            </a:lvl3pPr>
            <a:lvl4pPr>
              <a:defRPr sz="700"/>
            </a:lvl4pPr>
            <a:lvl5pPr>
              <a:defRPr sz="700"/>
            </a:lvl5pPr>
            <a:lvl6pPr>
              <a:defRPr sz="700"/>
            </a:lvl6pPr>
            <a:lvl7pPr>
              <a:defRPr sz="700"/>
            </a:lvl7pPr>
            <a:lvl8pPr>
              <a:defRPr sz="700"/>
            </a:lvl8pPr>
            <a:lvl9pPr>
              <a:defRPr sz="7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00577" y="1200150"/>
            <a:ext cx="4086225" cy="3394472"/>
          </a:xfrm>
          <a:prstGeom prst="rect">
            <a:avLst/>
          </a:prstGeom>
        </p:spPr>
        <p:txBody>
          <a:bodyPr lIns="34268" tIns="17134" rIns="34268" bIns="17134"/>
          <a:lstStyle>
            <a:lvl1pPr>
              <a:defRPr sz="1100"/>
            </a:lvl1pPr>
            <a:lvl2pPr>
              <a:defRPr sz="900"/>
            </a:lvl2pPr>
            <a:lvl3pPr>
              <a:defRPr sz="800"/>
            </a:lvl3pPr>
            <a:lvl4pPr>
              <a:defRPr sz="700"/>
            </a:lvl4pPr>
            <a:lvl5pPr>
              <a:defRPr sz="700"/>
            </a:lvl5pPr>
            <a:lvl6pPr>
              <a:defRPr sz="700"/>
            </a:lvl6pPr>
            <a:lvl7pPr>
              <a:defRPr sz="700"/>
            </a:lvl7pPr>
            <a:lvl8pPr>
              <a:defRPr sz="700"/>
            </a:lvl8pPr>
            <a:lvl9pPr>
              <a:defRPr sz="7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lIns="34268" tIns="17134" rIns="34268" bIns="17134"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1" y="1151335"/>
            <a:ext cx="4040386" cy="479822"/>
          </a:xfrm>
          <a:prstGeom prst="rect">
            <a:avLst/>
          </a:prstGeom>
        </p:spPr>
        <p:txBody>
          <a:bodyPr lIns="34268" tIns="17134" rIns="34268" bIns="17134" anchor="b"/>
          <a:lstStyle>
            <a:lvl1pPr marL="0" indent="0">
              <a:buNone/>
              <a:defRPr sz="900" b="1"/>
            </a:lvl1pPr>
            <a:lvl2pPr marL="171450" indent="0">
              <a:buNone/>
              <a:defRPr sz="800" b="1"/>
            </a:lvl2pPr>
            <a:lvl3pPr marL="342900" indent="0">
              <a:buNone/>
              <a:defRPr sz="700" b="1"/>
            </a:lvl3pPr>
            <a:lvl4pPr marL="513715" indent="0">
              <a:buNone/>
              <a:defRPr sz="600" b="1"/>
            </a:lvl4pPr>
            <a:lvl5pPr marL="685165" indent="0">
              <a:buNone/>
              <a:defRPr sz="600" b="1"/>
            </a:lvl5pPr>
            <a:lvl6pPr marL="856615" indent="0">
              <a:buNone/>
              <a:defRPr sz="600" b="1"/>
            </a:lvl6pPr>
            <a:lvl7pPr marL="1028065" indent="0">
              <a:buNone/>
              <a:defRPr sz="600" b="1"/>
            </a:lvl7pPr>
            <a:lvl8pPr marL="1199515" indent="0">
              <a:buNone/>
              <a:defRPr sz="600" b="1"/>
            </a:lvl8pPr>
            <a:lvl9pPr marL="1370965" indent="0">
              <a:buNone/>
              <a:defRPr sz="600" b="1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1" y="1631156"/>
            <a:ext cx="4040386" cy="2963466"/>
          </a:xfrm>
          <a:prstGeom prst="rect">
            <a:avLst/>
          </a:prstGeom>
        </p:spPr>
        <p:txBody>
          <a:bodyPr lIns="34268" tIns="17134" rIns="34268" bIns="17134"/>
          <a:lstStyle>
            <a:lvl1pPr>
              <a:defRPr sz="900"/>
            </a:lvl1pPr>
            <a:lvl2pPr>
              <a:defRPr sz="800"/>
            </a:lvl2pPr>
            <a:lvl3pPr>
              <a:defRPr sz="700"/>
            </a:lvl3pPr>
            <a:lvl4pPr>
              <a:defRPr sz="600"/>
            </a:lvl4pPr>
            <a:lvl5pPr>
              <a:defRPr sz="600"/>
            </a:lvl5pPr>
            <a:lvl6pPr>
              <a:defRPr sz="600"/>
            </a:lvl6pPr>
            <a:lvl7pPr>
              <a:defRPr sz="600"/>
            </a:lvl7pPr>
            <a:lvl8pPr>
              <a:defRPr sz="600"/>
            </a:lvl8pPr>
            <a:lvl9pPr>
              <a:defRPr sz="6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224" y="1151335"/>
            <a:ext cx="4041576" cy="479822"/>
          </a:xfrm>
          <a:prstGeom prst="rect">
            <a:avLst/>
          </a:prstGeom>
        </p:spPr>
        <p:txBody>
          <a:bodyPr lIns="34268" tIns="17134" rIns="34268" bIns="17134" anchor="b"/>
          <a:lstStyle>
            <a:lvl1pPr marL="0" indent="0">
              <a:buNone/>
              <a:defRPr sz="900" b="1"/>
            </a:lvl1pPr>
            <a:lvl2pPr marL="171450" indent="0">
              <a:buNone/>
              <a:defRPr sz="800" b="1"/>
            </a:lvl2pPr>
            <a:lvl3pPr marL="342900" indent="0">
              <a:buNone/>
              <a:defRPr sz="700" b="1"/>
            </a:lvl3pPr>
            <a:lvl4pPr marL="513715" indent="0">
              <a:buNone/>
              <a:defRPr sz="600" b="1"/>
            </a:lvl4pPr>
            <a:lvl5pPr marL="685165" indent="0">
              <a:buNone/>
              <a:defRPr sz="600" b="1"/>
            </a:lvl5pPr>
            <a:lvl6pPr marL="856615" indent="0">
              <a:buNone/>
              <a:defRPr sz="600" b="1"/>
            </a:lvl6pPr>
            <a:lvl7pPr marL="1028065" indent="0">
              <a:buNone/>
              <a:defRPr sz="600" b="1"/>
            </a:lvl7pPr>
            <a:lvl8pPr marL="1199515" indent="0">
              <a:buNone/>
              <a:defRPr sz="600" b="1"/>
            </a:lvl8pPr>
            <a:lvl9pPr marL="1370965" indent="0">
              <a:buNone/>
              <a:defRPr sz="600" b="1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224" y="1631156"/>
            <a:ext cx="4041576" cy="2963466"/>
          </a:xfrm>
          <a:prstGeom prst="rect">
            <a:avLst/>
          </a:prstGeom>
        </p:spPr>
        <p:txBody>
          <a:bodyPr lIns="34268" tIns="17134" rIns="34268" bIns="17134"/>
          <a:lstStyle>
            <a:lvl1pPr>
              <a:defRPr sz="900"/>
            </a:lvl1pPr>
            <a:lvl2pPr>
              <a:defRPr sz="800"/>
            </a:lvl2pPr>
            <a:lvl3pPr>
              <a:defRPr sz="700"/>
            </a:lvl3pPr>
            <a:lvl4pPr>
              <a:defRPr sz="600"/>
            </a:lvl4pPr>
            <a:lvl5pPr>
              <a:defRPr sz="600"/>
            </a:lvl5pPr>
            <a:lvl6pPr>
              <a:defRPr sz="600"/>
            </a:lvl6pPr>
            <a:lvl7pPr>
              <a:defRPr sz="600"/>
            </a:lvl7pPr>
            <a:lvl8pPr>
              <a:defRPr sz="600"/>
            </a:lvl8pPr>
            <a:lvl9pPr>
              <a:defRPr sz="6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lIns="34268" tIns="17134" rIns="34268" bIns="17134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4787"/>
            <a:ext cx="3008114" cy="871538"/>
          </a:xfrm>
          <a:prstGeom prst="rect">
            <a:avLst/>
          </a:prstGeom>
        </p:spPr>
        <p:txBody>
          <a:bodyPr lIns="34268" tIns="17134" rIns="34268" bIns="17134" anchor="b"/>
          <a:lstStyle>
            <a:lvl1pPr algn="l">
              <a:defRPr sz="8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4852" y="204789"/>
            <a:ext cx="5111948" cy="4389834"/>
          </a:xfrm>
          <a:prstGeom prst="rect">
            <a:avLst/>
          </a:prstGeom>
        </p:spPr>
        <p:txBody>
          <a:bodyPr lIns="34268" tIns="17134" rIns="34268" bIns="17134"/>
          <a:lstStyle>
            <a:lvl1pPr>
              <a:defRPr sz="1200"/>
            </a:lvl1pPr>
            <a:lvl2pPr>
              <a:defRPr sz="1100"/>
            </a:lvl2pPr>
            <a:lvl3pPr>
              <a:defRPr sz="900"/>
            </a:lvl3pPr>
            <a:lvl4pPr>
              <a:defRPr sz="800"/>
            </a:lvl4pPr>
            <a:lvl5pPr>
              <a:defRPr sz="800"/>
            </a:lvl5pPr>
            <a:lvl6pPr>
              <a:defRPr sz="800"/>
            </a:lvl6pPr>
            <a:lvl7pPr>
              <a:defRPr sz="800"/>
            </a:lvl7pPr>
            <a:lvl8pPr>
              <a:defRPr sz="800"/>
            </a:lvl8pPr>
            <a:lvl9pPr>
              <a:defRPr sz="8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114" cy="3518297"/>
          </a:xfrm>
          <a:prstGeom prst="rect">
            <a:avLst/>
          </a:prstGeom>
        </p:spPr>
        <p:txBody>
          <a:bodyPr lIns="34268" tIns="17134" rIns="34268" bIns="17134"/>
          <a:lstStyle>
            <a:lvl1pPr marL="0" indent="0">
              <a:buNone/>
              <a:defRPr sz="500"/>
            </a:lvl1pPr>
            <a:lvl2pPr marL="171450" indent="0">
              <a:buNone/>
              <a:defRPr sz="500"/>
            </a:lvl2pPr>
            <a:lvl3pPr marL="342900" indent="0">
              <a:buNone/>
              <a:defRPr sz="400"/>
            </a:lvl3pPr>
            <a:lvl4pPr marL="513715" indent="0">
              <a:buNone/>
              <a:defRPr sz="300"/>
            </a:lvl4pPr>
            <a:lvl5pPr marL="685165" indent="0">
              <a:buNone/>
              <a:defRPr sz="300"/>
            </a:lvl5pPr>
            <a:lvl6pPr marL="856615" indent="0">
              <a:buNone/>
              <a:defRPr sz="300"/>
            </a:lvl6pPr>
            <a:lvl7pPr marL="1028065" indent="0">
              <a:buNone/>
              <a:defRPr sz="300"/>
            </a:lvl7pPr>
            <a:lvl8pPr marL="1199515" indent="0">
              <a:buNone/>
              <a:defRPr sz="300"/>
            </a:lvl8pPr>
            <a:lvl9pPr marL="1370965" indent="0">
              <a:buNone/>
              <a:defRPr sz="3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</p:spTree>
  </p:cSld>
  <p:clrMapOvr>
    <a:masterClrMapping/>
  </p:clrMapOvr>
  <p:transition/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486" y="3600451"/>
            <a:ext cx="5486400" cy="425053"/>
          </a:xfrm>
          <a:prstGeom prst="rect">
            <a:avLst/>
          </a:prstGeom>
        </p:spPr>
        <p:txBody>
          <a:bodyPr lIns="34268" tIns="17134" rIns="34268" bIns="17134" anchor="b"/>
          <a:lstStyle>
            <a:lvl1pPr algn="l">
              <a:defRPr sz="8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486" y="459581"/>
            <a:ext cx="5486400" cy="3086100"/>
          </a:xfrm>
          <a:prstGeom prst="rect">
            <a:avLst/>
          </a:prstGeom>
        </p:spPr>
        <p:txBody>
          <a:bodyPr lIns="34268" tIns="17134" rIns="34268" bIns="17134"/>
          <a:lstStyle>
            <a:lvl1pPr marL="0" indent="0">
              <a:buNone/>
              <a:defRPr sz="1200"/>
            </a:lvl1pPr>
            <a:lvl2pPr marL="171450" indent="0">
              <a:buNone/>
              <a:defRPr sz="1100"/>
            </a:lvl2pPr>
            <a:lvl3pPr marL="342900" indent="0">
              <a:buNone/>
              <a:defRPr sz="900"/>
            </a:lvl3pPr>
            <a:lvl4pPr marL="513715" indent="0">
              <a:buNone/>
              <a:defRPr sz="800"/>
            </a:lvl4pPr>
            <a:lvl5pPr marL="685165" indent="0">
              <a:buNone/>
              <a:defRPr sz="800"/>
            </a:lvl5pPr>
            <a:lvl6pPr marL="856615" indent="0">
              <a:buNone/>
              <a:defRPr sz="800"/>
            </a:lvl6pPr>
            <a:lvl7pPr marL="1028065" indent="0">
              <a:buNone/>
              <a:defRPr sz="800"/>
            </a:lvl7pPr>
            <a:lvl8pPr marL="1199515" indent="0">
              <a:buNone/>
              <a:defRPr sz="800"/>
            </a:lvl8pPr>
            <a:lvl9pPr marL="1370965" indent="0">
              <a:buNone/>
              <a:defRPr sz="800"/>
            </a:lvl9pPr>
          </a:lstStyle>
          <a:p>
            <a:pPr lvl="0"/>
            <a:endParaRPr lang="en-US" noProof="0" smtClean="0">
              <a:sym typeface="Gill Sans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486" y="4025504"/>
            <a:ext cx="5486400" cy="603647"/>
          </a:xfrm>
          <a:prstGeom prst="rect">
            <a:avLst/>
          </a:prstGeom>
        </p:spPr>
        <p:txBody>
          <a:bodyPr lIns="34268" tIns="17134" rIns="34268" bIns="17134"/>
          <a:lstStyle>
            <a:lvl1pPr marL="0" indent="0">
              <a:buNone/>
              <a:defRPr sz="500"/>
            </a:lvl1pPr>
            <a:lvl2pPr marL="171450" indent="0">
              <a:buNone/>
              <a:defRPr sz="500"/>
            </a:lvl2pPr>
            <a:lvl3pPr marL="342900" indent="0">
              <a:buNone/>
              <a:defRPr sz="400"/>
            </a:lvl3pPr>
            <a:lvl4pPr marL="513715" indent="0">
              <a:buNone/>
              <a:defRPr sz="300"/>
            </a:lvl4pPr>
            <a:lvl5pPr marL="685165" indent="0">
              <a:buNone/>
              <a:defRPr sz="300"/>
            </a:lvl5pPr>
            <a:lvl6pPr marL="856615" indent="0">
              <a:buNone/>
              <a:defRPr sz="300"/>
            </a:lvl6pPr>
            <a:lvl7pPr marL="1028065" indent="0">
              <a:buNone/>
              <a:defRPr sz="300"/>
            </a:lvl7pPr>
            <a:lvl8pPr marL="1199515" indent="0">
              <a:buNone/>
              <a:defRPr sz="300"/>
            </a:lvl8pPr>
            <a:lvl9pPr marL="1370965" indent="0">
              <a:buNone/>
              <a:defRPr sz="3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</p:spTree>
  </p:cSld>
  <p:clrMapOvr>
    <a:masterClrMapping/>
  </p:clrMapOvr>
  <p:transition/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lIns="34268" tIns="17134" rIns="34268" bIns="17134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200150"/>
            <a:ext cx="8229600" cy="3394472"/>
          </a:xfrm>
          <a:prstGeom prst="rect">
            <a:avLst/>
          </a:prstGeom>
        </p:spPr>
        <p:txBody>
          <a:bodyPr vert="eaVert" lIns="34268" tIns="17134" rIns="34268" bIns="17134"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31771" y="133350"/>
            <a:ext cx="1959769" cy="45339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3" y="133350"/>
            <a:ext cx="5822156" cy="45339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8"/>
            <a:ext cx="2057400" cy="4388644"/>
          </a:xfrm>
          <a:prstGeom prst="rect">
            <a:avLst/>
          </a:prstGeom>
        </p:spPr>
        <p:txBody>
          <a:bodyPr vert="eaVert" lIns="34268" tIns="17134" rIns="34268" bIns="17134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8"/>
            <a:ext cx="6115050" cy="4388644"/>
          </a:xfrm>
          <a:prstGeom prst="rect">
            <a:avLst/>
          </a:prstGeom>
        </p:spPr>
        <p:txBody>
          <a:bodyPr vert="eaVert" lIns="34268" tIns="17134" rIns="34268" bIns="17134"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21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171450" indent="0" algn="ctr">
              <a:buNone/>
              <a:defRPr/>
            </a:lvl2pPr>
            <a:lvl3pPr marL="342900" indent="0" algn="ctr">
              <a:buNone/>
              <a:defRPr/>
            </a:lvl3pPr>
            <a:lvl4pPr marL="513715" indent="0" algn="ctr">
              <a:buNone/>
              <a:defRPr/>
            </a:lvl4pPr>
            <a:lvl5pPr marL="685165" indent="0" algn="ctr">
              <a:buNone/>
              <a:defRPr/>
            </a:lvl5pPr>
            <a:lvl6pPr marL="856615" indent="0" algn="ctr">
              <a:buNone/>
              <a:defRPr/>
            </a:lvl6pPr>
            <a:lvl7pPr marL="1028065" indent="0" algn="ctr">
              <a:buNone/>
              <a:defRPr/>
            </a:lvl7pPr>
            <a:lvl8pPr marL="1199515" indent="0" algn="ctr">
              <a:buNone/>
              <a:defRPr/>
            </a:lvl8pPr>
            <a:lvl9pPr marL="1370965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114" y="3305175"/>
            <a:ext cx="7772400" cy="1021556"/>
          </a:xfrm>
        </p:spPr>
        <p:txBody>
          <a:bodyPr anchor="t"/>
          <a:lstStyle>
            <a:lvl1pPr algn="l">
              <a:defRPr sz="15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114" y="2180036"/>
            <a:ext cx="7772400" cy="1125141"/>
          </a:xfrm>
        </p:spPr>
        <p:txBody>
          <a:bodyPr anchor="b"/>
          <a:lstStyle>
            <a:lvl1pPr marL="0" indent="0">
              <a:buNone/>
              <a:defRPr sz="800"/>
            </a:lvl1pPr>
            <a:lvl2pPr marL="171450" indent="0">
              <a:buNone/>
              <a:defRPr sz="700"/>
            </a:lvl2pPr>
            <a:lvl3pPr marL="342900" indent="0">
              <a:buNone/>
              <a:defRPr sz="600"/>
            </a:lvl3pPr>
            <a:lvl4pPr marL="513715" indent="0">
              <a:buNone/>
              <a:defRPr sz="500"/>
            </a:lvl4pPr>
            <a:lvl5pPr marL="685165" indent="0">
              <a:buNone/>
              <a:defRPr sz="500"/>
            </a:lvl5pPr>
            <a:lvl6pPr marL="856615" indent="0">
              <a:buNone/>
              <a:defRPr sz="500"/>
            </a:lvl6pPr>
            <a:lvl7pPr marL="1028065" indent="0">
              <a:buNone/>
              <a:defRPr sz="500"/>
            </a:lvl7pPr>
            <a:lvl8pPr marL="1199515" indent="0">
              <a:buNone/>
              <a:defRPr sz="500"/>
            </a:lvl8pPr>
            <a:lvl9pPr marL="1370965" indent="0">
              <a:buNone/>
              <a:defRPr sz="5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</p:spTree>
  </p:cSld>
  <p:clrMapOvr>
    <a:masterClrMapping/>
  </p:clrMapOvr>
  <p:transition/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52462" y="1462089"/>
            <a:ext cx="1885950" cy="3205163"/>
          </a:xfrm>
        </p:spPr>
        <p:txBody>
          <a:bodyPr/>
          <a:lstStyle>
            <a:lvl1pPr>
              <a:defRPr sz="1100"/>
            </a:lvl1pPr>
            <a:lvl2pPr>
              <a:defRPr sz="900"/>
            </a:lvl2pPr>
            <a:lvl3pPr>
              <a:defRPr sz="800"/>
            </a:lvl3pPr>
            <a:lvl4pPr>
              <a:defRPr sz="700"/>
            </a:lvl4pPr>
            <a:lvl5pPr>
              <a:defRPr sz="700"/>
            </a:lvl5pPr>
            <a:lvl6pPr>
              <a:defRPr sz="700"/>
            </a:lvl6pPr>
            <a:lvl7pPr>
              <a:defRPr sz="700"/>
            </a:lvl7pPr>
            <a:lvl8pPr>
              <a:defRPr sz="700"/>
            </a:lvl8pPr>
            <a:lvl9pPr>
              <a:defRPr sz="7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95563" y="1462089"/>
            <a:ext cx="1885950" cy="3205163"/>
          </a:xfrm>
        </p:spPr>
        <p:txBody>
          <a:bodyPr/>
          <a:lstStyle>
            <a:lvl1pPr>
              <a:defRPr sz="1100"/>
            </a:lvl1pPr>
            <a:lvl2pPr>
              <a:defRPr sz="900"/>
            </a:lvl2pPr>
            <a:lvl3pPr>
              <a:defRPr sz="800"/>
            </a:lvl3pPr>
            <a:lvl4pPr>
              <a:defRPr sz="700"/>
            </a:lvl4pPr>
            <a:lvl5pPr>
              <a:defRPr sz="700"/>
            </a:lvl5pPr>
            <a:lvl6pPr>
              <a:defRPr sz="700"/>
            </a:lvl6pPr>
            <a:lvl7pPr>
              <a:defRPr sz="700"/>
            </a:lvl7pPr>
            <a:lvl8pPr>
              <a:defRPr sz="700"/>
            </a:lvl8pPr>
            <a:lvl9pPr>
              <a:defRPr sz="7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1" y="1151335"/>
            <a:ext cx="4040386" cy="479822"/>
          </a:xfrm>
        </p:spPr>
        <p:txBody>
          <a:bodyPr anchor="b"/>
          <a:lstStyle>
            <a:lvl1pPr marL="0" indent="0">
              <a:buNone/>
              <a:defRPr sz="900" b="1"/>
            </a:lvl1pPr>
            <a:lvl2pPr marL="171450" indent="0">
              <a:buNone/>
              <a:defRPr sz="800" b="1"/>
            </a:lvl2pPr>
            <a:lvl3pPr marL="342900" indent="0">
              <a:buNone/>
              <a:defRPr sz="700" b="1"/>
            </a:lvl3pPr>
            <a:lvl4pPr marL="513715" indent="0">
              <a:buNone/>
              <a:defRPr sz="600" b="1"/>
            </a:lvl4pPr>
            <a:lvl5pPr marL="685165" indent="0">
              <a:buNone/>
              <a:defRPr sz="600" b="1"/>
            </a:lvl5pPr>
            <a:lvl6pPr marL="856615" indent="0">
              <a:buNone/>
              <a:defRPr sz="600" b="1"/>
            </a:lvl6pPr>
            <a:lvl7pPr marL="1028065" indent="0">
              <a:buNone/>
              <a:defRPr sz="600" b="1"/>
            </a:lvl7pPr>
            <a:lvl8pPr marL="1199515" indent="0">
              <a:buNone/>
              <a:defRPr sz="600" b="1"/>
            </a:lvl8pPr>
            <a:lvl9pPr marL="1370965" indent="0">
              <a:buNone/>
              <a:defRPr sz="600" b="1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1" y="1631156"/>
            <a:ext cx="4040386" cy="2963466"/>
          </a:xfrm>
        </p:spPr>
        <p:txBody>
          <a:bodyPr/>
          <a:lstStyle>
            <a:lvl1pPr>
              <a:defRPr sz="900"/>
            </a:lvl1pPr>
            <a:lvl2pPr>
              <a:defRPr sz="800"/>
            </a:lvl2pPr>
            <a:lvl3pPr>
              <a:defRPr sz="700"/>
            </a:lvl3pPr>
            <a:lvl4pPr>
              <a:defRPr sz="600"/>
            </a:lvl4pPr>
            <a:lvl5pPr>
              <a:defRPr sz="600"/>
            </a:lvl5pPr>
            <a:lvl6pPr>
              <a:defRPr sz="600"/>
            </a:lvl6pPr>
            <a:lvl7pPr>
              <a:defRPr sz="600"/>
            </a:lvl7pPr>
            <a:lvl8pPr>
              <a:defRPr sz="600"/>
            </a:lvl8pPr>
            <a:lvl9pPr>
              <a:defRPr sz="6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224" y="1151335"/>
            <a:ext cx="4041576" cy="479822"/>
          </a:xfrm>
        </p:spPr>
        <p:txBody>
          <a:bodyPr anchor="b"/>
          <a:lstStyle>
            <a:lvl1pPr marL="0" indent="0">
              <a:buNone/>
              <a:defRPr sz="900" b="1"/>
            </a:lvl1pPr>
            <a:lvl2pPr marL="171450" indent="0">
              <a:buNone/>
              <a:defRPr sz="800" b="1"/>
            </a:lvl2pPr>
            <a:lvl3pPr marL="342900" indent="0">
              <a:buNone/>
              <a:defRPr sz="700" b="1"/>
            </a:lvl3pPr>
            <a:lvl4pPr marL="513715" indent="0">
              <a:buNone/>
              <a:defRPr sz="600" b="1"/>
            </a:lvl4pPr>
            <a:lvl5pPr marL="685165" indent="0">
              <a:buNone/>
              <a:defRPr sz="600" b="1"/>
            </a:lvl5pPr>
            <a:lvl6pPr marL="856615" indent="0">
              <a:buNone/>
              <a:defRPr sz="600" b="1"/>
            </a:lvl6pPr>
            <a:lvl7pPr marL="1028065" indent="0">
              <a:buNone/>
              <a:defRPr sz="600" b="1"/>
            </a:lvl7pPr>
            <a:lvl8pPr marL="1199515" indent="0">
              <a:buNone/>
              <a:defRPr sz="600" b="1"/>
            </a:lvl8pPr>
            <a:lvl9pPr marL="1370965" indent="0">
              <a:buNone/>
              <a:defRPr sz="600" b="1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224" y="1631156"/>
            <a:ext cx="4041576" cy="2963466"/>
          </a:xfrm>
        </p:spPr>
        <p:txBody>
          <a:bodyPr/>
          <a:lstStyle>
            <a:lvl1pPr>
              <a:defRPr sz="900"/>
            </a:lvl1pPr>
            <a:lvl2pPr>
              <a:defRPr sz="800"/>
            </a:lvl2pPr>
            <a:lvl3pPr>
              <a:defRPr sz="700"/>
            </a:lvl3pPr>
            <a:lvl4pPr>
              <a:defRPr sz="600"/>
            </a:lvl4pPr>
            <a:lvl5pPr>
              <a:defRPr sz="600"/>
            </a:lvl5pPr>
            <a:lvl6pPr>
              <a:defRPr sz="600"/>
            </a:lvl6pPr>
            <a:lvl7pPr>
              <a:defRPr sz="600"/>
            </a:lvl7pPr>
            <a:lvl8pPr>
              <a:defRPr sz="600"/>
            </a:lvl8pPr>
            <a:lvl9pPr>
              <a:defRPr sz="6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4787"/>
            <a:ext cx="3008114" cy="871538"/>
          </a:xfrm>
        </p:spPr>
        <p:txBody>
          <a:bodyPr anchor="b"/>
          <a:lstStyle>
            <a:lvl1pPr algn="l">
              <a:defRPr sz="8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4852" y="204789"/>
            <a:ext cx="5111948" cy="4389834"/>
          </a:xfrm>
        </p:spPr>
        <p:txBody>
          <a:bodyPr/>
          <a:lstStyle>
            <a:lvl1pPr>
              <a:defRPr sz="1200"/>
            </a:lvl1pPr>
            <a:lvl2pPr>
              <a:defRPr sz="1100"/>
            </a:lvl2pPr>
            <a:lvl3pPr>
              <a:defRPr sz="900"/>
            </a:lvl3pPr>
            <a:lvl4pPr>
              <a:defRPr sz="800"/>
            </a:lvl4pPr>
            <a:lvl5pPr>
              <a:defRPr sz="800"/>
            </a:lvl5pPr>
            <a:lvl6pPr>
              <a:defRPr sz="800"/>
            </a:lvl6pPr>
            <a:lvl7pPr>
              <a:defRPr sz="800"/>
            </a:lvl7pPr>
            <a:lvl8pPr>
              <a:defRPr sz="800"/>
            </a:lvl8pPr>
            <a:lvl9pPr>
              <a:defRPr sz="8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114" cy="3518297"/>
          </a:xfrm>
        </p:spPr>
        <p:txBody>
          <a:bodyPr/>
          <a:lstStyle>
            <a:lvl1pPr marL="0" indent="0">
              <a:buNone/>
              <a:defRPr sz="500"/>
            </a:lvl1pPr>
            <a:lvl2pPr marL="171450" indent="0">
              <a:buNone/>
              <a:defRPr sz="500"/>
            </a:lvl2pPr>
            <a:lvl3pPr marL="342900" indent="0">
              <a:buNone/>
              <a:defRPr sz="400"/>
            </a:lvl3pPr>
            <a:lvl4pPr marL="513715" indent="0">
              <a:buNone/>
              <a:defRPr sz="300"/>
            </a:lvl4pPr>
            <a:lvl5pPr marL="685165" indent="0">
              <a:buNone/>
              <a:defRPr sz="300"/>
            </a:lvl5pPr>
            <a:lvl6pPr marL="856615" indent="0">
              <a:buNone/>
              <a:defRPr sz="300"/>
            </a:lvl6pPr>
            <a:lvl7pPr marL="1028065" indent="0">
              <a:buNone/>
              <a:defRPr sz="300"/>
            </a:lvl7pPr>
            <a:lvl8pPr marL="1199515" indent="0">
              <a:buNone/>
              <a:defRPr sz="300"/>
            </a:lvl8pPr>
            <a:lvl9pPr marL="1370965" indent="0">
              <a:buNone/>
              <a:defRPr sz="3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</p:spTree>
  </p:cSld>
  <p:clrMapOvr>
    <a:masterClrMapping/>
  </p:clrMapOvr>
  <p:transition/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486" y="3600451"/>
            <a:ext cx="5486400" cy="425053"/>
          </a:xfrm>
        </p:spPr>
        <p:txBody>
          <a:bodyPr anchor="b"/>
          <a:lstStyle>
            <a:lvl1pPr algn="l">
              <a:defRPr sz="8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486" y="459581"/>
            <a:ext cx="5486400" cy="3086100"/>
          </a:xfrm>
        </p:spPr>
        <p:txBody>
          <a:bodyPr/>
          <a:lstStyle>
            <a:lvl1pPr marL="0" indent="0">
              <a:buNone/>
              <a:defRPr sz="1200"/>
            </a:lvl1pPr>
            <a:lvl2pPr marL="171450" indent="0">
              <a:buNone/>
              <a:defRPr sz="1100"/>
            </a:lvl2pPr>
            <a:lvl3pPr marL="342900" indent="0">
              <a:buNone/>
              <a:defRPr sz="900"/>
            </a:lvl3pPr>
            <a:lvl4pPr marL="513715" indent="0">
              <a:buNone/>
              <a:defRPr sz="800"/>
            </a:lvl4pPr>
            <a:lvl5pPr marL="685165" indent="0">
              <a:buNone/>
              <a:defRPr sz="800"/>
            </a:lvl5pPr>
            <a:lvl6pPr marL="856615" indent="0">
              <a:buNone/>
              <a:defRPr sz="800"/>
            </a:lvl6pPr>
            <a:lvl7pPr marL="1028065" indent="0">
              <a:buNone/>
              <a:defRPr sz="800"/>
            </a:lvl7pPr>
            <a:lvl8pPr marL="1199515" indent="0">
              <a:buNone/>
              <a:defRPr sz="800"/>
            </a:lvl8pPr>
            <a:lvl9pPr marL="1370965" indent="0">
              <a:buNone/>
              <a:defRPr sz="800"/>
            </a:lvl9pPr>
          </a:lstStyle>
          <a:p>
            <a:pPr lvl="0"/>
            <a:endParaRPr lang="en-US" noProof="0" smtClean="0">
              <a:sym typeface="Gill Sans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486" y="4025504"/>
            <a:ext cx="5486400" cy="603647"/>
          </a:xfrm>
        </p:spPr>
        <p:txBody>
          <a:bodyPr/>
          <a:lstStyle>
            <a:lvl1pPr marL="0" indent="0">
              <a:buNone/>
              <a:defRPr sz="500"/>
            </a:lvl1pPr>
            <a:lvl2pPr marL="171450" indent="0">
              <a:buNone/>
              <a:defRPr sz="500"/>
            </a:lvl2pPr>
            <a:lvl3pPr marL="342900" indent="0">
              <a:buNone/>
              <a:defRPr sz="400"/>
            </a:lvl3pPr>
            <a:lvl4pPr marL="513715" indent="0">
              <a:buNone/>
              <a:defRPr sz="300"/>
            </a:lvl4pPr>
            <a:lvl5pPr marL="685165" indent="0">
              <a:buNone/>
              <a:defRPr sz="300"/>
            </a:lvl5pPr>
            <a:lvl6pPr marL="856615" indent="0">
              <a:buNone/>
              <a:defRPr sz="300"/>
            </a:lvl6pPr>
            <a:lvl7pPr marL="1028065" indent="0">
              <a:buNone/>
              <a:defRPr sz="300"/>
            </a:lvl7pPr>
            <a:lvl8pPr marL="1199515" indent="0">
              <a:buNone/>
              <a:defRPr sz="300"/>
            </a:lvl8pPr>
            <a:lvl9pPr marL="1370965" indent="0">
              <a:buNone/>
              <a:defRPr sz="3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21"/>
            <a:ext cx="7772400" cy="1102519"/>
          </a:xfrm>
          <a:prstGeom prst="rect">
            <a:avLst/>
          </a:prstGeom>
        </p:spPr>
        <p:txBody>
          <a:bodyPr lIns="34268" tIns="17134" rIns="34268" bIns="17134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 lIns="34268" tIns="17134" rIns="34268" bIns="17134"/>
          <a:lstStyle>
            <a:lvl1pPr marL="0" indent="0" algn="ctr">
              <a:buNone/>
              <a:defRPr/>
            </a:lvl1pPr>
            <a:lvl2pPr marL="171450" indent="0" algn="ctr">
              <a:buNone/>
              <a:defRPr/>
            </a:lvl2pPr>
            <a:lvl3pPr marL="342900" indent="0" algn="ctr">
              <a:buNone/>
              <a:defRPr/>
            </a:lvl3pPr>
            <a:lvl4pPr marL="513715" indent="0" algn="ctr">
              <a:buNone/>
              <a:defRPr/>
            </a:lvl4pPr>
            <a:lvl5pPr marL="685165" indent="0" algn="ctr">
              <a:buNone/>
              <a:defRPr/>
            </a:lvl5pPr>
            <a:lvl6pPr marL="856615" indent="0" algn="ctr">
              <a:buNone/>
              <a:defRPr/>
            </a:lvl6pPr>
            <a:lvl7pPr marL="1028065" indent="0" algn="ctr">
              <a:buNone/>
              <a:defRPr/>
            </a:lvl7pPr>
            <a:lvl8pPr marL="1199515" indent="0" algn="ctr">
              <a:buNone/>
              <a:defRPr/>
            </a:lvl8pPr>
            <a:lvl9pPr marL="1370965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31771" y="133350"/>
            <a:ext cx="1959769" cy="45339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3" y="133350"/>
            <a:ext cx="5822156" cy="45339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21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171450" indent="0" algn="ctr">
              <a:buNone/>
              <a:defRPr/>
            </a:lvl2pPr>
            <a:lvl3pPr marL="342900" indent="0" algn="ctr">
              <a:buNone/>
              <a:defRPr/>
            </a:lvl3pPr>
            <a:lvl4pPr marL="513715" indent="0" algn="ctr">
              <a:buNone/>
              <a:defRPr/>
            </a:lvl4pPr>
            <a:lvl5pPr marL="685165" indent="0" algn="ctr">
              <a:buNone/>
              <a:defRPr/>
            </a:lvl5pPr>
            <a:lvl6pPr marL="856615" indent="0" algn="ctr">
              <a:buNone/>
              <a:defRPr/>
            </a:lvl6pPr>
            <a:lvl7pPr marL="1028065" indent="0" algn="ctr">
              <a:buNone/>
              <a:defRPr/>
            </a:lvl7pPr>
            <a:lvl8pPr marL="1199515" indent="0" algn="ctr">
              <a:buNone/>
              <a:defRPr/>
            </a:lvl8pPr>
            <a:lvl9pPr marL="1370965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114" y="3305175"/>
            <a:ext cx="7772400" cy="1021556"/>
          </a:xfrm>
        </p:spPr>
        <p:txBody>
          <a:bodyPr anchor="t"/>
          <a:lstStyle>
            <a:lvl1pPr algn="l">
              <a:defRPr sz="15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114" y="2180036"/>
            <a:ext cx="7772400" cy="1125141"/>
          </a:xfrm>
        </p:spPr>
        <p:txBody>
          <a:bodyPr anchor="b"/>
          <a:lstStyle>
            <a:lvl1pPr marL="0" indent="0">
              <a:buNone/>
              <a:defRPr sz="800"/>
            </a:lvl1pPr>
            <a:lvl2pPr marL="171450" indent="0">
              <a:buNone/>
              <a:defRPr sz="700"/>
            </a:lvl2pPr>
            <a:lvl3pPr marL="342900" indent="0">
              <a:buNone/>
              <a:defRPr sz="600"/>
            </a:lvl3pPr>
            <a:lvl4pPr marL="513715" indent="0">
              <a:buNone/>
              <a:defRPr sz="500"/>
            </a:lvl4pPr>
            <a:lvl5pPr marL="685165" indent="0">
              <a:buNone/>
              <a:defRPr sz="500"/>
            </a:lvl5pPr>
            <a:lvl6pPr marL="856615" indent="0">
              <a:buNone/>
              <a:defRPr sz="500"/>
            </a:lvl6pPr>
            <a:lvl7pPr marL="1028065" indent="0">
              <a:buNone/>
              <a:defRPr sz="500"/>
            </a:lvl7pPr>
            <a:lvl8pPr marL="1199515" indent="0">
              <a:buNone/>
              <a:defRPr sz="500"/>
            </a:lvl8pPr>
            <a:lvl9pPr marL="1370965" indent="0">
              <a:buNone/>
              <a:defRPr sz="5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</p:spTree>
  </p:cSld>
  <p:clrMapOvr>
    <a:masterClrMapping/>
  </p:clrMapOvr>
  <p:transition/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52464" y="1462089"/>
            <a:ext cx="3890963" cy="3205163"/>
          </a:xfrm>
        </p:spPr>
        <p:txBody>
          <a:bodyPr/>
          <a:lstStyle>
            <a:lvl1pPr>
              <a:defRPr sz="1100"/>
            </a:lvl1pPr>
            <a:lvl2pPr>
              <a:defRPr sz="900"/>
            </a:lvl2pPr>
            <a:lvl3pPr>
              <a:defRPr sz="800"/>
            </a:lvl3pPr>
            <a:lvl4pPr>
              <a:defRPr sz="700"/>
            </a:lvl4pPr>
            <a:lvl5pPr>
              <a:defRPr sz="700"/>
            </a:lvl5pPr>
            <a:lvl6pPr>
              <a:defRPr sz="700"/>
            </a:lvl6pPr>
            <a:lvl7pPr>
              <a:defRPr sz="700"/>
            </a:lvl7pPr>
            <a:lvl8pPr>
              <a:defRPr sz="700"/>
            </a:lvl8pPr>
            <a:lvl9pPr>
              <a:defRPr sz="7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00577" y="1462089"/>
            <a:ext cx="3890963" cy="3205163"/>
          </a:xfrm>
        </p:spPr>
        <p:txBody>
          <a:bodyPr/>
          <a:lstStyle>
            <a:lvl1pPr>
              <a:defRPr sz="1100"/>
            </a:lvl1pPr>
            <a:lvl2pPr>
              <a:defRPr sz="900"/>
            </a:lvl2pPr>
            <a:lvl3pPr>
              <a:defRPr sz="800"/>
            </a:lvl3pPr>
            <a:lvl4pPr>
              <a:defRPr sz="700"/>
            </a:lvl4pPr>
            <a:lvl5pPr>
              <a:defRPr sz="700"/>
            </a:lvl5pPr>
            <a:lvl6pPr>
              <a:defRPr sz="700"/>
            </a:lvl6pPr>
            <a:lvl7pPr>
              <a:defRPr sz="700"/>
            </a:lvl7pPr>
            <a:lvl8pPr>
              <a:defRPr sz="700"/>
            </a:lvl8pPr>
            <a:lvl9pPr>
              <a:defRPr sz="7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1" y="1151335"/>
            <a:ext cx="4040386" cy="479822"/>
          </a:xfrm>
        </p:spPr>
        <p:txBody>
          <a:bodyPr anchor="b"/>
          <a:lstStyle>
            <a:lvl1pPr marL="0" indent="0">
              <a:buNone/>
              <a:defRPr sz="900" b="1"/>
            </a:lvl1pPr>
            <a:lvl2pPr marL="171450" indent="0">
              <a:buNone/>
              <a:defRPr sz="800" b="1"/>
            </a:lvl2pPr>
            <a:lvl3pPr marL="342900" indent="0">
              <a:buNone/>
              <a:defRPr sz="700" b="1"/>
            </a:lvl3pPr>
            <a:lvl4pPr marL="513715" indent="0">
              <a:buNone/>
              <a:defRPr sz="600" b="1"/>
            </a:lvl4pPr>
            <a:lvl5pPr marL="685165" indent="0">
              <a:buNone/>
              <a:defRPr sz="600" b="1"/>
            </a:lvl5pPr>
            <a:lvl6pPr marL="856615" indent="0">
              <a:buNone/>
              <a:defRPr sz="600" b="1"/>
            </a:lvl6pPr>
            <a:lvl7pPr marL="1028065" indent="0">
              <a:buNone/>
              <a:defRPr sz="600" b="1"/>
            </a:lvl7pPr>
            <a:lvl8pPr marL="1199515" indent="0">
              <a:buNone/>
              <a:defRPr sz="600" b="1"/>
            </a:lvl8pPr>
            <a:lvl9pPr marL="1370965" indent="0">
              <a:buNone/>
              <a:defRPr sz="600" b="1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1" y="1631156"/>
            <a:ext cx="4040386" cy="2963466"/>
          </a:xfrm>
        </p:spPr>
        <p:txBody>
          <a:bodyPr/>
          <a:lstStyle>
            <a:lvl1pPr>
              <a:defRPr sz="900"/>
            </a:lvl1pPr>
            <a:lvl2pPr>
              <a:defRPr sz="800"/>
            </a:lvl2pPr>
            <a:lvl3pPr>
              <a:defRPr sz="700"/>
            </a:lvl3pPr>
            <a:lvl4pPr>
              <a:defRPr sz="600"/>
            </a:lvl4pPr>
            <a:lvl5pPr>
              <a:defRPr sz="600"/>
            </a:lvl5pPr>
            <a:lvl6pPr>
              <a:defRPr sz="600"/>
            </a:lvl6pPr>
            <a:lvl7pPr>
              <a:defRPr sz="600"/>
            </a:lvl7pPr>
            <a:lvl8pPr>
              <a:defRPr sz="600"/>
            </a:lvl8pPr>
            <a:lvl9pPr>
              <a:defRPr sz="6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224" y="1151335"/>
            <a:ext cx="4041576" cy="479822"/>
          </a:xfrm>
        </p:spPr>
        <p:txBody>
          <a:bodyPr anchor="b"/>
          <a:lstStyle>
            <a:lvl1pPr marL="0" indent="0">
              <a:buNone/>
              <a:defRPr sz="900" b="1"/>
            </a:lvl1pPr>
            <a:lvl2pPr marL="171450" indent="0">
              <a:buNone/>
              <a:defRPr sz="800" b="1"/>
            </a:lvl2pPr>
            <a:lvl3pPr marL="342900" indent="0">
              <a:buNone/>
              <a:defRPr sz="700" b="1"/>
            </a:lvl3pPr>
            <a:lvl4pPr marL="513715" indent="0">
              <a:buNone/>
              <a:defRPr sz="600" b="1"/>
            </a:lvl4pPr>
            <a:lvl5pPr marL="685165" indent="0">
              <a:buNone/>
              <a:defRPr sz="600" b="1"/>
            </a:lvl5pPr>
            <a:lvl6pPr marL="856615" indent="0">
              <a:buNone/>
              <a:defRPr sz="600" b="1"/>
            </a:lvl6pPr>
            <a:lvl7pPr marL="1028065" indent="0">
              <a:buNone/>
              <a:defRPr sz="600" b="1"/>
            </a:lvl7pPr>
            <a:lvl8pPr marL="1199515" indent="0">
              <a:buNone/>
              <a:defRPr sz="600" b="1"/>
            </a:lvl8pPr>
            <a:lvl9pPr marL="1370965" indent="0">
              <a:buNone/>
              <a:defRPr sz="600" b="1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224" y="1631156"/>
            <a:ext cx="4041576" cy="2963466"/>
          </a:xfrm>
        </p:spPr>
        <p:txBody>
          <a:bodyPr/>
          <a:lstStyle>
            <a:lvl1pPr>
              <a:defRPr sz="900"/>
            </a:lvl1pPr>
            <a:lvl2pPr>
              <a:defRPr sz="800"/>
            </a:lvl2pPr>
            <a:lvl3pPr>
              <a:defRPr sz="700"/>
            </a:lvl3pPr>
            <a:lvl4pPr>
              <a:defRPr sz="600"/>
            </a:lvl4pPr>
            <a:lvl5pPr>
              <a:defRPr sz="600"/>
            </a:lvl5pPr>
            <a:lvl6pPr>
              <a:defRPr sz="600"/>
            </a:lvl6pPr>
            <a:lvl7pPr>
              <a:defRPr sz="600"/>
            </a:lvl7pPr>
            <a:lvl8pPr>
              <a:defRPr sz="600"/>
            </a:lvl8pPr>
            <a:lvl9pPr>
              <a:defRPr sz="6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4787"/>
            <a:ext cx="3008114" cy="871538"/>
          </a:xfrm>
        </p:spPr>
        <p:txBody>
          <a:bodyPr anchor="b"/>
          <a:lstStyle>
            <a:lvl1pPr algn="l">
              <a:defRPr sz="8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4852" y="204789"/>
            <a:ext cx="5111948" cy="4389834"/>
          </a:xfrm>
        </p:spPr>
        <p:txBody>
          <a:bodyPr/>
          <a:lstStyle>
            <a:lvl1pPr>
              <a:defRPr sz="1200"/>
            </a:lvl1pPr>
            <a:lvl2pPr>
              <a:defRPr sz="1100"/>
            </a:lvl2pPr>
            <a:lvl3pPr>
              <a:defRPr sz="900"/>
            </a:lvl3pPr>
            <a:lvl4pPr>
              <a:defRPr sz="800"/>
            </a:lvl4pPr>
            <a:lvl5pPr>
              <a:defRPr sz="800"/>
            </a:lvl5pPr>
            <a:lvl6pPr>
              <a:defRPr sz="800"/>
            </a:lvl6pPr>
            <a:lvl7pPr>
              <a:defRPr sz="800"/>
            </a:lvl7pPr>
            <a:lvl8pPr>
              <a:defRPr sz="800"/>
            </a:lvl8pPr>
            <a:lvl9pPr>
              <a:defRPr sz="8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114" cy="3518297"/>
          </a:xfrm>
        </p:spPr>
        <p:txBody>
          <a:bodyPr/>
          <a:lstStyle>
            <a:lvl1pPr marL="0" indent="0">
              <a:buNone/>
              <a:defRPr sz="500"/>
            </a:lvl1pPr>
            <a:lvl2pPr marL="171450" indent="0">
              <a:buNone/>
              <a:defRPr sz="500"/>
            </a:lvl2pPr>
            <a:lvl3pPr marL="342900" indent="0">
              <a:buNone/>
              <a:defRPr sz="400"/>
            </a:lvl3pPr>
            <a:lvl4pPr marL="513715" indent="0">
              <a:buNone/>
              <a:defRPr sz="300"/>
            </a:lvl4pPr>
            <a:lvl5pPr marL="685165" indent="0">
              <a:buNone/>
              <a:defRPr sz="300"/>
            </a:lvl5pPr>
            <a:lvl6pPr marL="856615" indent="0">
              <a:buNone/>
              <a:defRPr sz="300"/>
            </a:lvl6pPr>
            <a:lvl7pPr marL="1028065" indent="0">
              <a:buNone/>
              <a:defRPr sz="300"/>
            </a:lvl7pPr>
            <a:lvl8pPr marL="1199515" indent="0">
              <a:buNone/>
              <a:defRPr sz="300"/>
            </a:lvl8pPr>
            <a:lvl9pPr marL="1370965" indent="0">
              <a:buNone/>
              <a:defRPr sz="3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lIns="34268" tIns="17134" rIns="34268" bIns="17134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00150"/>
            <a:ext cx="8229600" cy="3394472"/>
          </a:xfrm>
          <a:prstGeom prst="rect">
            <a:avLst/>
          </a:prstGeom>
        </p:spPr>
        <p:txBody>
          <a:bodyPr lIns="34268" tIns="17134" rIns="34268" bIns="17134"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486" y="3600451"/>
            <a:ext cx="5486400" cy="425053"/>
          </a:xfrm>
        </p:spPr>
        <p:txBody>
          <a:bodyPr anchor="b"/>
          <a:lstStyle>
            <a:lvl1pPr algn="l">
              <a:defRPr sz="8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486" y="459581"/>
            <a:ext cx="5486400" cy="3086100"/>
          </a:xfrm>
        </p:spPr>
        <p:txBody>
          <a:bodyPr/>
          <a:lstStyle>
            <a:lvl1pPr marL="0" indent="0">
              <a:buNone/>
              <a:defRPr sz="1200"/>
            </a:lvl1pPr>
            <a:lvl2pPr marL="171450" indent="0">
              <a:buNone/>
              <a:defRPr sz="1100"/>
            </a:lvl2pPr>
            <a:lvl3pPr marL="342900" indent="0">
              <a:buNone/>
              <a:defRPr sz="900"/>
            </a:lvl3pPr>
            <a:lvl4pPr marL="513715" indent="0">
              <a:buNone/>
              <a:defRPr sz="800"/>
            </a:lvl4pPr>
            <a:lvl5pPr marL="685165" indent="0">
              <a:buNone/>
              <a:defRPr sz="800"/>
            </a:lvl5pPr>
            <a:lvl6pPr marL="856615" indent="0">
              <a:buNone/>
              <a:defRPr sz="800"/>
            </a:lvl6pPr>
            <a:lvl7pPr marL="1028065" indent="0">
              <a:buNone/>
              <a:defRPr sz="800"/>
            </a:lvl7pPr>
            <a:lvl8pPr marL="1199515" indent="0">
              <a:buNone/>
              <a:defRPr sz="800"/>
            </a:lvl8pPr>
            <a:lvl9pPr marL="1370965" indent="0">
              <a:buNone/>
              <a:defRPr sz="800"/>
            </a:lvl9pPr>
          </a:lstStyle>
          <a:p>
            <a:pPr lvl="0"/>
            <a:endParaRPr lang="en-US" noProof="0" smtClean="0">
              <a:sym typeface="Gill Sans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486" y="4025504"/>
            <a:ext cx="5486400" cy="603647"/>
          </a:xfrm>
        </p:spPr>
        <p:txBody>
          <a:bodyPr/>
          <a:lstStyle>
            <a:lvl1pPr marL="0" indent="0">
              <a:buNone/>
              <a:defRPr sz="500"/>
            </a:lvl1pPr>
            <a:lvl2pPr marL="171450" indent="0">
              <a:buNone/>
              <a:defRPr sz="500"/>
            </a:lvl2pPr>
            <a:lvl3pPr marL="342900" indent="0">
              <a:buNone/>
              <a:defRPr sz="400"/>
            </a:lvl3pPr>
            <a:lvl4pPr marL="513715" indent="0">
              <a:buNone/>
              <a:defRPr sz="300"/>
            </a:lvl4pPr>
            <a:lvl5pPr marL="685165" indent="0">
              <a:buNone/>
              <a:defRPr sz="300"/>
            </a:lvl5pPr>
            <a:lvl6pPr marL="856615" indent="0">
              <a:buNone/>
              <a:defRPr sz="300"/>
            </a:lvl6pPr>
            <a:lvl7pPr marL="1028065" indent="0">
              <a:buNone/>
              <a:defRPr sz="300"/>
            </a:lvl7pPr>
            <a:lvl8pPr marL="1199515" indent="0">
              <a:buNone/>
              <a:defRPr sz="300"/>
            </a:lvl8pPr>
            <a:lvl9pPr marL="1370965" indent="0">
              <a:buNone/>
              <a:defRPr sz="3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</p:spTree>
  </p:cSld>
  <p:clrMapOvr>
    <a:masterClrMapping/>
  </p:clrMapOvr>
  <p:transition/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31771" y="133350"/>
            <a:ext cx="1959769" cy="45339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3" y="133350"/>
            <a:ext cx="5822156" cy="45339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21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171450" indent="0" algn="ctr">
              <a:buNone/>
              <a:defRPr/>
            </a:lvl2pPr>
            <a:lvl3pPr marL="342900" indent="0" algn="ctr">
              <a:buNone/>
              <a:defRPr/>
            </a:lvl3pPr>
            <a:lvl4pPr marL="513715" indent="0" algn="ctr">
              <a:buNone/>
              <a:defRPr/>
            </a:lvl4pPr>
            <a:lvl5pPr marL="685165" indent="0" algn="ctr">
              <a:buNone/>
              <a:defRPr/>
            </a:lvl5pPr>
            <a:lvl6pPr marL="856615" indent="0" algn="ctr">
              <a:buNone/>
              <a:defRPr/>
            </a:lvl6pPr>
            <a:lvl7pPr marL="1028065" indent="0" algn="ctr">
              <a:buNone/>
              <a:defRPr/>
            </a:lvl7pPr>
            <a:lvl8pPr marL="1199515" indent="0" algn="ctr">
              <a:buNone/>
              <a:defRPr/>
            </a:lvl8pPr>
            <a:lvl9pPr marL="1370965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114" y="3305175"/>
            <a:ext cx="7772400" cy="1021556"/>
          </a:xfrm>
        </p:spPr>
        <p:txBody>
          <a:bodyPr anchor="t"/>
          <a:lstStyle>
            <a:lvl1pPr algn="l">
              <a:defRPr sz="15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114" y="2180036"/>
            <a:ext cx="7772400" cy="1125141"/>
          </a:xfrm>
        </p:spPr>
        <p:txBody>
          <a:bodyPr anchor="b"/>
          <a:lstStyle>
            <a:lvl1pPr marL="0" indent="0">
              <a:buNone/>
              <a:defRPr sz="800"/>
            </a:lvl1pPr>
            <a:lvl2pPr marL="171450" indent="0">
              <a:buNone/>
              <a:defRPr sz="700"/>
            </a:lvl2pPr>
            <a:lvl3pPr marL="342900" indent="0">
              <a:buNone/>
              <a:defRPr sz="600"/>
            </a:lvl3pPr>
            <a:lvl4pPr marL="513715" indent="0">
              <a:buNone/>
              <a:defRPr sz="500"/>
            </a:lvl4pPr>
            <a:lvl5pPr marL="685165" indent="0">
              <a:buNone/>
              <a:defRPr sz="500"/>
            </a:lvl5pPr>
            <a:lvl6pPr marL="856615" indent="0">
              <a:buNone/>
              <a:defRPr sz="500"/>
            </a:lvl6pPr>
            <a:lvl7pPr marL="1028065" indent="0">
              <a:buNone/>
              <a:defRPr sz="500"/>
            </a:lvl7pPr>
            <a:lvl8pPr marL="1199515" indent="0">
              <a:buNone/>
              <a:defRPr sz="500"/>
            </a:lvl8pPr>
            <a:lvl9pPr marL="1370965" indent="0">
              <a:buNone/>
              <a:defRPr sz="5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</p:spTree>
  </p:cSld>
  <p:clrMapOvr>
    <a:masterClrMapping/>
  </p:clrMapOvr>
  <p:transition/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981575" y="1462089"/>
            <a:ext cx="1726406" cy="3205163"/>
          </a:xfrm>
        </p:spPr>
        <p:txBody>
          <a:bodyPr/>
          <a:lstStyle>
            <a:lvl1pPr>
              <a:defRPr sz="1100"/>
            </a:lvl1pPr>
            <a:lvl2pPr>
              <a:defRPr sz="900"/>
            </a:lvl2pPr>
            <a:lvl3pPr>
              <a:defRPr sz="800"/>
            </a:lvl3pPr>
            <a:lvl4pPr>
              <a:defRPr sz="700"/>
            </a:lvl4pPr>
            <a:lvl5pPr>
              <a:defRPr sz="700"/>
            </a:lvl5pPr>
            <a:lvl6pPr>
              <a:defRPr sz="700"/>
            </a:lvl6pPr>
            <a:lvl7pPr>
              <a:defRPr sz="700"/>
            </a:lvl7pPr>
            <a:lvl8pPr>
              <a:defRPr sz="700"/>
            </a:lvl8pPr>
            <a:lvl9pPr>
              <a:defRPr sz="7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65132" y="1462089"/>
            <a:ext cx="1726406" cy="3205163"/>
          </a:xfrm>
        </p:spPr>
        <p:txBody>
          <a:bodyPr/>
          <a:lstStyle>
            <a:lvl1pPr>
              <a:defRPr sz="1100"/>
            </a:lvl1pPr>
            <a:lvl2pPr>
              <a:defRPr sz="900"/>
            </a:lvl2pPr>
            <a:lvl3pPr>
              <a:defRPr sz="800"/>
            </a:lvl3pPr>
            <a:lvl4pPr>
              <a:defRPr sz="700"/>
            </a:lvl4pPr>
            <a:lvl5pPr>
              <a:defRPr sz="700"/>
            </a:lvl5pPr>
            <a:lvl6pPr>
              <a:defRPr sz="700"/>
            </a:lvl6pPr>
            <a:lvl7pPr>
              <a:defRPr sz="700"/>
            </a:lvl7pPr>
            <a:lvl8pPr>
              <a:defRPr sz="700"/>
            </a:lvl8pPr>
            <a:lvl9pPr>
              <a:defRPr sz="7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1" y="1151335"/>
            <a:ext cx="4040386" cy="479822"/>
          </a:xfrm>
        </p:spPr>
        <p:txBody>
          <a:bodyPr anchor="b"/>
          <a:lstStyle>
            <a:lvl1pPr marL="0" indent="0">
              <a:buNone/>
              <a:defRPr sz="900" b="1"/>
            </a:lvl1pPr>
            <a:lvl2pPr marL="171450" indent="0">
              <a:buNone/>
              <a:defRPr sz="800" b="1"/>
            </a:lvl2pPr>
            <a:lvl3pPr marL="342900" indent="0">
              <a:buNone/>
              <a:defRPr sz="700" b="1"/>
            </a:lvl3pPr>
            <a:lvl4pPr marL="513715" indent="0">
              <a:buNone/>
              <a:defRPr sz="600" b="1"/>
            </a:lvl4pPr>
            <a:lvl5pPr marL="685165" indent="0">
              <a:buNone/>
              <a:defRPr sz="600" b="1"/>
            </a:lvl5pPr>
            <a:lvl6pPr marL="856615" indent="0">
              <a:buNone/>
              <a:defRPr sz="600" b="1"/>
            </a:lvl6pPr>
            <a:lvl7pPr marL="1028065" indent="0">
              <a:buNone/>
              <a:defRPr sz="600" b="1"/>
            </a:lvl7pPr>
            <a:lvl8pPr marL="1199515" indent="0">
              <a:buNone/>
              <a:defRPr sz="600" b="1"/>
            </a:lvl8pPr>
            <a:lvl9pPr marL="1370965" indent="0">
              <a:buNone/>
              <a:defRPr sz="600" b="1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1" y="1631156"/>
            <a:ext cx="4040386" cy="2963466"/>
          </a:xfrm>
        </p:spPr>
        <p:txBody>
          <a:bodyPr/>
          <a:lstStyle>
            <a:lvl1pPr>
              <a:defRPr sz="900"/>
            </a:lvl1pPr>
            <a:lvl2pPr>
              <a:defRPr sz="800"/>
            </a:lvl2pPr>
            <a:lvl3pPr>
              <a:defRPr sz="700"/>
            </a:lvl3pPr>
            <a:lvl4pPr>
              <a:defRPr sz="600"/>
            </a:lvl4pPr>
            <a:lvl5pPr>
              <a:defRPr sz="600"/>
            </a:lvl5pPr>
            <a:lvl6pPr>
              <a:defRPr sz="600"/>
            </a:lvl6pPr>
            <a:lvl7pPr>
              <a:defRPr sz="600"/>
            </a:lvl7pPr>
            <a:lvl8pPr>
              <a:defRPr sz="600"/>
            </a:lvl8pPr>
            <a:lvl9pPr>
              <a:defRPr sz="6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224" y="1151335"/>
            <a:ext cx="4041576" cy="479822"/>
          </a:xfrm>
        </p:spPr>
        <p:txBody>
          <a:bodyPr anchor="b"/>
          <a:lstStyle>
            <a:lvl1pPr marL="0" indent="0">
              <a:buNone/>
              <a:defRPr sz="900" b="1"/>
            </a:lvl1pPr>
            <a:lvl2pPr marL="171450" indent="0">
              <a:buNone/>
              <a:defRPr sz="800" b="1"/>
            </a:lvl2pPr>
            <a:lvl3pPr marL="342900" indent="0">
              <a:buNone/>
              <a:defRPr sz="700" b="1"/>
            </a:lvl3pPr>
            <a:lvl4pPr marL="513715" indent="0">
              <a:buNone/>
              <a:defRPr sz="600" b="1"/>
            </a:lvl4pPr>
            <a:lvl5pPr marL="685165" indent="0">
              <a:buNone/>
              <a:defRPr sz="600" b="1"/>
            </a:lvl5pPr>
            <a:lvl6pPr marL="856615" indent="0">
              <a:buNone/>
              <a:defRPr sz="600" b="1"/>
            </a:lvl6pPr>
            <a:lvl7pPr marL="1028065" indent="0">
              <a:buNone/>
              <a:defRPr sz="600" b="1"/>
            </a:lvl7pPr>
            <a:lvl8pPr marL="1199515" indent="0">
              <a:buNone/>
              <a:defRPr sz="600" b="1"/>
            </a:lvl8pPr>
            <a:lvl9pPr marL="1370965" indent="0">
              <a:buNone/>
              <a:defRPr sz="600" b="1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224" y="1631156"/>
            <a:ext cx="4041576" cy="2963466"/>
          </a:xfrm>
        </p:spPr>
        <p:txBody>
          <a:bodyPr/>
          <a:lstStyle>
            <a:lvl1pPr>
              <a:defRPr sz="900"/>
            </a:lvl1pPr>
            <a:lvl2pPr>
              <a:defRPr sz="800"/>
            </a:lvl2pPr>
            <a:lvl3pPr>
              <a:defRPr sz="700"/>
            </a:lvl3pPr>
            <a:lvl4pPr>
              <a:defRPr sz="600"/>
            </a:lvl4pPr>
            <a:lvl5pPr>
              <a:defRPr sz="600"/>
            </a:lvl5pPr>
            <a:lvl6pPr>
              <a:defRPr sz="600"/>
            </a:lvl6pPr>
            <a:lvl7pPr>
              <a:defRPr sz="600"/>
            </a:lvl7pPr>
            <a:lvl8pPr>
              <a:defRPr sz="600"/>
            </a:lvl8pPr>
            <a:lvl9pPr>
              <a:defRPr sz="6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114" y="3305175"/>
            <a:ext cx="7772400" cy="1021556"/>
          </a:xfrm>
          <a:prstGeom prst="rect">
            <a:avLst/>
          </a:prstGeom>
        </p:spPr>
        <p:txBody>
          <a:bodyPr lIns="34268" tIns="17134" rIns="34268" bIns="17134" anchor="t"/>
          <a:lstStyle>
            <a:lvl1pPr algn="l">
              <a:defRPr sz="15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114" y="2180036"/>
            <a:ext cx="7772400" cy="1125141"/>
          </a:xfrm>
          <a:prstGeom prst="rect">
            <a:avLst/>
          </a:prstGeom>
        </p:spPr>
        <p:txBody>
          <a:bodyPr lIns="34268" tIns="17134" rIns="34268" bIns="17134" anchor="b"/>
          <a:lstStyle>
            <a:lvl1pPr marL="0" indent="0">
              <a:buNone/>
              <a:defRPr sz="800"/>
            </a:lvl1pPr>
            <a:lvl2pPr marL="171450" indent="0">
              <a:buNone/>
              <a:defRPr sz="700"/>
            </a:lvl2pPr>
            <a:lvl3pPr marL="342900" indent="0">
              <a:buNone/>
              <a:defRPr sz="600"/>
            </a:lvl3pPr>
            <a:lvl4pPr marL="513715" indent="0">
              <a:buNone/>
              <a:defRPr sz="500"/>
            </a:lvl4pPr>
            <a:lvl5pPr marL="685165" indent="0">
              <a:buNone/>
              <a:defRPr sz="500"/>
            </a:lvl5pPr>
            <a:lvl6pPr marL="856615" indent="0">
              <a:buNone/>
              <a:defRPr sz="500"/>
            </a:lvl6pPr>
            <a:lvl7pPr marL="1028065" indent="0">
              <a:buNone/>
              <a:defRPr sz="500"/>
            </a:lvl7pPr>
            <a:lvl8pPr marL="1199515" indent="0">
              <a:buNone/>
              <a:defRPr sz="500"/>
            </a:lvl8pPr>
            <a:lvl9pPr marL="1370965" indent="0">
              <a:buNone/>
              <a:defRPr sz="5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</p:spTree>
  </p:cSld>
  <p:clrMapOvr>
    <a:masterClrMapping/>
  </p:clrMapOvr>
  <p:transition/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4787"/>
            <a:ext cx="3008114" cy="871538"/>
          </a:xfrm>
        </p:spPr>
        <p:txBody>
          <a:bodyPr anchor="b"/>
          <a:lstStyle>
            <a:lvl1pPr algn="l">
              <a:defRPr sz="8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4852" y="204789"/>
            <a:ext cx="5111948" cy="4389834"/>
          </a:xfrm>
        </p:spPr>
        <p:txBody>
          <a:bodyPr/>
          <a:lstStyle>
            <a:lvl1pPr>
              <a:defRPr sz="1200"/>
            </a:lvl1pPr>
            <a:lvl2pPr>
              <a:defRPr sz="1100"/>
            </a:lvl2pPr>
            <a:lvl3pPr>
              <a:defRPr sz="900"/>
            </a:lvl3pPr>
            <a:lvl4pPr>
              <a:defRPr sz="800"/>
            </a:lvl4pPr>
            <a:lvl5pPr>
              <a:defRPr sz="800"/>
            </a:lvl5pPr>
            <a:lvl6pPr>
              <a:defRPr sz="800"/>
            </a:lvl6pPr>
            <a:lvl7pPr>
              <a:defRPr sz="800"/>
            </a:lvl7pPr>
            <a:lvl8pPr>
              <a:defRPr sz="800"/>
            </a:lvl8pPr>
            <a:lvl9pPr>
              <a:defRPr sz="8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114" cy="3518297"/>
          </a:xfrm>
        </p:spPr>
        <p:txBody>
          <a:bodyPr/>
          <a:lstStyle>
            <a:lvl1pPr marL="0" indent="0">
              <a:buNone/>
              <a:defRPr sz="500"/>
            </a:lvl1pPr>
            <a:lvl2pPr marL="171450" indent="0">
              <a:buNone/>
              <a:defRPr sz="500"/>
            </a:lvl2pPr>
            <a:lvl3pPr marL="342900" indent="0">
              <a:buNone/>
              <a:defRPr sz="400"/>
            </a:lvl3pPr>
            <a:lvl4pPr marL="513715" indent="0">
              <a:buNone/>
              <a:defRPr sz="300"/>
            </a:lvl4pPr>
            <a:lvl5pPr marL="685165" indent="0">
              <a:buNone/>
              <a:defRPr sz="300"/>
            </a:lvl5pPr>
            <a:lvl6pPr marL="856615" indent="0">
              <a:buNone/>
              <a:defRPr sz="300"/>
            </a:lvl6pPr>
            <a:lvl7pPr marL="1028065" indent="0">
              <a:buNone/>
              <a:defRPr sz="300"/>
            </a:lvl7pPr>
            <a:lvl8pPr marL="1199515" indent="0">
              <a:buNone/>
              <a:defRPr sz="300"/>
            </a:lvl8pPr>
            <a:lvl9pPr marL="1370965" indent="0">
              <a:buNone/>
              <a:defRPr sz="3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</p:spTree>
  </p:cSld>
  <p:clrMapOvr>
    <a:masterClrMapping/>
  </p:clrMapOvr>
  <p:transition/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486" y="3600451"/>
            <a:ext cx="5486400" cy="425053"/>
          </a:xfrm>
        </p:spPr>
        <p:txBody>
          <a:bodyPr anchor="b"/>
          <a:lstStyle>
            <a:lvl1pPr algn="l">
              <a:defRPr sz="8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486" y="459581"/>
            <a:ext cx="5486400" cy="3086100"/>
          </a:xfrm>
        </p:spPr>
        <p:txBody>
          <a:bodyPr/>
          <a:lstStyle>
            <a:lvl1pPr marL="0" indent="0">
              <a:buNone/>
              <a:defRPr sz="1200"/>
            </a:lvl1pPr>
            <a:lvl2pPr marL="171450" indent="0">
              <a:buNone/>
              <a:defRPr sz="1100"/>
            </a:lvl2pPr>
            <a:lvl3pPr marL="342900" indent="0">
              <a:buNone/>
              <a:defRPr sz="900"/>
            </a:lvl3pPr>
            <a:lvl4pPr marL="513715" indent="0">
              <a:buNone/>
              <a:defRPr sz="800"/>
            </a:lvl4pPr>
            <a:lvl5pPr marL="685165" indent="0">
              <a:buNone/>
              <a:defRPr sz="800"/>
            </a:lvl5pPr>
            <a:lvl6pPr marL="856615" indent="0">
              <a:buNone/>
              <a:defRPr sz="800"/>
            </a:lvl6pPr>
            <a:lvl7pPr marL="1028065" indent="0">
              <a:buNone/>
              <a:defRPr sz="800"/>
            </a:lvl7pPr>
            <a:lvl8pPr marL="1199515" indent="0">
              <a:buNone/>
              <a:defRPr sz="800"/>
            </a:lvl8pPr>
            <a:lvl9pPr marL="1370965" indent="0">
              <a:buNone/>
              <a:defRPr sz="800"/>
            </a:lvl9pPr>
          </a:lstStyle>
          <a:p>
            <a:pPr lvl="0"/>
            <a:endParaRPr lang="en-US" noProof="0" smtClean="0">
              <a:sym typeface="Gill Sans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486" y="4025504"/>
            <a:ext cx="5486400" cy="603647"/>
          </a:xfrm>
        </p:spPr>
        <p:txBody>
          <a:bodyPr/>
          <a:lstStyle>
            <a:lvl1pPr marL="0" indent="0">
              <a:buNone/>
              <a:defRPr sz="500"/>
            </a:lvl1pPr>
            <a:lvl2pPr marL="171450" indent="0">
              <a:buNone/>
              <a:defRPr sz="500"/>
            </a:lvl2pPr>
            <a:lvl3pPr marL="342900" indent="0">
              <a:buNone/>
              <a:defRPr sz="400"/>
            </a:lvl3pPr>
            <a:lvl4pPr marL="513715" indent="0">
              <a:buNone/>
              <a:defRPr sz="300"/>
            </a:lvl4pPr>
            <a:lvl5pPr marL="685165" indent="0">
              <a:buNone/>
              <a:defRPr sz="300"/>
            </a:lvl5pPr>
            <a:lvl6pPr marL="856615" indent="0">
              <a:buNone/>
              <a:defRPr sz="300"/>
            </a:lvl6pPr>
            <a:lvl7pPr marL="1028065" indent="0">
              <a:buNone/>
              <a:defRPr sz="300"/>
            </a:lvl7pPr>
            <a:lvl8pPr marL="1199515" indent="0">
              <a:buNone/>
              <a:defRPr sz="300"/>
            </a:lvl8pPr>
            <a:lvl9pPr marL="1370965" indent="0">
              <a:buNone/>
              <a:defRPr sz="3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</p:spTree>
  </p:cSld>
  <p:clrMapOvr>
    <a:masterClrMapping/>
  </p:clrMapOvr>
  <p:transition/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31771" y="133350"/>
            <a:ext cx="1959769" cy="45339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3" y="133350"/>
            <a:ext cx="5822156" cy="45339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21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171450" indent="0" algn="ctr">
              <a:buNone/>
              <a:defRPr/>
            </a:lvl2pPr>
            <a:lvl3pPr marL="342900" indent="0" algn="ctr">
              <a:buNone/>
              <a:defRPr/>
            </a:lvl3pPr>
            <a:lvl4pPr marL="513715" indent="0" algn="ctr">
              <a:buNone/>
              <a:defRPr/>
            </a:lvl4pPr>
            <a:lvl5pPr marL="685165" indent="0" algn="ctr">
              <a:buNone/>
              <a:defRPr/>
            </a:lvl5pPr>
            <a:lvl6pPr marL="856615" indent="0" algn="ctr">
              <a:buNone/>
              <a:defRPr/>
            </a:lvl6pPr>
            <a:lvl7pPr marL="1028065" indent="0" algn="ctr">
              <a:buNone/>
              <a:defRPr/>
            </a:lvl7pPr>
            <a:lvl8pPr marL="1199515" indent="0" algn="ctr">
              <a:buNone/>
              <a:defRPr/>
            </a:lvl8pPr>
            <a:lvl9pPr marL="1370965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114" y="3305175"/>
            <a:ext cx="7772400" cy="1021556"/>
          </a:xfrm>
        </p:spPr>
        <p:txBody>
          <a:bodyPr anchor="t"/>
          <a:lstStyle>
            <a:lvl1pPr algn="l">
              <a:defRPr sz="15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114" y="2180036"/>
            <a:ext cx="7772400" cy="1125141"/>
          </a:xfrm>
        </p:spPr>
        <p:txBody>
          <a:bodyPr anchor="b"/>
          <a:lstStyle>
            <a:lvl1pPr marL="0" indent="0">
              <a:buNone/>
              <a:defRPr sz="800"/>
            </a:lvl1pPr>
            <a:lvl2pPr marL="171450" indent="0">
              <a:buNone/>
              <a:defRPr sz="700"/>
            </a:lvl2pPr>
            <a:lvl3pPr marL="342900" indent="0">
              <a:buNone/>
              <a:defRPr sz="600"/>
            </a:lvl3pPr>
            <a:lvl4pPr marL="513715" indent="0">
              <a:buNone/>
              <a:defRPr sz="500"/>
            </a:lvl4pPr>
            <a:lvl5pPr marL="685165" indent="0">
              <a:buNone/>
              <a:defRPr sz="500"/>
            </a:lvl5pPr>
            <a:lvl6pPr marL="856615" indent="0">
              <a:buNone/>
              <a:defRPr sz="500"/>
            </a:lvl6pPr>
            <a:lvl7pPr marL="1028065" indent="0">
              <a:buNone/>
              <a:defRPr sz="500"/>
            </a:lvl7pPr>
            <a:lvl8pPr marL="1199515" indent="0">
              <a:buNone/>
              <a:defRPr sz="500"/>
            </a:lvl8pPr>
            <a:lvl9pPr marL="1370965" indent="0">
              <a:buNone/>
              <a:defRPr sz="5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</p:spTree>
  </p:cSld>
  <p:clrMapOvr>
    <a:masterClrMapping/>
  </p:clrMapOvr>
  <p:transition/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52462" y="1462089"/>
            <a:ext cx="1885950" cy="3205163"/>
          </a:xfrm>
        </p:spPr>
        <p:txBody>
          <a:bodyPr/>
          <a:lstStyle>
            <a:lvl1pPr>
              <a:defRPr sz="1100"/>
            </a:lvl1pPr>
            <a:lvl2pPr>
              <a:defRPr sz="900"/>
            </a:lvl2pPr>
            <a:lvl3pPr>
              <a:defRPr sz="800"/>
            </a:lvl3pPr>
            <a:lvl4pPr>
              <a:defRPr sz="700"/>
            </a:lvl4pPr>
            <a:lvl5pPr>
              <a:defRPr sz="700"/>
            </a:lvl5pPr>
            <a:lvl6pPr>
              <a:defRPr sz="700"/>
            </a:lvl6pPr>
            <a:lvl7pPr>
              <a:defRPr sz="700"/>
            </a:lvl7pPr>
            <a:lvl8pPr>
              <a:defRPr sz="700"/>
            </a:lvl8pPr>
            <a:lvl9pPr>
              <a:defRPr sz="7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95563" y="1462089"/>
            <a:ext cx="1885950" cy="3205163"/>
          </a:xfrm>
        </p:spPr>
        <p:txBody>
          <a:bodyPr/>
          <a:lstStyle>
            <a:lvl1pPr>
              <a:defRPr sz="1100"/>
            </a:lvl1pPr>
            <a:lvl2pPr>
              <a:defRPr sz="900"/>
            </a:lvl2pPr>
            <a:lvl3pPr>
              <a:defRPr sz="800"/>
            </a:lvl3pPr>
            <a:lvl4pPr>
              <a:defRPr sz="700"/>
            </a:lvl4pPr>
            <a:lvl5pPr>
              <a:defRPr sz="700"/>
            </a:lvl5pPr>
            <a:lvl6pPr>
              <a:defRPr sz="700"/>
            </a:lvl6pPr>
            <a:lvl7pPr>
              <a:defRPr sz="700"/>
            </a:lvl7pPr>
            <a:lvl8pPr>
              <a:defRPr sz="700"/>
            </a:lvl8pPr>
            <a:lvl9pPr>
              <a:defRPr sz="7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1" y="1151335"/>
            <a:ext cx="4040386" cy="479822"/>
          </a:xfrm>
        </p:spPr>
        <p:txBody>
          <a:bodyPr anchor="b"/>
          <a:lstStyle>
            <a:lvl1pPr marL="0" indent="0">
              <a:buNone/>
              <a:defRPr sz="900" b="1"/>
            </a:lvl1pPr>
            <a:lvl2pPr marL="171450" indent="0">
              <a:buNone/>
              <a:defRPr sz="800" b="1"/>
            </a:lvl2pPr>
            <a:lvl3pPr marL="342900" indent="0">
              <a:buNone/>
              <a:defRPr sz="700" b="1"/>
            </a:lvl3pPr>
            <a:lvl4pPr marL="513715" indent="0">
              <a:buNone/>
              <a:defRPr sz="600" b="1"/>
            </a:lvl4pPr>
            <a:lvl5pPr marL="685165" indent="0">
              <a:buNone/>
              <a:defRPr sz="600" b="1"/>
            </a:lvl5pPr>
            <a:lvl6pPr marL="856615" indent="0">
              <a:buNone/>
              <a:defRPr sz="600" b="1"/>
            </a:lvl6pPr>
            <a:lvl7pPr marL="1028065" indent="0">
              <a:buNone/>
              <a:defRPr sz="600" b="1"/>
            </a:lvl7pPr>
            <a:lvl8pPr marL="1199515" indent="0">
              <a:buNone/>
              <a:defRPr sz="600" b="1"/>
            </a:lvl8pPr>
            <a:lvl9pPr marL="1370965" indent="0">
              <a:buNone/>
              <a:defRPr sz="600" b="1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1" y="1631156"/>
            <a:ext cx="4040386" cy="2963466"/>
          </a:xfrm>
        </p:spPr>
        <p:txBody>
          <a:bodyPr/>
          <a:lstStyle>
            <a:lvl1pPr>
              <a:defRPr sz="900"/>
            </a:lvl1pPr>
            <a:lvl2pPr>
              <a:defRPr sz="800"/>
            </a:lvl2pPr>
            <a:lvl3pPr>
              <a:defRPr sz="700"/>
            </a:lvl3pPr>
            <a:lvl4pPr>
              <a:defRPr sz="600"/>
            </a:lvl4pPr>
            <a:lvl5pPr>
              <a:defRPr sz="600"/>
            </a:lvl5pPr>
            <a:lvl6pPr>
              <a:defRPr sz="600"/>
            </a:lvl6pPr>
            <a:lvl7pPr>
              <a:defRPr sz="600"/>
            </a:lvl7pPr>
            <a:lvl8pPr>
              <a:defRPr sz="600"/>
            </a:lvl8pPr>
            <a:lvl9pPr>
              <a:defRPr sz="6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224" y="1151335"/>
            <a:ext cx="4041576" cy="479822"/>
          </a:xfrm>
        </p:spPr>
        <p:txBody>
          <a:bodyPr anchor="b"/>
          <a:lstStyle>
            <a:lvl1pPr marL="0" indent="0">
              <a:buNone/>
              <a:defRPr sz="900" b="1"/>
            </a:lvl1pPr>
            <a:lvl2pPr marL="171450" indent="0">
              <a:buNone/>
              <a:defRPr sz="800" b="1"/>
            </a:lvl2pPr>
            <a:lvl3pPr marL="342900" indent="0">
              <a:buNone/>
              <a:defRPr sz="700" b="1"/>
            </a:lvl3pPr>
            <a:lvl4pPr marL="513715" indent="0">
              <a:buNone/>
              <a:defRPr sz="600" b="1"/>
            </a:lvl4pPr>
            <a:lvl5pPr marL="685165" indent="0">
              <a:buNone/>
              <a:defRPr sz="600" b="1"/>
            </a:lvl5pPr>
            <a:lvl6pPr marL="856615" indent="0">
              <a:buNone/>
              <a:defRPr sz="600" b="1"/>
            </a:lvl6pPr>
            <a:lvl7pPr marL="1028065" indent="0">
              <a:buNone/>
              <a:defRPr sz="600" b="1"/>
            </a:lvl7pPr>
            <a:lvl8pPr marL="1199515" indent="0">
              <a:buNone/>
              <a:defRPr sz="600" b="1"/>
            </a:lvl8pPr>
            <a:lvl9pPr marL="1370965" indent="0">
              <a:buNone/>
              <a:defRPr sz="600" b="1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224" y="1631156"/>
            <a:ext cx="4041576" cy="2963466"/>
          </a:xfrm>
        </p:spPr>
        <p:txBody>
          <a:bodyPr/>
          <a:lstStyle>
            <a:lvl1pPr>
              <a:defRPr sz="900"/>
            </a:lvl1pPr>
            <a:lvl2pPr>
              <a:defRPr sz="800"/>
            </a:lvl2pPr>
            <a:lvl3pPr>
              <a:defRPr sz="700"/>
            </a:lvl3pPr>
            <a:lvl4pPr>
              <a:defRPr sz="600"/>
            </a:lvl4pPr>
            <a:lvl5pPr>
              <a:defRPr sz="600"/>
            </a:lvl5pPr>
            <a:lvl6pPr>
              <a:defRPr sz="600"/>
            </a:lvl6pPr>
            <a:lvl7pPr>
              <a:defRPr sz="600"/>
            </a:lvl7pPr>
            <a:lvl8pPr>
              <a:defRPr sz="600"/>
            </a:lvl8pPr>
            <a:lvl9pPr>
              <a:defRPr sz="6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lIns="34268" tIns="17134" rIns="34268" bIns="17134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1" y="1200150"/>
            <a:ext cx="4086225" cy="3394472"/>
          </a:xfrm>
          <a:prstGeom prst="rect">
            <a:avLst/>
          </a:prstGeom>
        </p:spPr>
        <p:txBody>
          <a:bodyPr lIns="34268" tIns="17134" rIns="34268" bIns="17134"/>
          <a:lstStyle>
            <a:lvl1pPr>
              <a:defRPr sz="1100"/>
            </a:lvl1pPr>
            <a:lvl2pPr>
              <a:defRPr sz="900"/>
            </a:lvl2pPr>
            <a:lvl3pPr>
              <a:defRPr sz="800"/>
            </a:lvl3pPr>
            <a:lvl4pPr>
              <a:defRPr sz="700"/>
            </a:lvl4pPr>
            <a:lvl5pPr>
              <a:defRPr sz="700"/>
            </a:lvl5pPr>
            <a:lvl6pPr>
              <a:defRPr sz="700"/>
            </a:lvl6pPr>
            <a:lvl7pPr>
              <a:defRPr sz="700"/>
            </a:lvl7pPr>
            <a:lvl8pPr>
              <a:defRPr sz="700"/>
            </a:lvl8pPr>
            <a:lvl9pPr>
              <a:defRPr sz="7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00577" y="1200150"/>
            <a:ext cx="4086225" cy="3394472"/>
          </a:xfrm>
          <a:prstGeom prst="rect">
            <a:avLst/>
          </a:prstGeom>
        </p:spPr>
        <p:txBody>
          <a:bodyPr lIns="34268" tIns="17134" rIns="34268" bIns="17134"/>
          <a:lstStyle>
            <a:lvl1pPr>
              <a:defRPr sz="1100"/>
            </a:lvl1pPr>
            <a:lvl2pPr>
              <a:defRPr sz="900"/>
            </a:lvl2pPr>
            <a:lvl3pPr>
              <a:defRPr sz="800"/>
            </a:lvl3pPr>
            <a:lvl4pPr>
              <a:defRPr sz="700"/>
            </a:lvl4pPr>
            <a:lvl5pPr>
              <a:defRPr sz="700"/>
            </a:lvl5pPr>
            <a:lvl6pPr>
              <a:defRPr sz="700"/>
            </a:lvl6pPr>
            <a:lvl7pPr>
              <a:defRPr sz="700"/>
            </a:lvl7pPr>
            <a:lvl8pPr>
              <a:defRPr sz="700"/>
            </a:lvl8pPr>
            <a:lvl9pPr>
              <a:defRPr sz="7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4787"/>
            <a:ext cx="3008114" cy="871538"/>
          </a:xfrm>
        </p:spPr>
        <p:txBody>
          <a:bodyPr anchor="b"/>
          <a:lstStyle>
            <a:lvl1pPr algn="l">
              <a:defRPr sz="8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4852" y="204789"/>
            <a:ext cx="5111948" cy="4389834"/>
          </a:xfrm>
        </p:spPr>
        <p:txBody>
          <a:bodyPr/>
          <a:lstStyle>
            <a:lvl1pPr>
              <a:defRPr sz="1200"/>
            </a:lvl1pPr>
            <a:lvl2pPr>
              <a:defRPr sz="1100"/>
            </a:lvl2pPr>
            <a:lvl3pPr>
              <a:defRPr sz="900"/>
            </a:lvl3pPr>
            <a:lvl4pPr>
              <a:defRPr sz="800"/>
            </a:lvl4pPr>
            <a:lvl5pPr>
              <a:defRPr sz="800"/>
            </a:lvl5pPr>
            <a:lvl6pPr>
              <a:defRPr sz="800"/>
            </a:lvl6pPr>
            <a:lvl7pPr>
              <a:defRPr sz="800"/>
            </a:lvl7pPr>
            <a:lvl8pPr>
              <a:defRPr sz="800"/>
            </a:lvl8pPr>
            <a:lvl9pPr>
              <a:defRPr sz="8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114" cy="3518297"/>
          </a:xfrm>
        </p:spPr>
        <p:txBody>
          <a:bodyPr/>
          <a:lstStyle>
            <a:lvl1pPr marL="0" indent="0">
              <a:buNone/>
              <a:defRPr sz="500"/>
            </a:lvl1pPr>
            <a:lvl2pPr marL="171450" indent="0">
              <a:buNone/>
              <a:defRPr sz="500"/>
            </a:lvl2pPr>
            <a:lvl3pPr marL="342900" indent="0">
              <a:buNone/>
              <a:defRPr sz="400"/>
            </a:lvl3pPr>
            <a:lvl4pPr marL="513715" indent="0">
              <a:buNone/>
              <a:defRPr sz="300"/>
            </a:lvl4pPr>
            <a:lvl5pPr marL="685165" indent="0">
              <a:buNone/>
              <a:defRPr sz="300"/>
            </a:lvl5pPr>
            <a:lvl6pPr marL="856615" indent="0">
              <a:buNone/>
              <a:defRPr sz="300"/>
            </a:lvl6pPr>
            <a:lvl7pPr marL="1028065" indent="0">
              <a:buNone/>
              <a:defRPr sz="300"/>
            </a:lvl7pPr>
            <a:lvl8pPr marL="1199515" indent="0">
              <a:buNone/>
              <a:defRPr sz="300"/>
            </a:lvl8pPr>
            <a:lvl9pPr marL="1370965" indent="0">
              <a:buNone/>
              <a:defRPr sz="3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</p:spTree>
  </p:cSld>
  <p:clrMapOvr>
    <a:masterClrMapping/>
  </p:clrMapOvr>
  <p:transition/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486" y="3600451"/>
            <a:ext cx="5486400" cy="425053"/>
          </a:xfrm>
        </p:spPr>
        <p:txBody>
          <a:bodyPr anchor="b"/>
          <a:lstStyle>
            <a:lvl1pPr algn="l">
              <a:defRPr sz="8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486" y="459581"/>
            <a:ext cx="5486400" cy="3086100"/>
          </a:xfrm>
        </p:spPr>
        <p:txBody>
          <a:bodyPr/>
          <a:lstStyle>
            <a:lvl1pPr marL="0" indent="0">
              <a:buNone/>
              <a:defRPr sz="1200"/>
            </a:lvl1pPr>
            <a:lvl2pPr marL="171450" indent="0">
              <a:buNone/>
              <a:defRPr sz="1100"/>
            </a:lvl2pPr>
            <a:lvl3pPr marL="342900" indent="0">
              <a:buNone/>
              <a:defRPr sz="900"/>
            </a:lvl3pPr>
            <a:lvl4pPr marL="513715" indent="0">
              <a:buNone/>
              <a:defRPr sz="800"/>
            </a:lvl4pPr>
            <a:lvl5pPr marL="685165" indent="0">
              <a:buNone/>
              <a:defRPr sz="800"/>
            </a:lvl5pPr>
            <a:lvl6pPr marL="856615" indent="0">
              <a:buNone/>
              <a:defRPr sz="800"/>
            </a:lvl6pPr>
            <a:lvl7pPr marL="1028065" indent="0">
              <a:buNone/>
              <a:defRPr sz="800"/>
            </a:lvl7pPr>
            <a:lvl8pPr marL="1199515" indent="0">
              <a:buNone/>
              <a:defRPr sz="800"/>
            </a:lvl8pPr>
            <a:lvl9pPr marL="1370965" indent="0">
              <a:buNone/>
              <a:defRPr sz="800"/>
            </a:lvl9pPr>
          </a:lstStyle>
          <a:p>
            <a:pPr lvl="0"/>
            <a:endParaRPr lang="en-US" noProof="0" smtClean="0">
              <a:sym typeface="Gill Sans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486" y="4025504"/>
            <a:ext cx="5486400" cy="603647"/>
          </a:xfrm>
        </p:spPr>
        <p:txBody>
          <a:bodyPr/>
          <a:lstStyle>
            <a:lvl1pPr marL="0" indent="0">
              <a:buNone/>
              <a:defRPr sz="500"/>
            </a:lvl1pPr>
            <a:lvl2pPr marL="171450" indent="0">
              <a:buNone/>
              <a:defRPr sz="500"/>
            </a:lvl2pPr>
            <a:lvl3pPr marL="342900" indent="0">
              <a:buNone/>
              <a:defRPr sz="400"/>
            </a:lvl3pPr>
            <a:lvl4pPr marL="513715" indent="0">
              <a:buNone/>
              <a:defRPr sz="300"/>
            </a:lvl4pPr>
            <a:lvl5pPr marL="685165" indent="0">
              <a:buNone/>
              <a:defRPr sz="300"/>
            </a:lvl5pPr>
            <a:lvl6pPr marL="856615" indent="0">
              <a:buNone/>
              <a:defRPr sz="300"/>
            </a:lvl6pPr>
            <a:lvl7pPr marL="1028065" indent="0">
              <a:buNone/>
              <a:defRPr sz="300"/>
            </a:lvl7pPr>
            <a:lvl8pPr marL="1199515" indent="0">
              <a:buNone/>
              <a:defRPr sz="300"/>
            </a:lvl8pPr>
            <a:lvl9pPr marL="1370965" indent="0">
              <a:buNone/>
              <a:defRPr sz="3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</p:spTree>
  </p:cSld>
  <p:clrMapOvr>
    <a:masterClrMapping/>
  </p:clrMapOvr>
  <p:transition/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31771" y="133350"/>
            <a:ext cx="1959769" cy="45339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3" y="133350"/>
            <a:ext cx="5822156" cy="45339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lIns="34268" tIns="17134" rIns="34268" bIns="17134"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1" y="1151335"/>
            <a:ext cx="4040386" cy="479822"/>
          </a:xfrm>
          <a:prstGeom prst="rect">
            <a:avLst/>
          </a:prstGeom>
        </p:spPr>
        <p:txBody>
          <a:bodyPr lIns="34268" tIns="17134" rIns="34268" bIns="17134" anchor="b"/>
          <a:lstStyle>
            <a:lvl1pPr marL="0" indent="0">
              <a:buNone/>
              <a:defRPr sz="900" b="1"/>
            </a:lvl1pPr>
            <a:lvl2pPr marL="171450" indent="0">
              <a:buNone/>
              <a:defRPr sz="800" b="1"/>
            </a:lvl2pPr>
            <a:lvl3pPr marL="342900" indent="0">
              <a:buNone/>
              <a:defRPr sz="700" b="1"/>
            </a:lvl3pPr>
            <a:lvl4pPr marL="513715" indent="0">
              <a:buNone/>
              <a:defRPr sz="600" b="1"/>
            </a:lvl4pPr>
            <a:lvl5pPr marL="685165" indent="0">
              <a:buNone/>
              <a:defRPr sz="600" b="1"/>
            </a:lvl5pPr>
            <a:lvl6pPr marL="856615" indent="0">
              <a:buNone/>
              <a:defRPr sz="600" b="1"/>
            </a:lvl6pPr>
            <a:lvl7pPr marL="1028065" indent="0">
              <a:buNone/>
              <a:defRPr sz="600" b="1"/>
            </a:lvl7pPr>
            <a:lvl8pPr marL="1199515" indent="0">
              <a:buNone/>
              <a:defRPr sz="600" b="1"/>
            </a:lvl8pPr>
            <a:lvl9pPr marL="1370965" indent="0">
              <a:buNone/>
              <a:defRPr sz="600" b="1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1" y="1631156"/>
            <a:ext cx="4040386" cy="2963466"/>
          </a:xfrm>
          <a:prstGeom prst="rect">
            <a:avLst/>
          </a:prstGeom>
        </p:spPr>
        <p:txBody>
          <a:bodyPr lIns="34268" tIns="17134" rIns="34268" bIns="17134"/>
          <a:lstStyle>
            <a:lvl1pPr>
              <a:defRPr sz="900"/>
            </a:lvl1pPr>
            <a:lvl2pPr>
              <a:defRPr sz="800"/>
            </a:lvl2pPr>
            <a:lvl3pPr>
              <a:defRPr sz="700"/>
            </a:lvl3pPr>
            <a:lvl4pPr>
              <a:defRPr sz="600"/>
            </a:lvl4pPr>
            <a:lvl5pPr>
              <a:defRPr sz="600"/>
            </a:lvl5pPr>
            <a:lvl6pPr>
              <a:defRPr sz="600"/>
            </a:lvl6pPr>
            <a:lvl7pPr>
              <a:defRPr sz="600"/>
            </a:lvl7pPr>
            <a:lvl8pPr>
              <a:defRPr sz="600"/>
            </a:lvl8pPr>
            <a:lvl9pPr>
              <a:defRPr sz="6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224" y="1151335"/>
            <a:ext cx="4041576" cy="479822"/>
          </a:xfrm>
          <a:prstGeom prst="rect">
            <a:avLst/>
          </a:prstGeom>
        </p:spPr>
        <p:txBody>
          <a:bodyPr lIns="34268" tIns="17134" rIns="34268" bIns="17134" anchor="b"/>
          <a:lstStyle>
            <a:lvl1pPr marL="0" indent="0">
              <a:buNone/>
              <a:defRPr sz="900" b="1"/>
            </a:lvl1pPr>
            <a:lvl2pPr marL="171450" indent="0">
              <a:buNone/>
              <a:defRPr sz="800" b="1"/>
            </a:lvl2pPr>
            <a:lvl3pPr marL="342900" indent="0">
              <a:buNone/>
              <a:defRPr sz="700" b="1"/>
            </a:lvl3pPr>
            <a:lvl4pPr marL="513715" indent="0">
              <a:buNone/>
              <a:defRPr sz="600" b="1"/>
            </a:lvl4pPr>
            <a:lvl5pPr marL="685165" indent="0">
              <a:buNone/>
              <a:defRPr sz="600" b="1"/>
            </a:lvl5pPr>
            <a:lvl6pPr marL="856615" indent="0">
              <a:buNone/>
              <a:defRPr sz="600" b="1"/>
            </a:lvl6pPr>
            <a:lvl7pPr marL="1028065" indent="0">
              <a:buNone/>
              <a:defRPr sz="600" b="1"/>
            </a:lvl7pPr>
            <a:lvl8pPr marL="1199515" indent="0">
              <a:buNone/>
              <a:defRPr sz="600" b="1"/>
            </a:lvl8pPr>
            <a:lvl9pPr marL="1370965" indent="0">
              <a:buNone/>
              <a:defRPr sz="600" b="1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224" y="1631156"/>
            <a:ext cx="4041576" cy="2963466"/>
          </a:xfrm>
          <a:prstGeom prst="rect">
            <a:avLst/>
          </a:prstGeom>
        </p:spPr>
        <p:txBody>
          <a:bodyPr lIns="34268" tIns="17134" rIns="34268" bIns="17134"/>
          <a:lstStyle>
            <a:lvl1pPr>
              <a:defRPr sz="900"/>
            </a:lvl1pPr>
            <a:lvl2pPr>
              <a:defRPr sz="800"/>
            </a:lvl2pPr>
            <a:lvl3pPr>
              <a:defRPr sz="700"/>
            </a:lvl3pPr>
            <a:lvl4pPr>
              <a:defRPr sz="600"/>
            </a:lvl4pPr>
            <a:lvl5pPr>
              <a:defRPr sz="600"/>
            </a:lvl5pPr>
            <a:lvl6pPr>
              <a:defRPr sz="600"/>
            </a:lvl6pPr>
            <a:lvl7pPr>
              <a:defRPr sz="600"/>
            </a:lvl7pPr>
            <a:lvl8pPr>
              <a:defRPr sz="600"/>
            </a:lvl8pPr>
            <a:lvl9pPr>
              <a:defRPr sz="6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lIns="34268" tIns="17134" rIns="34268" bIns="17134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4787"/>
            <a:ext cx="3008114" cy="871538"/>
          </a:xfrm>
          <a:prstGeom prst="rect">
            <a:avLst/>
          </a:prstGeom>
        </p:spPr>
        <p:txBody>
          <a:bodyPr lIns="34268" tIns="17134" rIns="34268" bIns="17134" anchor="b"/>
          <a:lstStyle>
            <a:lvl1pPr algn="l">
              <a:defRPr sz="8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4852" y="204789"/>
            <a:ext cx="5111948" cy="4389834"/>
          </a:xfrm>
          <a:prstGeom prst="rect">
            <a:avLst/>
          </a:prstGeom>
        </p:spPr>
        <p:txBody>
          <a:bodyPr lIns="34268" tIns="17134" rIns="34268" bIns="17134"/>
          <a:lstStyle>
            <a:lvl1pPr>
              <a:defRPr sz="1200"/>
            </a:lvl1pPr>
            <a:lvl2pPr>
              <a:defRPr sz="1100"/>
            </a:lvl2pPr>
            <a:lvl3pPr>
              <a:defRPr sz="900"/>
            </a:lvl3pPr>
            <a:lvl4pPr>
              <a:defRPr sz="800"/>
            </a:lvl4pPr>
            <a:lvl5pPr>
              <a:defRPr sz="800"/>
            </a:lvl5pPr>
            <a:lvl6pPr>
              <a:defRPr sz="800"/>
            </a:lvl6pPr>
            <a:lvl7pPr>
              <a:defRPr sz="800"/>
            </a:lvl7pPr>
            <a:lvl8pPr>
              <a:defRPr sz="800"/>
            </a:lvl8pPr>
            <a:lvl9pPr>
              <a:defRPr sz="8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114" cy="3518297"/>
          </a:xfrm>
          <a:prstGeom prst="rect">
            <a:avLst/>
          </a:prstGeom>
        </p:spPr>
        <p:txBody>
          <a:bodyPr lIns="34268" tIns="17134" rIns="34268" bIns="17134"/>
          <a:lstStyle>
            <a:lvl1pPr marL="0" indent="0">
              <a:buNone/>
              <a:defRPr sz="500"/>
            </a:lvl1pPr>
            <a:lvl2pPr marL="171450" indent="0">
              <a:buNone/>
              <a:defRPr sz="500"/>
            </a:lvl2pPr>
            <a:lvl3pPr marL="342900" indent="0">
              <a:buNone/>
              <a:defRPr sz="400"/>
            </a:lvl3pPr>
            <a:lvl4pPr marL="513715" indent="0">
              <a:buNone/>
              <a:defRPr sz="300"/>
            </a:lvl4pPr>
            <a:lvl5pPr marL="685165" indent="0">
              <a:buNone/>
              <a:defRPr sz="300"/>
            </a:lvl5pPr>
            <a:lvl6pPr marL="856615" indent="0">
              <a:buNone/>
              <a:defRPr sz="300"/>
            </a:lvl6pPr>
            <a:lvl7pPr marL="1028065" indent="0">
              <a:buNone/>
              <a:defRPr sz="300"/>
            </a:lvl7pPr>
            <a:lvl8pPr marL="1199515" indent="0">
              <a:buNone/>
              <a:defRPr sz="300"/>
            </a:lvl8pPr>
            <a:lvl9pPr marL="1370965" indent="0">
              <a:buNone/>
              <a:defRPr sz="3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486" y="3600451"/>
            <a:ext cx="5486400" cy="425053"/>
          </a:xfrm>
          <a:prstGeom prst="rect">
            <a:avLst/>
          </a:prstGeom>
        </p:spPr>
        <p:txBody>
          <a:bodyPr lIns="34268" tIns="17134" rIns="34268" bIns="17134" anchor="b"/>
          <a:lstStyle>
            <a:lvl1pPr algn="l">
              <a:defRPr sz="8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486" y="459581"/>
            <a:ext cx="5486400" cy="3086100"/>
          </a:xfrm>
          <a:prstGeom prst="rect">
            <a:avLst/>
          </a:prstGeom>
        </p:spPr>
        <p:txBody>
          <a:bodyPr lIns="34268" tIns="17134" rIns="34268" bIns="17134"/>
          <a:lstStyle>
            <a:lvl1pPr marL="0" indent="0">
              <a:buNone/>
              <a:defRPr sz="1200"/>
            </a:lvl1pPr>
            <a:lvl2pPr marL="171450" indent="0">
              <a:buNone/>
              <a:defRPr sz="1100"/>
            </a:lvl2pPr>
            <a:lvl3pPr marL="342900" indent="0">
              <a:buNone/>
              <a:defRPr sz="900"/>
            </a:lvl3pPr>
            <a:lvl4pPr marL="513715" indent="0">
              <a:buNone/>
              <a:defRPr sz="800"/>
            </a:lvl4pPr>
            <a:lvl5pPr marL="685165" indent="0">
              <a:buNone/>
              <a:defRPr sz="800"/>
            </a:lvl5pPr>
            <a:lvl6pPr marL="856615" indent="0">
              <a:buNone/>
              <a:defRPr sz="800"/>
            </a:lvl6pPr>
            <a:lvl7pPr marL="1028065" indent="0">
              <a:buNone/>
              <a:defRPr sz="800"/>
            </a:lvl7pPr>
            <a:lvl8pPr marL="1199515" indent="0">
              <a:buNone/>
              <a:defRPr sz="800"/>
            </a:lvl8pPr>
            <a:lvl9pPr marL="1370965" indent="0">
              <a:buNone/>
              <a:defRPr sz="800"/>
            </a:lvl9pPr>
          </a:lstStyle>
          <a:p>
            <a:pPr lvl="0"/>
            <a:endParaRPr lang="en-US" noProof="0" smtClean="0">
              <a:sym typeface="Gill Sans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486" y="4025504"/>
            <a:ext cx="5486400" cy="603647"/>
          </a:xfrm>
          <a:prstGeom prst="rect">
            <a:avLst/>
          </a:prstGeom>
        </p:spPr>
        <p:txBody>
          <a:bodyPr lIns="34268" tIns="17134" rIns="34268" bIns="17134"/>
          <a:lstStyle>
            <a:lvl1pPr marL="0" indent="0">
              <a:buNone/>
              <a:defRPr sz="500"/>
            </a:lvl1pPr>
            <a:lvl2pPr marL="171450" indent="0">
              <a:buNone/>
              <a:defRPr sz="500"/>
            </a:lvl2pPr>
            <a:lvl3pPr marL="342900" indent="0">
              <a:buNone/>
              <a:defRPr sz="400"/>
            </a:lvl3pPr>
            <a:lvl4pPr marL="513715" indent="0">
              <a:buNone/>
              <a:defRPr sz="300"/>
            </a:lvl4pPr>
            <a:lvl5pPr marL="685165" indent="0">
              <a:buNone/>
              <a:defRPr sz="300"/>
            </a:lvl5pPr>
            <a:lvl6pPr marL="856615" indent="0">
              <a:buNone/>
              <a:defRPr sz="300"/>
            </a:lvl6pPr>
            <a:lvl7pPr marL="1028065" indent="0">
              <a:buNone/>
              <a:defRPr sz="300"/>
            </a:lvl7pPr>
            <a:lvl8pPr marL="1199515" indent="0">
              <a:buNone/>
              <a:defRPr sz="300"/>
            </a:lvl8pPr>
            <a:lvl9pPr marL="1370965" indent="0">
              <a:buNone/>
              <a:defRPr sz="3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</p:spTree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lIns="34268" tIns="17134" rIns="34268" bIns="17134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200150"/>
            <a:ext cx="8229600" cy="3394472"/>
          </a:xfrm>
          <a:prstGeom prst="rect">
            <a:avLst/>
          </a:prstGeom>
        </p:spPr>
        <p:txBody>
          <a:bodyPr vert="eaVert" lIns="34268" tIns="17134" rIns="34268" bIns="17134"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8"/>
            <a:ext cx="2057400" cy="4388644"/>
          </a:xfrm>
          <a:prstGeom prst="rect">
            <a:avLst/>
          </a:prstGeom>
        </p:spPr>
        <p:txBody>
          <a:bodyPr vert="eaVert" lIns="34268" tIns="17134" rIns="34268" bIns="17134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8"/>
            <a:ext cx="6115050" cy="4388644"/>
          </a:xfrm>
          <a:prstGeom prst="rect">
            <a:avLst/>
          </a:prstGeom>
        </p:spPr>
        <p:txBody>
          <a:bodyPr vert="eaVert" lIns="34268" tIns="17134" rIns="34268" bIns="17134"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21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 lIns="34268" tIns="17134" rIns="34268" bIns="17134"/>
          <a:lstStyle>
            <a:lvl1pPr marL="0" indent="0" algn="ctr">
              <a:buNone/>
              <a:defRPr/>
            </a:lvl1pPr>
            <a:lvl2pPr marL="171450" indent="0" algn="ctr">
              <a:buNone/>
              <a:defRPr/>
            </a:lvl2pPr>
            <a:lvl3pPr marL="342900" indent="0" algn="ctr">
              <a:buNone/>
              <a:defRPr/>
            </a:lvl3pPr>
            <a:lvl4pPr marL="513715" indent="0" algn="ctr">
              <a:buNone/>
              <a:defRPr/>
            </a:lvl4pPr>
            <a:lvl5pPr marL="685165" indent="0" algn="ctr">
              <a:buNone/>
              <a:defRPr/>
            </a:lvl5pPr>
            <a:lvl6pPr marL="856615" indent="0" algn="ctr">
              <a:buNone/>
              <a:defRPr/>
            </a:lvl6pPr>
            <a:lvl7pPr marL="1028065" indent="0" algn="ctr">
              <a:buNone/>
              <a:defRPr/>
            </a:lvl7pPr>
            <a:lvl8pPr marL="1199515" indent="0" algn="ctr">
              <a:buNone/>
              <a:defRPr/>
            </a:lvl8pPr>
            <a:lvl9pPr marL="1370965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00150"/>
            <a:ext cx="8229600" cy="3394472"/>
          </a:xfrm>
          <a:prstGeom prst="rect">
            <a:avLst/>
          </a:prstGeom>
        </p:spPr>
        <p:txBody>
          <a:bodyPr lIns="34268" tIns="17134" rIns="34268" bIns="17134"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114" y="3305175"/>
            <a:ext cx="7772400" cy="1021556"/>
          </a:xfrm>
        </p:spPr>
        <p:txBody>
          <a:bodyPr anchor="t"/>
          <a:lstStyle>
            <a:lvl1pPr algn="l">
              <a:defRPr sz="15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114" y="2180036"/>
            <a:ext cx="7772400" cy="1125141"/>
          </a:xfrm>
          <a:prstGeom prst="rect">
            <a:avLst/>
          </a:prstGeom>
        </p:spPr>
        <p:txBody>
          <a:bodyPr lIns="34268" tIns="17134" rIns="34268" bIns="17134" anchor="b"/>
          <a:lstStyle>
            <a:lvl1pPr marL="0" indent="0">
              <a:buNone/>
              <a:defRPr sz="800"/>
            </a:lvl1pPr>
            <a:lvl2pPr marL="171450" indent="0">
              <a:buNone/>
              <a:defRPr sz="700"/>
            </a:lvl2pPr>
            <a:lvl3pPr marL="342900" indent="0">
              <a:buNone/>
              <a:defRPr sz="600"/>
            </a:lvl3pPr>
            <a:lvl4pPr marL="513715" indent="0">
              <a:buNone/>
              <a:defRPr sz="500"/>
            </a:lvl4pPr>
            <a:lvl5pPr marL="685165" indent="0">
              <a:buNone/>
              <a:defRPr sz="500"/>
            </a:lvl5pPr>
            <a:lvl6pPr marL="856615" indent="0">
              <a:buNone/>
              <a:defRPr sz="500"/>
            </a:lvl6pPr>
            <a:lvl7pPr marL="1028065" indent="0">
              <a:buNone/>
              <a:defRPr sz="500"/>
            </a:lvl7pPr>
            <a:lvl8pPr marL="1199515" indent="0">
              <a:buNone/>
              <a:defRPr sz="500"/>
            </a:lvl8pPr>
            <a:lvl9pPr marL="1370965" indent="0">
              <a:buNone/>
              <a:defRPr sz="5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</p:spTree>
  </p:cSld>
  <p:clrMapOvr>
    <a:masterClrMapping/>
  </p:clrMapOvr>
  <p:transition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1" y="1200150"/>
            <a:ext cx="4086225" cy="3394472"/>
          </a:xfrm>
          <a:prstGeom prst="rect">
            <a:avLst/>
          </a:prstGeom>
        </p:spPr>
        <p:txBody>
          <a:bodyPr lIns="34268" tIns="17134" rIns="34268" bIns="17134"/>
          <a:lstStyle>
            <a:lvl1pPr>
              <a:defRPr sz="1100"/>
            </a:lvl1pPr>
            <a:lvl2pPr>
              <a:defRPr sz="900"/>
            </a:lvl2pPr>
            <a:lvl3pPr>
              <a:defRPr sz="800"/>
            </a:lvl3pPr>
            <a:lvl4pPr>
              <a:defRPr sz="700"/>
            </a:lvl4pPr>
            <a:lvl5pPr>
              <a:defRPr sz="700"/>
            </a:lvl5pPr>
            <a:lvl6pPr>
              <a:defRPr sz="700"/>
            </a:lvl6pPr>
            <a:lvl7pPr>
              <a:defRPr sz="700"/>
            </a:lvl7pPr>
            <a:lvl8pPr>
              <a:defRPr sz="700"/>
            </a:lvl8pPr>
            <a:lvl9pPr>
              <a:defRPr sz="7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00577" y="1200150"/>
            <a:ext cx="4086225" cy="3394472"/>
          </a:xfrm>
          <a:prstGeom prst="rect">
            <a:avLst/>
          </a:prstGeom>
        </p:spPr>
        <p:txBody>
          <a:bodyPr lIns="34268" tIns="17134" rIns="34268" bIns="17134"/>
          <a:lstStyle>
            <a:lvl1pPr>
              <a:defRPr sz="1100"/>
            </a:lvl1pPr>
            <a:lvl2pPr>
              <a:defRPr sz="900"/>
            </a:lvl2pPr>
            <a:lvl3pPr>
              <a:defRPr sz="800"/>
            </a:lvl3pPr>
            <a:lvl4pPr>
              <a:defRPr sz="700"/>
            </a:lvl4pPr>
            <a:lvl5pPr>
              <a:defRPr sz="700"/>
            </a:lvl5pPr>
            <a:lvl6pPr>
              <a:defRPr sz="700"/>
            </a:lvl6pPr>
            <a:lvl7pPr>
              <a:defRPr sz="700"/>
            </a:lvl7pPr>
            <a:lvl8pPr>
              <a:defRPr sz="700"/>
            </a:lvl8pPr>
            <a:lvl9pPr>
              <a:defRPr sz="7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1" y="1151335"/>
            <a:ext cx="4040386" cy="479822"/>
          </a:xfrm>
          <a:prstGeom prst="rect">
            <a:avLst/>
          </a:prstGeom>
        </p:spPr>
        <p:txBody>
          <a:bodyPr lIns="34268" tIns="17134" rIns="34268" bIns="17134" anchor="b"/>
          <a:lstStyle>
            <a:lvl1pPr marL="0" indent="0">
              <a:buNone/>
              <a:defRPr sz="900" b="1"/>
            </a:lvl1pPr>
            <a:lvl2pPr marL="171450" indent="0">
              <a:buNone/>
              <a:defRPr sz="800" b="1"/>
            </a:lvl2pPr>
            <a:lvl3pPr marL="342900" indent="0">
              <a:buNone/>
              <a:defRPr sz="700" b="1"/>
            </a:lvl3pPr>
            <a:lvl4pPr marL="513715" indent="0">
              <a:buNone/>
              <a:defRPr sz="600" b="1"/>
            </a:lvl4pPr>
            <a:lvl5pPr marL="685165" indent="0">
              <a:buNone/>
              <a:defRPr sz="600" b="1"/>
            </a:lvl5pPr>
            <a:lvl6pPr marL="856615" indent="0">
              <a:buNone/>
              <a:defRPr sz="600" b="1"/>
            </a:lvl6pPr>
            <a:lvl7pPr marL="1028065" indent="0">
              <a:buNone/>
              <a:defRPr sz="600" b="1"/>
            </a:lvl7pPr>
            <a:lvl8pPr marL="1199515" indent="0">
              <a:buNone/>
              <a:defRPr sz="600" b="1"/>
            </a:lvl8pPr>
            <a:lvl9pPr marL="1370965" indent="0">
              <a:buNone/>
              <a:defRPr sz="600" b="1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1" y="1631156"/>
            <a:ext cx="4040386" cy="2963466"/>
          </a:xfrm>
          <a:prstGeom prst="rect">
            <a:avLst/>
          </a:prstGeom>
        </p:spPr>
        <p:txBody>
          <a:bodyPr lIns="34268" tIns="17134" rIns="34268" bIns="17134"/>
          <a:lstStyle>
            <a:lvl1pPr>
              <a:defRPr sz="900"/>
            </a:lvl1pPr>
            <a:lvl2pPr>
              <a:defRPr sz="800"/>
            </a:lvl2pPr>
            <a:lvl3pPr>
              <a:defRPr sz="700"/>
            </a:lvl3pPr>
            <a:lvl4pPr>
              <a:defRPr sz="600"/>
            </a:lvl4pPr>
            <a:lvl5pPr>
              <a:defRPr sz="600"/>
            </a:lvl5pPr>
            <a:lvl6pPr>
              <a:defRPr sz="600"/>
            </a:lvl6pPr>
            <a:lvl7pPr>
              <a:defRPr sz="600"/>
            </a:lvl7pPr>
            <a:lvl8pPr>
              <a:defRPr sz="600"/>
            </a:lvl8pPr>
            <a:lvl9pPr>
              <a:defRPr sz="6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224" y="1151335"/>
            <a:ext cx="4041576" cy="479822"/>
          </a:xfrm>
          <a:prstGeom prst="rect">
            <a:avLst/>
          </a:prstGeom>
        </p:spPr>
        <p:txBody>
          <a:bodyPr lIns="34268" tIns="17134" rIns="34268" bIns="17134" anchor="b"/>
          <a:lstStyle>
            <a:lvl1pPr marL="0" indent="0">
              <a:buNone/>
              <a:defRPr sz="900" b="1"/>
            </a:lvl1pPr>
            <a:lvl2pPr marL="171450" indent="0">
              <a:buNone/>
              <a:defRPr sz="800" b="1"/>
            </a:lvl2pPr>
            <a:lvl3pPr marL="342900" indent="0">
              <a:buNone/>
              <a:defRPr sz="700" b="1"/>
            </a:lvl3pPr>
            <a:lvl4pPr marL="513715" indent="0">
              <a:buNone/>
              <a:defRPr sz="600" b="1"/>
            </a:lvl4pPr>
            <a:lvl5pPr marL="685165" indent="0">
              <a:buNone/>
              <a:defRPr sz="600" b="1"/>
            </a:lvl5pPr>
            <a:lvl6pPr marL="856615" indent="0">
              <a:buNone/>
              <a:defRPr sz="600" b="1"/>
            </a:lvl6pPr>
            <a:lvl7pPr marL="1028065" indent="0">
              <a:buNone/>
              <a:defRPr sz="600" b="1"/>
            </a:lvl7pPr>
            <a:lvl8pPr marL="1199515" indent="0">
              <a:buNone/>
              <a:defRPr sz="600" b="1"/>
            </a:lvl8pPr>
            <a:lvl9pPr marL="1370965" indent="0">
              <a:buNone/>
              <a:defRPr sz="600" b="1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224" y="1631156"/>
            <a:ext cx="4041576" cy="2963466"/>
          </a:xfrm>
          <a:prstGeom prst="rect">
            <a:avLst/>
          </a:prstGeom>
        </p:spPr>
        <p:txBody>
          <a:bodyPr lIns="34268" tIns="17134" rIns="34268" bIns="17134"/>
          <a:lstStyle>
            <a:lvl1pPr>
              <a:defRPr sz="900"/>
            </a:lvl1pPr>
            <a:lvl2pPr>
              <a:defRPr sz="800"/>
            </a:lvl2pPr>
            <a:lvl3pPr>
              <a:defRPr sz="700"/>
            </a:lvl3pPr>
            <a:lvl4pPr>
              <a:defRPr sz="600"/>
            </a:lvl4pPr>
            <a:lvl5pPr>
              <a:defRPr sz="600"/>
            </a:lvl5pPr>
            <a:lvl6pPr>
              <a:defRPr sz="600"/>
            </a:lvl6pPr>
            <a:lvl7pPr>
              <a:defRPr sz="600"/>
            </a:lvl7pPr>
            <a:lvl8pPr>
              <a:defRPr sz="600"/>
            </a:lvl8pPr>
            <a:lvl9pPr>
              <a:defRPr sz="6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114" y="3305175"/>
            <a:ext cx="7772400" cy="1021556"/>
          </a:xfrm>
        </p:spPr>
        <p:txBody>
          <a:bodyPr anchor="t"/>
          <a:lstStyle>
            <a:lvl1pPr algn="l">
              <a:defRPr sz="15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114" y="2180036"/>
            <a:ext cx="7772400" cy="1125141"/>
          </a:xfrm>
        </p:spPr>
        <p:txBody>
          <a:bodyPr anchor="b"/>
          <a:lstStyle>
            <a:lvl1pPr marL="0" indent="0">
              <a:buNone/>
              <a:defRPr sz="800"/>
            </a:lvl1pPr>
            <a:lvl2pPr marL="171450" indent="0">
              <a:buNone/>
              <a:defRPr sz="700"/>
            </a:lvl2pPr>
            <a:lvl3pPr marL="342900" indent="0">
              <a:buNone/>
              <a:defRPr sz="600"/>
            </a:lvl3pPr>
            <a:lvl4pPr marL="513715" indent="0">
              <a:buNone/>
              <a:defRPr sz="500"/>
            </a:lvl4pPr>
            <a:lvl5pPr marL="685165" indent="0">
              <a:buNone/>
              <a:defRPr sz="500"/>
            </a:lvl5pPr>
            <a:lvl6pPr marL="856615" indent="0">
              <a:buNone/>
              <a:defRPr sz="500"/>
            </a:lvl6pPr>
            <a:lvl7pPr marL="1028065" indent="0">
              <a:buNone/>
              <a:defRPr sz="500"/>
            </a:lvl7pPr>
            <a:lvl8pPr marL="1199515" indent="0">
              <a:buNone/>
              <a:defRPr sz="500"/>
            </a:lvl8pPr>
            <a:lvl9pPr marL="1370965" indent="0">
              <a:buNone/>
              <a:defRPr sz="5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</p:spTree>
  </p:cSld>
  <p:clrMapOvr>
    <a:masterClrMapping/>
  </p:clrMapOvr>
  <p:transition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4787"/>
            <a:ext cx="3008114" cy="871538"/>
          </a:xfrm>
        </p:spPr>
        <p:txBody>
          <a:bodyPr anchor="b"/>
          <a:lstStyle>
            <a:lvl1pPr algn="l">
              <a:defRPr sz="8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4852" y="204789"/>
            <a:ext cx="5111948" cy="4389834"/>
          </a:xfrm>
          <a:prstGeom prst="rect">
            <a:avLst/>
          </a:prstGeom>
        </p:spPr>
        <p:txBody>
          <a:bodyPr lIns="34268" tIns="17134" rIns="34268" bIns="17134"/>
          <a:lstStyle>
            <a:lvl1pPr>
              <a:defRPr sz="1200"/>
            </a:lvl1pPr>
            <a:lvl2pPr>
              <a:defRPr sz="1100"/>
            </a:lvl2pPr>
            <a:lvl3pPr>
              <a:defRPr sz="900"/>
            </a:lvl3pPr>
            <a:lvl4pPr>
              <a:defRPr sz="800"/>
            </a:lvl4pPr>
            <a:lvl5pPr>
              <a:defRPr sz="800"/>
            </a:lvl5pPr>
            <a:lvl6pPr>
              <a:defRPr sz="800"/>
            </a:lvl6pPr>
            <a:lvl7pPr>
              <a:defRPr sz="800"/>
            </a:lvl7pPr>
            <a:lvl8pPr>
              <a:defRPr sz="800"/>
            </a:lvl8pPr>
            <a:lvl9pPr>
              <a:defRPr sz="8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114" cy="3518297"/>
          </a:xfrm>
          <a:prstGeom prst="rect">
            <a:avLst/>
          </a:prstGeom>
        </p:spPr>
        <p:txBody>
          <a:bodyPr lIns="34268" tIns="17134" rIns="34268" bIns="17134"/>
          <a:lstStyle>
            <a:lvl1pPr marL="0" indent="0">
              <a:buNone/>
              <a:defRPr sz="500"/>
            </a:lvl1pPr>
            <a:lvl2pPr marL="171450" indent="0">
              <a:buNone/>
              <a:defRPr sz="500"/>
            </a:lvl2pPr>
            <a:lvl3pPr marL="342900" indent="0">
              <a:buNone/>
              <a:defRPr sz="400"/>
            </a:lvl3pPr>
            <a:lvl4pPr marL="513715" indent="0">
              <a:buNone/>
              <a:defRPr sz="300"/>
            </a:lvl4pPr>
            <a:lvl5pPr marL="685165" indent="0">
              <a:buNone/>
              <a:defRPr sz="300"/>
            </a:lvl5pPr>
            <a:lvl6pPr marL="856615" indent="0">
              <a:buNone/>
              <a:defRPr sz="300"/>
            </a:lvl6pPr>
            <a:lvl7pPr marL="1028065" indent="0">
              <a:buNone/>
              <a:defRPr sz="300"/>
            </a:lvl7pPr>
            <a:lvl8pPr marL="1199515" indent="0">
              <a:buNone/>
              <a:defRPr sz="300"/>
            </a:lvl8pPr>
            <a:lvl9pPr marL="1370965" indent="0">
              <a:buNone/>
              <a:defRPr sz="3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</p:spTree>
  </p:cSld>
  <p:clrMapOvr>
    <a:masterClrMapping/>
  </p:clrMapOvr>
  <p:transition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486" y="3600451"/>
            <a:ext cx="5486400" cy="425053"/>
          </a:xfrm>
        </p:spPr>
        <p:txBody>
          <a:bodyPr anchor="b"/>
          <a:lstStyle>
            <a:lvl1pPr algn="l">
              <a:defRPr sz="8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486" y="459581"/>
            <a:ext cx="5486400" cy="3086100"/>
          </a:xfrm>
          <a:prstGeom prst="rect">
            <a:avLst/>
          </a:prstGeom>
        </p:spPr>
        <p:txBody>
          <a:bodyPr lIns="34268" tIns="17134" rIns="34268" bIns="17134"/>
          <a:lstStyle>
            <a:lvl1pPr marL="0" indent="0">
              <a:buNone/>
              <a:defRPr sz="1200"/>
            </a:lvl1pPr>
            <a:lvl2pPr marL="171450" indent="0">
              <a:buNone/>
              <a:defRPr sz="1100"/>
            </a:lvl2pPr>
            <a:lvl3pPr marL="342900" indent="0">
              <a:buNone/>
              <a:defRPr sz="900"/>
            </a:lvl3pPr>
            <a:lvl4pPr marL="513715" indent="0">
              <a:buNone/>
              <a:defRPr sz="800"/>
            </a:lvl4pPr>
            <a:lvl5pPr marL="685165" indent="0">
              <a:buNone/>
              <a:defRPr sz="800"/>
            </a:lvl5pPr>
            <a:lvl6pPr marL="856615" indent="0">
              <a:buNone/>
              <a:defRPr sz="800"/>
            </a:lvl6pPr>
            <a:lvl7pPr marL="1028065" indent="0">
              <a:buNone/>
              <a:defRPr sz="800"/>
            </a:lvl7pPr>
            <a:lvl8pPr marL="1199515" indent="0">
              <a:buNone/>
              <a:defRPr sz="800"/>
            </a:lvl8pPr>
            <a:lvl9pPr marL="1370965" indent="0">
              <a:buNone/>
              <a:defRPr sz="800"/>
            </a:lvl9pPr>
          </a:lstStyle>
          <a:p>
            <a:pPr lvl="0"/>
            <a:endParaRPr lang="en-US" noProof="0" smtClean="0">
              <a:sym typeface="Gill Sans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486" y="4025504"/>
            <a:ext cx="5486400" cy="603647"/>
          </a:xfrm>
          <a:prstGeom prst="rect">
            <a:avLst/>
          </a:prstGeom>
        </p:spPr>
        <p:txBody>
          <a:bodyPr lIns="34268" tIns="17134" rIns="34268" bIns="17134"/>
          <a:lstStyle>
            <a:lvl1pPr marL="0" indent="0">
              <a:buNone/>
              <a:defRPr sz="500"/>
            </a:lvl1pPr>
            <a:lvl2pPr marL="171450" indent="0">
              <a:buNone/>
              <a:defRPr sz="500"/>
            </a:lvl2pPr>
            <a:lvl3pPr marL="342900" indent="0">
              <a:buNone/>
              <a:defRPr sz="400"/>
            </a:lvl3pPr>
            <a:lvl4pPr marL="513715" indent="0">
              <a:buNone/>
              <a:defRPr sz="300"/>
            </a:lvl4pPr>
            <a:lvl5pPr marL="685165" indent="0">
              <a:buNone/>
              <a:defRPr sz="300"/>
            </a:lvl5pPr>
            <a:lvl6pPr marL="856615" indent="0">
              <a:buNone/>
              <a:defRPr sz="300"/>
            </a:lvl6pPr>
            <a:lvl7pPr marL="1028065" indent="0">
              <a:buNone/>
              <a:defRPr sz="300"/>
            </a:lvl7pPr>
            <a:lvl8pPr marL="1199515" indent="0">
              <a:buNone/>
              <a:defRPr sz="300"/>
            </a:lvl8pPr>
            <a:lvl9pPr marL="1370965" indent="0">
              <a:buNone/>
              <a:defRPr sz="3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</p:spTree>
  </p:cSld>
  <p:clrMapOvr>
    <a:masterClrMapping/>
  </p:clrMapOvr>
  <p:transition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200150"/>
            <a:ext cx="8229600" cy="3394472"/>
          </a:xfrm>
          <a:prstGeom prst="rect">
            <a:avLst/>
          </a:prstGeom>
        </p:spPr>
        <p:txBody>
          <a:bodyPr vert="eaVert" lIns="34268" tIns="17134" rIns="34268" bIns="17134"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200150"/>
            <a:ext cx="2057400" cy="339447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200150"/>
            <a:ext cx="6115050" cy="3394472"/>
          </a:xfrm>
          <a:prstGeom prst="rect">
            <a:avLst/>
          </a:prstGeom>
        </p:spPr>
        <p:txBody>
          <a:bodyPr vert="eaVert" lIns="34268" tIns="17134" rIns="34268" bIns="17134"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21"/>
            <a:ext cx="7772400" cy="1102519"/>
          </a:xfrm>
          <a:prstGeom prst="rect">
            <a:avLst/>
          </a:prstGeom>
        </p:spPr>
        <p:txBody>
          <a:bodyPr lIns="34268" tIns="17134" rIns="34268" bIns="17134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171450" indent="0" algn="ctr">
              <a:buNone/>
              <a:defRPr/>
            </a:lvl2pPr>
            <a:lvl3pPr marL="342900" indent="0" algn="ctr">
              <a:buNone/>
              <a:defRPr/>
            </a:lvl3pPr>
            <a:lvl4pPr marL="513715" indent="0" algn="ctr">
              <a:buNone/>
              <a:defRPr/>
            </a:lvl4pPr>
            <a:lvl5pPr marL="685165" indent="0" algn="ctr">
              <a:buNone/>
              <a:defRPr/>
            </a:lvl5pPr>
            <a:lvl6pPr marL="856615" indent="0" algn="ctr">
              <a:buNone/>
              <a:defRPr/>
            </a:lvl6pPr>
            <a:lvl7pPr marL="1028065" indent="0" algn="ctr">
              <a:buNone/>
              <a:defRPr/>
            </a:lvl7pPr>
            <a:lvl8pPr marL="1199515" indent="0" algn="ctr">
              <a:buNone/>
              <a:defRPr/>
            </a:lvl8pPr>
            <a:lvl9pPr marL="1370965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lIns="34268" tIns="17134" rIns="34268" bIns="17134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114" y="3305175"/>
            <a:ext cx="7772400" cy="1021556"/>
          </a:xfrm>
          <a:prstGeom prst="rect">
            <a:avLst/>
          </a:prstGeom>
        </p:spPr>
        <p:txBody>
          <a:bodyPr lIns="34268" tIns="17134" rIns="34268" bIns="17134" anchor="t"/>
          <a:lstStyle>
            <a:lvl1pPr algn="l">
              <a:defRPr sz="15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114" y="2180036"/>
            <a:ext cx="7772400" cy="1125141"/>
          </a:xfrm>
        </p:spPr>
        <p:txBody>
          <a:bodyPr anchor="b"/>
          <a:lstStyle>
            <a:lvl1pPr marL="0" indent="0">
              <a:buNone/>
              <a:defRPr sz="800"/>
            </a:lvl1pPr>
            <a:lvl2pPr marL="171450" indent="0">
              <a:buNone/>
              <a:defRPr sz="700"/>
            </a:lvl2pPr>
            <a:lvl3pPr marL="342900" indent="0">
              <a:buNone/>
              <a:defRPr sz="600"/>
            </a:lvl3pPr>
            <a:lvl4pPr marL="513715" indent="0">
              <a:buNone/>
              <a:defRPr sz="500"/>
            </a:lvl4pPr>
            <a:lvl5pPr marL="685165" indent="0">
              <a:buNone/>
              <a:defRPr sz="500"/>
            </a:lvl5pPr>
            <a:lvl6pPr marL="856615" indent="0">
              <a:buNone/>
              <a:defRPr sz="500"/>
            </a:lvl6pPr>
            <a:lvl7pPr marL="1028065" indent="0">
              <a:buNone/>
              <a:defRPr sz="500"/>
            </a:lvl7pPr>
            <a:lvl8pPr marL="1199515" indent="0">
              <a:buNone/>
              <a:defRPr sz="500"/>
            </a:lvl8pPr>
            <a:lvl9pPr marL="1370965" indent="0">
              <a:buNone/>
              <a:defRPr sz="5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</p:spTree>
  </p:cSld>
  <p:clrMapOvr>
    <a:masterClrMapping/>
  </p:clrMapOvr>
  <p:transition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lIns="34268" tIns="17134" rIns="34268" bIns="17134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52464" y="666750"/>
            <a:ext cx="3890963" cy="3805238"/>
          </a:xfrm>
        </p:spPr>
        <p:txBody>
          <a:bodyPr/>
          <a:lstStyle>
            <a:lvl1pPr>
              <a:defRPr sz="1100"/>
            </a:lvl1pPr>
            <a:lvl2pPr>
              <a:defRPr sz="900"/>
            </a:lvl2pPr>
            <a:lvl3pPr>
              <a:defRPr sz="800"/>
            </a:lvl3pPr>
            <a:lvl4pPr>
              <a:defRPr sz="700"/>
            </a:lvl4pPr>
            <a:lvl5pPr>
              <a:defRPr sz="700"/>
            </a:lvl5pPr>
            <a:lvl6pPr>
              <a:defRPr sz="700"/>
            </a:lvl6pPr>
            <a:lvl7pPr>
              <a:defRPr sz="700"/>
            </a:lvl7pPr>
            <a:lvl8pPr>
              <a:defRPr sz="700"/>
            </a:lvl8pPr>
            <a:lvl9pPr>
              <a:defRPr sz="7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00577" y="666750"/>
            <a:ext cx="3890963" cy="3805238"/>
          </a:xfrm>
        </p:spPr>
        <p:txBody>
          <a:bodyPr/>
          <a:lstStyle>
            <a:lvl1pPr>
              <a:defRPr sz="1100"/>
            </a:lvl1pPr>
            <a:lvl2pPr>
              <a:defRPr sz="900"/>
            </a:lvl2pPr>
            <a:lvl3pPr>
              <a:defRPr sz="800"/>
            </a:lvl3pPr>
            <a:lvl4pPr>
              <a:defRPr sz="700"/>
            </a:lvl4pPr>
            <a:lvl5pPr>
              <a:defRPr sz="700"/>
            </a:lvl5pPr>
            <a:lvl6pPr>
              <a:defRPr sz="700"/>
            </a:lvl6pPr>
            <a:lvl7pPr>
              <a:defRPr sz="700"/>
            </a:lvl7pPr>
            <a:lvl8pPr>
              <a:defRPr sz="700"/>
            </a:lvl8pPr>
            <a:lvl9pPr>
              <a:defRPr sz="7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lIns="34268" tIns="17134" rIns="34268" bIns="17134"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1" y="1151335"/>
            <a:ext cx="4040386" cy="479822"/>
          </a:xfrm>
        </p:spPr>
        <p:txBody>
          <a:bodyPr anchor="b"/>
          <a:lstStyle>
            <a:lvl1pPr marL="0" indent="0">
              <a:buNone/>
              <a:defRPr sz="900" b="1"/>
            </a:lvl1pPr>
            <a:lvl2pPr marL="171450" indent="0">
              <a:buNone/>
              <a:defRPr sz="800" b="1"/>
            </a:lvl2pPr>
            <a:lvl3pPr marL="342900" indent="0">
              <a:buNone/>
              <a:defRPr sz="700" b="1"/>
            </a:lvl3pPr>
            <a:lvl4pPr marL="513715" indent="0">
              <a:buNone/>
              <a:defRPr sz="600" b="1"/>
            </a:lvl4pPr>
            <a:lvl5pPr marL="685165" indent="0">
              <a:buNone/>
              <a:defRPr sz="600" b="1"/>
            </a:lvl5pPr>
            <a:lvl6pPr marL="856615" indent="0">
              <a:buNone/>
              <a:defRPr sz="600" b="1"/>
            </a:lvl6pPr>
            <a:lvl7pPr marL="1028065" indent="0">
              <a:buNone/>
              <a:defRPr sz="600" b="1"/>
            </a:lvl7pPr>
            <a:lvl8pPr marL="1199515" indent="0">
              <a:buNone/>
              <a:defRPr sz="600" b="1"/>
            </a:lvl8pPr>
            <a:lvl9pPr marL="1370965" indent="0">
              <a:buNone/>
              <a:defRPr sz="600" b="1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1" y="1631156"/>
            <a:ext cx="4040386" cy="2963466"/>
          </a:xfrm>
        </p:spPr>
        <p:txBody>
          <a:bodyPr/>
          <a:lstStyle>
            <a:lvl1pPr>
              <a:defRPr sz="900"/>
            </a:lvl1pPr>
            <a:lvl2pPr>
              <a:defRPr sz="800"/>
            </a:lvl2pPr>
            <a:lvl3pPr>
              <a:defRPr sz="700"/>
            </a:lvl3pPr>
            <a:lvl4pPr>
              <a:defRPr sz="600"/>
            </a:lvl4pPr>
            <a:lvl5pPr>
              <a:defRPr sz="600"/>
            </a:lvl5pPr>
            <a:lvl6pPr>
              <a:defRPr sz="600"/>
            </a:lvl6pPr>
            <a:lvl7pPr>
              <a:defRPr sz="600"/>
            </a:lvl7pPr>
            <a:lvl8pPr>
              <a:defRPr sz="600"/>
            </a:lvl8pPr>
            <a:lvl9pPr>
              <a:defRPr sz="6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224" y="1151335"/>
            <a:ext cx="4041576" cy="479822"/>
          </a:xfrm>
        </p:spPr>
        <p:txBody>
          <a:bodyPr anchor="b"/>
          <a:lstStyle>
            <a:lvl1pPr marL="0" indent="0">
              <a:buNone/>
              <a:defRPr sz="900" b="1"/>
            </a:lvl1pPr>
            <a:lvl2pPr marL="171450" indent="0">
              <a:buNone/>
              <a:defRPr sz="800" b="1"/>
            </a:lvl2pPr>
            <a:lvl3pPr marL="342900" indent="0">
              <a:buNone/>
              <a:defRPr sz="700" b="1"/>
            </a:lvl3pPr>
            <a:lvl4pPr marL="513715" indent="0">
              <a:buNone/>
              <a:defRPr sz="600" b="1"/>
            </a:lvl4pPr>
            <a:lvl5pPr marL="685165" indent="0">
              <a:buNone/>
              <a:defRPr sz="600" b="1"/>
            </a:lvl5pPr>
            <a:lvl6pPr marL="856615" indent="0">
              <a:buNone/>
              <a:defRPr sz="600" b="1"/>
            </a:lvl6pPr>
            <a:lvl7pPr marL="1028065" indent="0">
              <a:buNone/>
              <a:defRPr sz="600" b="1"/>
            </a:lvl7pPr>
            <a:lvl8pPr marL="1199515" indent="0">
              <a:buNone/>
              <a:defRPr sz="600" b="1"/>
            </a:lvl8pPr>
            <a:lvl9pPr marL="1370965" indent="0">
              <a:buNone/>
              <a:defRPr sz="600" b="1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224" y="1631156"/>
            <a:ext cx="4041576" cy="2963466"/>
          </a:xfrm>
        </p:spPr>
        <p:txBody>
          <a:bodyPr/>
          <a:lstStyle>
            <a:lvl1pPr>
              <a:defRPr sz="900"/>
            </a:lvl1pPr>
            <a:lvl2pPr>
              <a:defRPr sz="800"/>
            </a:lvl2pPr>
            <a:lvl3pPr>
              <a:defRPr sz="700"/>
            </a:lvl3pPr>
            <a:lvl4pPr>
              <a:defRPr sz="600"/>
            </a:lvl4pPr>
            <a:lvl5pPr>
              <a:defRPr sz="600"/>
            </a:lvl5pPr>
            <a:lvl6pPr>
              <a:defRPr sz="600"/>
            </a:lvl6pPr>
            <a:lvl7pPr>
              <a:defRPr sz="600"/>
            </a:lvl7pPr>
            <a:lvl8pPr>
              <a:defRPr sz="600"/>
            </a:lvl8pPr>
            <a:lvl9pPr>
              <a:defRPr sz="6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lIns="34268" tIns="17134" rIns="34268" bIns="17134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52464" y="1462089"/>
            <a:ext cx="3890963" cy="3205163"/>
          </a:xfrm>
        </p:spPr>
        <p:txBody>
          <a:bodyPr/>
          <a:lstStyle>
            <a:lvl1pPr>
              <a:defRPr sz="1100"/>
            </a:lvl1pPr>
            <a:lvl2pPr>
              <a:defRPr sz="900"/>
            </a:lvl2pPr>
            <a:lvl3pPr>
              <a:defRPr sz="800"/>
            </a:lvl3pPr>
            <a:lvl4pPr>
              <a:defRPr sz="700"/>
            </a:lvl4pPr>
            <a:lvl5pPr>
              <a:defRPr sz="700"/>
            </a:lvl5pPr>
            <a:lvl6pPr>
              <a:defRPr sz="700"/>
            </a:lvl6pPr>
            <a:lvl7pPr>
              <a:defRPr sz="700"/>
            </a:lvl7pPr>
            <a:lvl8pPr>
              <a:defRPr sz="700"/>
            </a:lvl8pPr>
            <a:lvl9pPr>
              <a:defRPr sz="7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00577" y="1462089"/>
            <a:ext cx="3890963" cy="3205163"/>
          </a:xfrm>
        </p:spPr>
        <p:txBody>
          <a:bodyPr/>
          <a:lstStyle>
            <a:lvl1pPr>
              <a:defRPr sz="1100"/>
            </a:lvl1pPr>
            <a:lvl2pPr>
              <a:defRPr sz="900"/>
            </a:lvl2pPr>
            <a:lvl3pPr>
              <a:defRPr sz="800"/>
            </a:lvl3pPr>
            <a:lvl4pPr>
              <a:defRPr sz="700"/>
            </a:lvl4pPr>
            <a:lvl5pPr>
              <a:defRPr sz="700"/>
            </a:lvl5pPr>
            <a:lvl6pPr>
              <a:defRPr sz="700"/>
            </a:lvl6pPr>
            <a:lvl7pPr>
              <a:defRPr sz="700"/>
            </a:lvl7pPr>
            <a:lvl8pPr>
              <a:defRPr sz="700"/>
            </a:lvl8pPr>
            <a:lvl9pPr>
              <a:defRPr sz="7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4787"/>
            <a:ext cx="3008114" cy="871538"/>
          </a:xfrm>
          <a:prstGeom prst="rect">
            <a:avLst/>
          </a:prstGeom>
        </p:spPr>
        <p:txBody>
          <a:bodyPr lIns="34268" tIns="17134" rIns="34268" bIns="17134" anchor="b"/>
          <a:lstStyle>
            <a:lvl1pPr algn="l">
              <a:defRPr sz="8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4852" y="204789"/>
            <a:ext cx="5111948" cy="4389834"/>
          </a:xfrm>
        </p:spPr>
        <p:txBody>
          <a:bodyPr/>
          <a:lstStyle>
            <a:lvl1pPr>
              <a:defRPr sz="1200"/>
            </a:lvl1pPr>
            <a:lvl2pPr>
              <a:defRPr sz="1100"/>
            </a:lvl2pPr>
            <a:lvl3pPr>
              <a:defRPr sz="900"/>
            </a:lvl3pPr>
            <a:lvl4pPr>
              <a:defRPr sz="800"/>
            </a:lvl4pPr>
            <a:lvl5pPr>
              <a:defRPr sz="800"/>
            </a:lvl5pPr>
            <a:lvl6pPr>
              <a:defRPr sz="800"/>
            </a:lvl6pPr>
            <a:lvl7pPr>
              <a:defRPr sz="800"/>
            </a:lvl7pPr>
            <a:lvl8pPr>
              <a:defRPr sz="800"/>
            </a:lvl8pPr>
            <a:lvl9pPr>
              <a:defRPr sz="8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114" cy="3518297"/>
          </a:xfrm>
        </p:spPr>
        <p:txBody>
          <a:bodyPr/>
          <a:lstStyle>
            <a:lvl1pPr marL="0" indent="0">
              <a:buNone/>
              <a:defRPr sz="500"/>
            </a:lvl1pPr>
            <a:lvl2pPr marL="171450" indent="0">
              <a:buNone/>
              <a:defRPr sz="500"/>
            </a:lvl2pPr>
            <a:lvl3pPr marL="342900" indent="0">
              <a:buNone/>
              <a:defRPr sz="400"/>
            </a:lvl3pPr>
            <a:lvl4pPr marL="513715" indent="0">
              <a:buNone/>
              <a:defRPr sz="300"/>
            </a:lvl4pPr>
            <a:lvl5pPr marL="685165" indent="0">
              <a:buNone/>
              <a:defRPr sz="300"/>
            </a:lvl5pPr>
            <a:lvl6pPr marL="856615" indent="0">
              <a:buNone/>
              <a:defRPr sz="300"/>
            </a:lvl6pPr>
            <a:lvl7pPr marL="1028065" indent="0">
              <a:buNone/>
              <a:defRPr sz="300"/>
            </a:lvl7pPr>
            <a:lvl8pPr marL="1199515" indent="0">
              <a:buNone/>
              <a:defRPr sz="300"/>
            </a:lvl8pPr>
            <a:lvl9pPr marL="1370965" indent="0">
              <a:buNone/>
              <a:defRPr sz="3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</p:spTree>
  </p:cSld>
  <p:clrMapOvr>
    <a:masterClrMapping/>
  </p:clrMapOvr>
  <p:transition/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486" y="3600451"/>
            <a:ext cx="5486400" cy="425053"/>
          </a:xfrm>
          <a:prstGeom prst="rect">
            <a:avLst/>
          </a:prstGeom>
        </p:spPr>
        <p:txBody>
          <a:bodyPr lIns="34268" tIns="17134" rIns="34268" bIns="17134" anchor="b"/>
          <a:lstStyle>
            <a:lvl1pPr algn="l">
              <a:defRPr sz="8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486" y="459581"/>
            <a:ext cx="5486400" cy="3086100"/>
          </a:xfrm>
        </p:spPr>
        <p:txBody>
          <a:bodyPr/>
          <a:lstStyle>
            <a:lvl1pPr marL="0" indent="0">
              <a:buNone/>
              <a:defRPr sz="1200"/>
            </a:lvl1pPr>
            <a:lvl2pPr marL="171450" indent="0">
              <a:buNone/>
              <a:defRPr sz="1100"/>
            </a:lvl2pPr>
            <a:lvl3pPr marL="342900" indent="0">
              <a:buNone/>
              <a:defRPr sz="900"/>
            </a:lvl3pPr>
            <a:lvl4pPr marL="513715" indent="0">
              <a:buNone/>
              <a:defRPr sz="800"/>
            </a:lvl4pPr>
            <a:lvl5pPr marL="685165" indent="0">
              <a:buNone/>
              <a:defRPr sz="800"/>
            </a:lvl5pPr>
            <a:lvl6pPr marL="856615" indent="0">
              <a:buNone/>
              <a:defRPr sz="800"/>
            </a:lvl6pPr>
            <a:lvl7pPr marL="1028065" indent="0">
              <a:buNone/>
              <a:defRPr sz="800"/>
            </a:lvl7pPr>
            <a:lvl8pPr marL="1199515" indent="0">
              <a:buNone/>
              <a:defRPr sz="800"/>
            </a:lvl8pPr>
            <a:lvl9pPr marL="1370965" indent="0">
              <a:buNone/>
              <a:defRPr sz="800"/>
            </a:lvl9pPr>
          </a:lstStyle>
          <a:p>
            <a:pPr lvl="0"/>
            <a:endParaRPr lang="en-US" noProof="0" smtClean="0">
              <a:sym typeface="Gill Sans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486" y="4025504"/>
            <a:ext cx="5486400" cy="603647"/>
          </a:xfrm>
        </p:spPr>
        <p:txBody>
          <a:bodyPr/>
          <a:lstStyle>
            <a:lvl1pPr marL="0" indent="0">
              <a:buNone/>
              <a:defRPr sz="500"/>
            </a:lvl1pPr>
            <a:lvl2pPr marL="171450" indent="0">
              <a:buNone/>
              <a:defRPr sz="500"/>
            </a:lvl2pPr>
            <a:lvl3pPr marL="342900" indent="0">
              <a:buNone/>
              <a:defRPr sz="400"/>
            </a:lvl3pPr>
            <a:lvl4pPr marL="513715" indent="0">
              <a:buNone/>
              <a:defRPr sz="300"/>
            </a:lvl4pPr>
            <a:lvl5pPr marL="685165" indent="0">
              <a:buNone/>
              <a:defRPr sz="300"/>
            </a:lvl5pPr>
            <a:lvl6pPr marL="856615" indent="0">
              <a:buNone/>
              <a:defRPr sz="300"/>
            </a:lvl6pPr>
            <a:lvl7pPr marL="1028065" indent="0">
              <a:buNone/>
              <a:defRPr sz="300"/>
            </a:lvl7pPr>
            <a:lvl8pPr marL="1199515" indent="0">
              <a:buNone/>
              <a:defRPr sz="300"/>
            </a:lvl8pPr>
            <a:lvl9pPr marL="1370965" indent="0">
              <a:buNone/>
              <a:defRPr sz="3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</p:spTree>
  </p:cSld>
  <p:clrMapOvr>
    <a:masterClrMapping/>
  </p:clrMapOvr>
  <p:transition/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lIns="34268" tIns="17134" rIns="34268" bIns="17134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81"/>
            <a:ext cx="2057400" cy="4266009"/>
          </a:xfrm>
          <a:prstGeom prst="rect">
            <a:avLst/>
          </a:prstGeom>
        </p:spPr>
        <p:txBody>
          <a:bodyPr vert="eaVert" lIns="34268" tIns="17134" rIns="34268" bIns="17134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81"/>
            <a:ext cx="6115050" cy="4266009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21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 lIns="34268" tIns="17134" rIns="34268" bIns="17134"/>
          <a:lstStyle>
            <a:lvl1pPr marL="0" indent="0" algn="ctr">
              <a:buNone/>
              <a:defRPr/>
            </a:lvl1pPr>
            <a:lvl2pPr marL="171450" indent="0" algn="ctr">
              <a:buNone/>
              <a:defRPr/>
            </a:lvl2pPr>
            <a:lvl3pPr marL="342900" indent="0" algn="ctr">
              <a:buNone/>
              <a:defRPr/>
            </a:lvl3pPr>
            <a:lvl4pPr marL="513715" indent="0" algn="ctr">
              <a:buNone/>
              <a:defRPr/>
            </a:lvl4pPr>
            <a:lvl5pPr marL="685165" indent="0" algn="ctr">
              <a:buNone/>
              <a:defRPr/>
            </a:lvl5pPr>
            <a:lvl6pPr marL="856615" indent="0" algn="ctr">
              <a:buNone/>
              <a:defRPr/>
            </a:lvl6pPr>
            <a:lvl7pPr marL="1028065" indent="0" algn="ctr">
              <a:buNone/>
              <a:defRPr/>
            </a:lvl7pPr>
            <a:lvl8pPr marL="1199515" indent="0" algn="ctr">
              <a:buNone/>
              <a:defRPr/>
            </a:lvl8pPr>
            <a:lvl9pPr marL="1370965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00150"/>
            <a:ext cx="8229600" cy="3394472"/>
          </a:xfrm>
          <a:prstGeom prst="rect">
            <a:avLst/>
          </a:prstGeom>
        </p:spPr>
        <p:txBody>
          <a:bodyPr lIns="34268" tIns="17134" rIns="34268" bIns="17134"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114" y="3305175"/>
            <a:ext cx="7772400" cy="1021556"/>
          </a:xfrm>
        </p:spPr>
        <p:txBody>
          <a:bodyPr anchor="t"/>
          <a:lstStyle>
            <a:lvl1pPr algn="l">
              <a:defRPr sz="15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114" y="2180036"/>
            <a:ext cx="7772400" cy="1125141"/>
          </a:xfrm>
          <a:prstGeom prst="rect">
            <a:avLst/>
          </a:prstGeom>
        </p:spPr>
        <p:txBody>
          <a:bodyPr lIns="34268" tIns="17134" rIns="34268" bIns="17134" anchor="b"/>
          <a:lstStyle>
            <a:lvl1pPr marL="0" indent="0">
              <a:buNone/>
              <a:defRPr sz="800"/>
            </a:lvl1pPr>
            <a:lvl2pPr marL="171450" indent="0">
              <a:buNone/>
              <a:defRPr sz="700"/>
            </a:lvl2pPr>
            <a:lvl3pPr marL="342900" indent="0">
              <a:buNone/>
              <a:defRPr sz="600"/>
            </a:lvl3pPr>
            <a:lvl4pPr marL="513715" indent="0">
              <a:buNone/>
              <a:defRPr sz="500"/>
            </a:lvl4pPr>
            <a:lvl5pPr marL="685165" indent="0">
              <a:buNone/>
              <a:defRPr sz="500"/>
            </a:lvl5pPr>
            <a:lvl6pPr marL="856615" indent="0">
              <a:buNone/>
              <a:defRPr sz="500"/>
            </a:lvl6pPr>
            <a:lvl7pPr marL="1028065" indent="0">
              <a:buNone/>
              <a:defRPr sz="500"/>
            </a:lvl7pPr>
            <a:lvl8pPr marL="1199515" indent="0">
              <a:buNone/>
              <a:defRPr sz="500"/>
            </a:lvl8pPr>
            <a:lvl9pPr marL="1370965" indent="0">
              <a:buNone/>
              <a:defRPr sz="5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</p:spTree>
  </p:cSld>
  <p:clrMapOvr>
    <a:masterClrMapping/>
  </p:clrMapOvr>
  <p:transition/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1" y="1200150"/>
            <a:ext cx="4086225" cy="3394472"/>
          </a:xfrm>
          <a:prstGeom prst="rect">
            <a:avLst/>
          </a:prstGeom>
        </p:spPr>
        <p:txBody>
          <a:bodyPr lIns="34268" tIns="17134" rIns="34268" bIns="17134"/>
          <a:lstStyle>
            <a:lvl1pPr>
              <a:defRPr sz="1100"/>
            </a:lvl1pPr>
            <a:lvl2pPr>
              <a:defRPr sz="900"/>
            </a:lvl2pPr>
            <a:lvl3pPr>
              <a:defRPr sz="800"/>
            </a:lvl3pPr>
            <a:lvl4pPr>
              <a:defRPr sz="700"/>
            </a:lvl4pPr>
            <a:lvl5pPr>
              <a:defRPr sz="700"/>
            </a:lvl5pPr>
            <a:lvl6pPr>
              <a:defRPr sz="700"/>
            </a:lvl6pPr>
            <a:lvl7pPr>
              <a:defRPr sz="700"/>
            </a:lvl7pPr>
            <a:lvl8pPr>
              <a:defRPr sz="700"/>
            </a:lvl8pPr>
            <a:lvl9pPr>
              <a:defRPr sz="7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00577" y="1200150"/>
            <a:ext cx="4086225" cy="3394472"/>
          </a:xfrm>
          <a:prstGeom prst="rect">
            <a:avLst/>
          </a:prstGeom>
        </p:spPr>
        <p:txBody>
          <a:bodyPr lIns="34268" tIns="17134" rIns="34268" bIns="17134"/>
          <a:lstStyle>
            <a:lvl1pPr>
              <a:defRPr sz="1100"/>
            </a:lvl1pPr>
            <a:lvl2pPr>
              <a:defRPr sz="900"/>
            </a:lvl2pPr>
            <a:lvl3pPr>
              <a:defRPr sz="800"/>
            </a:lvl3pPr>
            <a:lvl4pPr>
              <a:defRPr sz="700"/>
            </a:lvl4pPr>
            <a:lvl5pPr>
              <a:defRPr sz="700"/>
            </a:lvl5pPr>
            <a:lvl6pPr>
              <a:defRPr sz="700"/>
            </a:lvl6pPr>
            <a:lvl7pPr>
              <a:defRPr sz="700"/>
            </a:lvl7pPr>
            <a:lvl8pPr>
              <a:defRPr sz="700"/>
            </a:lvl8pPr>
            <a:lvl9pPr>
              <a:defRPr sz="7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1" y="1151335"/>
            <a:ext cx="4040386" cy="479822"/>
          </a:xfrm>
          <a:prstGeom prst="rect">
            <a:avLst/>
          </a:prstGeom>
        </p:spPr>
        <p:txBody>
          <a:bodyPr lIns="34268" tIns="17134" rIns="34268" bIns="17134" anchor="b"/>
          <a:lstStyle>
            <a:lvl1pPr marL="0" indent="0">
              <a:buNone/>
              <a:defRPr sz="900" b="1"/>
            </a:lvl1pPr>
            <a:lvl2pPr marL="171450" indent="0">
              <a:buNone/>
              <a:defRPr sz="800" b="1"/>
            </a:lvl2pPr>
            <a:lvl3pPr marL="342900" indent="0">
              <a:buNone/>
              <a:defRPr sz="700" b="1"/>
            </a:lvl3pPr>
            <a:lvl4pPr marL="513715" indent="0">
              <a:buNone/>
              <a:defRPr sz="600" b="1"/>
            </a:lvl4pPr>
            <a:lvl5pPr marL="685165" indent="0">
              <a:buNone/>
              <a:defRPr sz="600" b="1"/>
            </a:lvl5pPr>
            <a:lvl6pPr marL="856615" indent="0">
              <a:buNone/>
              <a:defRPr sz="600" b="1"/>
            </a:lvl6pPr>
            <a:lvl7pPr marL="1028065" indent="0">
              <a:buNone/>
              <a:defRPr sz="600" b="1"/>
            </a:lvl7pPr>
            <a:lvl8pPr marL="1199515" indent="0">
              <a:buNone/>
              <a:defRPr sz="600" b="1"/>
            </a:lvl8pPr>
            <a:lvl9pPr marL="1370965" indent="0">
              <a:buNone/>
              <a:defRPr sz="600" b="1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1" y="1631156"/>
            <a:ext cx="4040386" cy="2963466"/>
          </a:xfrm>
          <a:prstGeom prst="rect">
            <a:avLst/>
          </a:prstGeom>
        </p:spPr>
        <p:txBody>
          <a:bodyPr lIns="34268" tIns="17134" rIns="34268" bIns="17134"/>
          <a:lstStyle>
            <a:lvl1pPr>
              <a:defRPr sz="900"/>
            </a:lvl1pPr>
            <a:lvl2pPr>
              <a:defRPr sz="800"/>
            </a:lvl2pPr>
            <a:lvl3pPr>
              <a:defRPr sz="700"/>
            </a:lvl3pPr>
            <a:lvl4pPr>
              <a:defRPr sz="600"/>
            </a:lvl4pPr>
            <a:lvl5pPr>
              <a:defRPr sz="600"/>
            </a:lvl5pPr>
            <a:lvl6pPr>
              <a:defRPr sz="600"/>
            </a:lvl6pPr>
            <a:lvl7pPr>
              <a:defRPr sz="600"/>
            </a:lvl7pPr>
            <a:lvl8pPr>
              <a:defRPr sz="600"/>
            </a:lvl8pPr>
            <a:lvl9pPr>
              <a:defRPr sz="6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224" y="1151335"/>
            <a:ext cx="4041576" cy="479822"/>
          </a:xfrm>
          <a:prstGeom prst="rect">
            <a:avLst/>
          </a:prstGeom>
        </p:spPr>
        <p:txBody>
          <a:bodyPr lIns="34268" tIns="17134" rIns="34268" bIns="17134" anchor="b"/>
          <a:lstStyle>
            <a:lvl1pPr marL="0" indent="0">
              <a:buNone/>
              <a:defRPr sz="900" b="1"/>
            </a:lvl1pPr>
            <a:lvl2pPr marL="171450" indent="0">
              <a:buNone/>
              <a:defRPr sz="800" b="1"/>
            </a:lvl2pPr>
            <a:lvl3pPr marL="342900" indent="0">
              <a:buNone/>
              <a:defRPr sz="700" b="1"/>
            </a:lvl3pPr>
            <a:lvl4pPr marL="513715" indent="0">
              <a:buNone/>
              <a:defRPr sz="600" b="1"/>
            </a:lvl4pPr>
            <a:lvl5pPr marL="685165" indent="0">
              <a:buNone/>
              <a:defRPr sz="600" b="1"/>
            </a:lvl5pPr>
            <a:lvl6pPr marL="856615" indent="0">
              <a:buNone/>
              <a:defRPr sz="600" b="1"/>
            </a:lvl6pPr>
            <a:lvl7pPr marL="1028065" indent="0">
              <a:buNone/>
              <a:defRPr sz="600" b="1"/>
            </a:lvl7pPr>
            <a:lvl8pPr marL="1199515" indent="0">
              <a:buNone/>
              <a:defRPr sz="600" b="1"/>
            </a:lvl8pPr>
            <a:lvl9pPr marL="1370965" indent="0">
              <a:buNone/>
              <a:defRPr sz="600" b="1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224" y="1631156"/>
            <a:ext cx="4041576" cy="2963466"/>
          </a:xfrm>
          <a:prstGeom prst="rect">
            <a:avLst/>
          </a:prstGeom>
        </p:spPr>
        <p:txBody>
          <a:bodyPr lIns="34268" tIns="17134" rIns="34268" bIns="17134"/>
          <a:lstStyle>
            <a:lvl1pPr>
              <a:defRPr sz="900"/>
            </a:lvl1pPr>
            <a:lvl2pPr>
              <a:defRPr sz="800"/>
            </a:lvl2pPr>
            <a:lvl3pPr>
              <a:defRPr sz="700"/>
            </a:lvl3pPr>
            <a:lvl4pPr>
              <a:defRPr sz="600"/>
            </a:lvl4pPr>
            <a:lvl5pPr>
              <a:defRPr sz="600"/>
            </a:lvl5pPr>
            <a:lvl6pPr>
              <a:defRPr sz="600"/>
            </a:lvl6pPr>
            <a:lvl7pPr>
              <a:defRPr sz="600"/>
            </a:lvl7pPr>
            <a:lvl8pPr>
              <a:defRPr sz="600"/>
            </a:lvl8pPr>
            <a:lvl9pPr>
              <a:defRPr sz="6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1" y="1151335"/>
            <a:ext cx="4040386" cy="479822"/>
          </a:xfrm>
        </p:spPr>
        <p:txBody>
          <a:bodyPr anchor="b"/>
          <a:lstStyle>
            <a:lvl1pPr marL="0" indent="0">
              <a:buNone/>
              <a:defRPr sz="900" b="1"/>
            </a:lvl1pPr>
            <a:lvl2pPr marL="171450" indent="0">
              <a:buNone/>
              <a:defRPr sz="800" b="1"/>
            </a:lvl2pPr>
            <a:lvl3pPr marL="342900" indent="0">
              <a:buNone/>
              <a:defRPr sz="700" b="1"/>
            </a:lvl3pPr>
            <a:lvl4pPr marL="513715" indent="0">
              <a:buNone/>
              <a:defRPr sz="600" b="1"/>
            </a:lvl4pPr>
            <a:lvl5pPr marL="685165" indent="0">
              <a:buNone/>
              <a:defRPr sz="600" b="1"/>
            </a:lvl5pPr>
            <a:lvl6pPr marL="856615" indent="0">
              <a:buNone/>
              <a:defRPr sz="600" b="1"/>
            </a:lvl6pPr>
            <a:lvl7pPr marL="1028065" indent="0">
              <a:buNone/>
              <a:defRPr sz="600" b="1"/>
            </a:lvl7pPr>
            <a:lvl8pPr marL="1199515" indent="0">
              <a:buNone/>
              <a:defRPr sz="600" b="1"/>
            </a:lvl8pPr>
            <a:lvl9pPr marL="1370965" indent="0">
              <a:buNone/>
              <a:defRPr sz="600" b="1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1" y="1631156"/>
            <a:ext cx="4040386" cy="2963466"/>
          </a:xfrm>
        </p:spPr>
        <p:txBody>
          <a:bodyPr/>
          <a:lstStyle>
            <a:lvl1pPr>
              <a:defRPr sz="900"/>
            </a:lvl1pPr>
            <a:lvl2pPr>
              <a:defRPr sz="800"/>
            </a:lvl2pPr>
            <a:lvl3pPr>
              <a:defRPr sz="700"/>
            </a:lvl3pPr>
            <a:lvl4pPr>
              <a:defRPr sz="600"/>
            </a:lvl4pPr>
            <a:lvl5pPr>
              <a:defRPr sz="600"/>
            </a:lvl5pPr>
            <a:lvl6pPr>
              <a:defRPr sz="600"/>
            </a:lvl6pPr>
            <a:lvl7pPr>
              <a:defRPr sz="600"/>
            </a:lvl7pPr>
            <a:lvl8pPr>
              <a:defRPr sz="600"/>
            </a:lvl8pPr>
            <a:lvl9pPr>
              <a:defRPr sz="6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224" y="1151335"/>
            <a:ext cx="4041576" cy="479822"/>
          </a:xfrm>
        </p:spPr>
        <p:txBody>
          <a:bodyPr anchor="b"/>
          <a:lstStyle>
            <a:lvl1pPr marL="0" indent="0">
              <a:buNone/>
              <a:defRPr sz="900" b="1"/>
            </a:lvl1pPr>
            <a:lvl2pPr marL="171450" indent="0">
              <a:buNone/>
              <a:defRPr sz="800" b="1"/>
            </a:lvl2pPr>
            <a:lvl3pPr marL="342900" indent="0">
              <a:buNone/>
              <a:defRPr sz="700" b="1"/>
            </a:lvl3pPr>
            <a:lvl4pPr marL="513715" indent="0">
              <a:buNone/>
              <a:defRPr sz="600" b="1"/>
            </a:lvl4pPr>
            <a:lvl5pPr marL="685165" indent="0">
              <a:buNone/>
              <a:defRPr sz="600" b="1"/>
            </a:lvl5pPr>
            <a:lvl6pPr marL="856615" indent="0">
              <a:buNone/>
              <a:defRPr sz="600" b="1"/>
            </a:lvl6pPr>
            <a:lvl7pPr marL="1028065" indent="0">
              <a:buNone/>
              <a:defRPr sz="600" b="1"/>
            </a:lvl7pPr>
            <a:lvl8pPr marL="1199515" indent="0">
              <a:buNone/>
              <a:defRPr sz="600" b="1"/>
            </a:lvl8pPr>
            <a:lvl9pPr marL="1370965" indent="0">
              <a:buNone/>
              <a:defRPr sz="600" b="1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224" y="1631156"/>
            <a:ext cx="4041576" cy="2963466"/>
          </a:xfrm>
        </p:spPr>
        <p:txBody>
          <a:bodyPr/>
          <a:lstStyle>
            <a:lvl1pPr>
              <a:defRPr sz="900"/>
            </a:lvl1pPr>
            <a:lvl2pPr>
              <a:defRPr sz="800"/>
            </a:lvl2pPr>
            <a:lvl3pPr>
              <a:defRPr sz="700"/>
            </a:lvl3pPr>
            <a:lvl4pPr>
              <a:defRPr sz="600"/>
            </a:lvl4pPr>
            <a:lvl5pPr>
              <a:defRPr sz="600"/>
            </a:lvl5pPr>
            <a:lvl6pPr>
              <a:defRPr sz="600"/>
            </a:lvl6pPr>
            <a:lvl7pPr>
              <a:defRPr sz="600"/>
            </a:lvl7pPr>
            <a:lvl8pPr>
              <a:defRPr sz="600"/>
            </a:lvl8pPr>
            <a:lvl9pPr>
              <a:defRPr sz="6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4787"/>
            <a:ext cx="3008114" cy="871538"/>
          </a:xfrm>
        </p:spPr>
        <p:txBody>
          <a:bodyPr anchor="b"/>
          <a:lstStyle>
            <a:lvl1pPr algn="l">
              <a:defRPr sz="8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4852" y="204789"/>
            <a:ext cx="5111948" cy="4389834"/>
          </a:xfrm>
          <a:prstGeom prst="rect">
            <a:avLst/>
          </a:prstGeom>
        </p:spPr>
        <p:txBody>
          <a:bodyPr lIns="34268" tIns="17134" rIns="34268" bIns="17134"/>
          <a:lstStyle>
            <a:lvl1pPr>
              <a:defRPr sz="1200"/>
            </a:lvl1pPr>
            <a:lvl2pPr>
              <a:defRPr sz="1100"/>
            </a:lvl2pPr>
            <a:lvl3pPr>
              <a:defRPr sz="900"/>
            </a:lvl3pPr>
            <a:lvl4pPr>
              <a:defRPr sz="800"/>
            </a:lvl4pPr>
            <a:lvl5pPr>
              <a:defRPr sz="800"/>
            </a:lvl5pPr>
            <a:lvl6pPr>
              <a:defRPr sz="800"/>
            </a:lvl6pPr>
            <a:lvl7pPr>
              <a:defRPr sz="800"/>
            </a:lvl7pPr>
            <a:lvl8pPr>
              <a:defRPr sz="800"/>
            </a:lvl8pPr>
            <a:lvl9pPr>
              <a:defRPr sz="8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114" cy="3518297"/>
          </a:xfrm>
          <a:prstGeom prst="rect">
            <a:avLst/>
          </a:prstGeom>
        </p:spPr>
        <p:txBody>
          <a:bodyPr lIns="34268" tIns="17134" rIns="34268" bIns="17134"/>
          <a:lstStyle>
            <a:lvl1pPr marL="0" indent="0">
              <a:buNone/>
              <a:defRPr sz="500"/>
            </a:lvl1pPr>
            <a:lvl2pPr marL="171450" indent="0">
              <a:buNone/>
              <a:defRPr sz="500"/>
            </a:lvl2pPr>
            <a:lvl3pPr marL="342900" indent="0">
              <a:buNone/>
              <a:defRPr sz="400"/>
            </a:lvl3pPr>
            <a:lvl4pPr marL="513715" indent="0">
              <a:buNone/>
              <a:defRPr sz="300"/>
            </a:lvl4pPr>
            <a:lvl5pPr marL="685165" indent="0">
              <a:buNone/>
              <a:defRPr sz="300"/>
            </a:lvl5pPr>
            <a:lvl6pPr marL="856615" indent="0">
              <a:buNone/>
              <a:defRPr sz="300"/>
            </a:lvl6pPr>
            <a:lvl7pPr marL="1028065" indent="0">
              <a:buNone/>
              <a:defRPr sz="300"/>
            </a:lvl7pPr>
            <a:lvl8pPr marL="1199515" indent="0">
              <a:buNone/>
              <a:defRPr sz="300"/>
            </a:lvl8pPr>
            <a:lvl9pPr marL="1370965" indent="0">
              <a:buNone/>
              <a:defRPr sz="3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</p:spTree>
  </p:cSld>
  <p:clrMapOvr>
    <a:masterClrMapping/>
  </p:clrMapOvr>
  <p:transition/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486" y="3600451"/>
            <a:ext cx="5486400" cy="425053"/>
          </a:xfrm>
        </p:spPr>
        <p:txBody>
          <a:bodyPr anchor="b"/>
          <a:lstStyle>
            <a:lvl1pPr algn="l">
              <a:defRPr sz="8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486" y="459581"/>
            <a:ext cx="5486400" cy="3086100"/>
          </a:xfrm>
          <a:prstGeom prst="rect">
            <a:avLst/>
          </a:prstGeom>
        </p:spPr>
        <p:txBody>
          <a:bodyPr lIns="34268" tIns="17134" rIns="34268" bIns="17134"/>
          <a:lstStyle>
            <a:lvl1pPr marL="0" indent="0">
              <a:buNone/>
              <a:defRPr sz="1200"/>
            </a:lvl1pPr>
            <a:lvl2pPr marL="171450" indent="0">
              <a:buNone/>
              <a:defRPr sz="1100"/>
            </a:lvl2pPr>
            <a:lvl3pPr marL="342900" indent="0">
              <a:buNone/>
              <a:defRPr sz="900"/>
            </a:lvl3pPr>
            <a:lvl4pPr marL="513715" indent="0">
              <a:buNone/>
              <a:defRPr sz="800"/>
            </a:lvl4pPr>
            <a:lvl5pPr marL="685165" indent="0">
              <a:buNone/>
              <a:defRPr sz="800"/>
            </a:lvl5pPr>
            <a:lvl6pPr marL="856615" indent="0">
              <a:buNone/>
              <a:defRPr sz="800"/>
            </a:lvl6pPr>
            <a:lvl7pPr marL="1028065" indent="0">
              <a:buNone/>
              <a:defRPr sz="800"/>
            </a:lvl7pPr>
            <a:lvl8pPr marL="1199515" indent="0">
              <a:buNone/>
              <a:defRPr sz="800"/>
            </a:lvl8pPr>
            <a:lvl9pPr marL="1370965" indent="0">
              <a:buNone/>
              <a:defRPr sz="800"/>
            </a:lvl9pPr>
          </a:lstStyle>
          <a:p>
            <a:pPr lvl="0"/>
            <a:endParaRPr lang="en-US" noProof="0" smtClean="0">
              <a:sym typeface="Gill Sans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486" y="4025504"/>
            <a:ext cx="5486400" cy="603647"/>
          </a:xfrm>
          <a:prstGeom prst="rect">
            <a:avLst/>
          </a:prstGeom>
        </p:spPr>
        <p:txBody>
          <a:bodyPr lIns="34268" tIns="17134" rIns="34268" bIns="17134"/>
          <a:lstStyle>
            <a:lvl1pPr marL="0" indent="0">
              <a:buNone/>
              <a:defRPr sz="500"/>
            </a:lvl1pPr>
            <a:lvl2pPr marL="171450" indent="0">
              <a:buNone/>
              <a:defRPr sz="500"/>
            </a:lvl2pPr>
            <a:lvl3pPr marL="342900" indent="0">
              <a:buNone/>
              <a:defRPr sz="400"/>
            </a:lvl3pPr>
            <a:lvl4pPr marL="513715" indent="0">
              <a:buNone/>
              <a:defRPr sz="300"/>
            </a:lvl4pPr>
            <a:lvl5pPr marL="685165" indent="0">
              <a:buNone/>
              <a:defRPr sz="300"/>
            </a:lvl5pPr>
            <a:lvl6pPr marL="856615" indent="0">
              <a:buNone/>
              <a:defRPr sz="300"/>
            </a:lvl6pPr>
            <a:lvl7pPr marL="1028065" indent="0">
              <a:buNone/>
              <a:defRPr sz="300"/>
            </a:lvl7pPr>
            <a:lvl8pPr marL="1199515" indent="0">
              <a:buNone/>
              <a:defRPr sz="300"/>
            </a:lvl8pPr>
            <a:lvl9pPr marL="1370965" indent="0">
              <a:buNone/>
              <a:defRPr sz="3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</p:spTree>
  </p:cSld>
  <p:clrMapOvr>
    <a:masterClrMapping/>
  </p:clrMapOvr>
  <p:transition/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200150"/>
            <a:ext cx="8229600" cy="3394472"/>
          </a:xfrm>
          <a:prstGeom prst="rect">
            <a:avLst/>
          </a:prstGeom>
        </p:spPr>
        <p:txBody>
          <a:bodyPr vert="eaVert" lIns="34268" tIns="17134" rIns="34268" bIns="17134"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200150"/>
            <a:ext cx="2057400" cy="3581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200150"/>
            <a:ext cx="6115050" cy="3581400"/>
          </a:xfrm>
          <a:prstGeom prst="rect">
            <a:avLst/>
          </a:prstGeom>
        </p:spPr>
        <p:txBody>
          <a:bodyPr vert="eaVert" lIns="34268" tIns="17134" rIns="34268" bIns="17134"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21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 lIns="34268" tIns="17134" rIns="34268" bIns="17134"/>
          <a:lstStyle>
            <a:lvl1pPr marL="0" indent="0" algn="ctr">
              <a:buNone/>
              <a:defRPr/>
            </a:lvl1pPr>
            <a:lvl2pPr marL="171450" indent="0" algn="ctr">
              <a:buNone/>
              <a:defRPr/>
            </a:lvl2pPr>
            <a:lvl3pPr marL="342900" indent="0" algn="ctr">
              <a:buNone/>
              <a:defRPr/>
            </a:lvl3pPr>
            <a:lvl4pPr marL="513715" indent="0" algn="ctr">
              <a:buNone/>
              <a:defRPr/>
            </a:lvl4pPr>
            <a:lvl5pPr marL="685165" indent="0" algn="ctr">
              <a:buNone/>
              <a:defRPr/>
            </a:lvl5pPr>
            <a:lvl6pPr marL="856615" indent="0" algn="ctr">
              <a:buNone/>
              <a:defRPr/>
            </a:lvl6pPr>
            <a:lvl7pPr marL="1028065" indent="0" algn="ctr">
              <a:buNone/>
              <a:defRPr/>
            </a:lvl7pPr>
            <a:lvl8pPr marL="1199515" indent="0" algn="ctr">
              <a:buNone/>
              <a:defRPr/>
            </a:lvl8pPr>
            <a:lvl9pPr marL="1370965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00150"/>
            <a:ext cx="8229600" cy="3394472"/>
          </a:xfrm>
          <a:prstGeom prst="rect">
            <a:avLst/>
          </a:prstGeom>
        </p:spPr>
        <p:txBody>
          <a:bodyPr lIns="34268" tIns="17134" rIns="34268" bIns="17134"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114" y="3305175"/>
            <a:ext cx="7772400" cy="1021556"/>
          </a:xfrm>
        </p:spPr>
        <p:txBody>
          <a:bodyPr anchor="t"/>
          <a:lstStyle>
            <a:lvl1pPr algn="l">
              <a:defRPr sz="15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114" y="2180036"/>
            <a:ext cx="7772400" cy="1125141"/>
          </a:xfrm>
          <a:prstGeom prst="rect">
            <a:avLst/>
          </a:prstGeom>
        </p:spPr>
        <p:txBody>
          <a:bodyPr lIns="34268" tIns="17134" rIns="34268" bIns="17134" anchor="b"/>
          <a:lstStyle>
            <a:lvl1pPr marL="0" indent="0">
              <a:buNone/>
              <a:defRPr sz="800"/>
            </a:lvl1pPr>
            <a:lvl2pPr marL="171450" indent="0">
              <a:buNone/>
              <a:defRPr sz="700"/>
            </a:lvl2pPr>
            <a:lvl3pPr marL="342900" indent="0">
              <a:buNone/>
              <a:defRPr sz="600"/>
            </a:lvl3pPr>
            <a:lvl4pPr marL="513715" indent="0">
              <a:buNone/>
              <a:defRPr sz="500"/>
            </a:lvl4pPr>
            <a:lvl5pPr marL="685165" indent="0">
              <a:buNone/>
              <a:defRPr sz="500"/>
            </a:lvl5pPr>
            <a:lvl6pPr marL="856615" indent="0">
              <a:buNone/>
              <a:defRPr sz="500"/>
            </a:lvl6pPr>
            <a:lvl7pPr marL="1028065" indent="0">
              <a:buNone/>
              <a:defRPr sz="500"/>
            </a:lvl7pPr>
            <a:lvl8pPr marL="1199515" indent="0">
              <a:buNone/>
              <a:defRPr sz="500"/>
            </a:lvl8pPr>
            <a:lvl9pPr marL="1370965" indent="0">
              <a:buNone/>
              <a:defRPr sz="5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</p:spTree>
  </p:cSld>
  <p:clrMapOvr>
    <a:masterClrMapping/>
  </p:clrMapOvr>
  <p:transition/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1" y="1200150"/>
            <a:ext cx="4086225" cy="3394472"/>
          </a:xfrm>
          <a:prstGeom prst="rect">
            <a:avLst/>
          </a:prstGeom>
        </p:spPr>
        <p:txBody>
          <a:bodyPr lIns="34268" tIns="17134" rIns="34268" bIns="17134"/>
          <a:lstStyle>
            <a:lvl1pPr>
              <a:defRPr sz="1100"/>
            </a:lvl1pPr>
            <a:lvl2pPr>
              <a:defRPr sz="900"/>
            </a:lvl2pPr>
            <a:lvl3pPr>
              <a:defRPr sz="800"/>
            </a:lvl3pPr>
            <a:lvl4pPr>
              <a:defRPr sz="700"/>
            </a:lvl4pPr>
            <a:lvl5pPr>
              <a:defRPr sz="700"/>
            </a:lvl5pPr>
            <a:lvl6pPr>
              <a:defRPr sz="700"/>
            </a:lvl6pPr>
            <a:lvl7pPr>
              <a:defRPr sz="700"/>
            </a:lvl7pPr>
            <a:lvl8pPr>
              <a:defRPr sz="700"/>
            </a:lvl8pPr>
            <a:lvl9pPr>
              <a:defRPr sz="7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00577" y="1200150"/>
            <a:ext cx="4086225" cy="3394472"/>
          </a:xfrm>
          <a:prstGeom prst="rect">
            <a:avLst/>
          </a:prstGeom>
        </p:spPr>
        <p:txBody>
          <a:bodyPr lIns="34268" tIns="17134" rIns="34268" bIns="17134"/>
          <a:lstStyle>
            <a:lvl1pPr>
              <a:defRPr sz="1100"/>
            </a:lvl1pPr>
            <a:lvl2pPr>
              <a:defRPr sz="900"/>
            </a:lvl2pPr>
            <a:lvl3pPr>
              <a:defRPr sz="800"/>
            </a:lvl3pPr>
            <a:lvl4pPr>
              <a:defRPr sz="700"/>
            </a:lvl4pPr>
            <a:lvl5pPr>
              <a:defRPr sz="700"/>
            </a:lvl5pPr>
            <a:lvl6pPr>
              <a:defRPr sz="700"/>
            </a:lvl6pPr>
            <a:lvl7pPr>
              <a:defRPr sz="700"/>
            </a:lvl7pPr>
            <a:lvl8pPr>
              <a:defRPr sz="700"/>
            </a:lvl8pPr>
            <a:lvl9pPr>
              <a:defRPr sz="7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1" y="1151335"/>
            <a:ext cx="4040386" cy="479822"/>
          </a:xfrm>
          <a:prstGeom prst="rect">
            <a:avLst/>
          </a:prstGeom>
        </p:spPr>
        <p:txBody>
          <a:bodyPr lIns="34268" tIns="17134" rIns="34268" bIns="17134" anchor="b"/>
          <a:lstStyle>
            <a:lvl1pPr marL="0" indent="0">
              <a:buNone/>
              <a:defRPr sz="900" b="1"/>
            </a:lvl1pPr>
            <a:lvl2pPr marL="171450" indent="0">
              <a:buNone/>
              <a:defRPr sz="800" b="1"/>
            </a:lvl2pPr>
            <a:lvl3pPr marL="342900" indent="0">
              <a:buNone/>
              <a:defRPr sz="700" b="1"/>
            </a:lvl3pPr>
            <a:lvl4pPr marL="513715" indent="0">
              <a:buNone/>
              <a:defRPr sz="600" b="1"/>
            </a:lvl4pPr>
            <a:lvl5pPr marL="685165" indent="0">
              <a:buNone/>
              <a:defRPr sz="600" b="1"/>
            </a:lvl5pPr>
            <a:lvl6pPr marL="856615" indent="0">
              <a:buNone/>
              <a:defRPr sz="600" b="1"/>
            </a:lvl6pPr>
            <a:lvl7pPr marL="1028065" indent="0">
              <a:buNone/>
              <a:defRPr sz="600" b="1"/>
            </a:lvl7pPr>
            <a:lvl8pPr marL="1199515" indent="0">
              <a:buNone/>
              <a:defRPr sz="600" b="1"/>
            </a:lvl8pPr>
            <a:lvl9pPr marL="1370965" indent="0">
              <a:buNone/>
              <a:defRPr sz="600" b="1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1" y="1631156"/>
            <a:ext cx="4040386" cy="2963466"/>
          </a:xfrm>
          <a:prstGeom prst="rect">
            <a:avLst/>
          </a:prstGeom>
        </p:spPr>
        <p:txBody>
          <a:bodyPr lIns="34268" tIns="17134" rIns="34268" bIns="17134"/>
          <a:lstStyle>
            <a:lvl1pPr>
              <a:defRPr sz="900"/>
            </a:lvl1pPr>
            <a:lvl2pPr>
              <a:defRPr sz="800"/>
            </a:lvl2pPr>
            <a:lvl3pPr>
              <a:defRPr sz="700"/>
            </a:lvl3pPr>
            <a:lvl4pPr>
              <a:defRPr sz="600"/>
            </a:lvl4pPr>
            <a:lvl5pPr>
              <a:defRPr sz="600"/>
            </a:lvl5pPr>
            <a:lvl6pPr>
              <a:defRPr sz="600"/>
            </a:lvl6pPr>
            <a:lvl7pPr>
              <a:defRPr sz="600"/>
            </a:lvl7pPr>
            <a:lvl8pPr>
              <a:defRPr sz="600"/>
            </a:lvl8pPr>
            <a:lvl9pPr>
              <a:defRPr sz="6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224" y="1151335"/>
            <a:ext cx="4041576" cy="479822"/>
          </a:xfrm>
          <a:prstGeom prst="rect">
            <a:avLst/>
          </a:prstGeom>
        </p:spPr>
        <p:txBody>
          <a:bodyPr lIns="34268" tIns="17134" rIns="34268" bIns="17134" anchor="b"/>
          <a:lstStyle>
            <a:lvl1pPr marL="0" indent="0">
              <a:buNone/>
              <a:defRPr sz="900" b="1"/>
            </a:lvl1pPr>
            <a:lvl2pPr marL="171450" indent="0">
              <a:buNone/>
              <a:defRPr sz="800" b="1"/>
            </a:lvl2pPr>
            <a:lvl3pPr marL="342900" indent="0">
              <a:buNone/>
              <a:defRPr sz="700" b="1"/>
            </a:lvl3pPr>
            <a:lvl4pPr marL="513715" indent="0">
              <a:buNone/>
              <a:defRPr sz="600" b="1"/>
            </a:lvl4pPr>
            <a:lvl5pPr marL="685165" indent="0">
              <a:buNone/>
              <a:defRPr sz="600" b="1"/>
            </a:lvl5pPr>
            <a:lvl6pPr marL="856615" indent="0">
              <a:buNone/>
              <a:defRPr sz="600" b="1"/>
            </a:lvl6pPr>
            <a:lvl7pPr marL="1028065" indent="0">
              <a:buNone/>
              <a:defRPr sz="600" b="1"/>
            </a:lvl7pPr>
            <a:lvl8pPr marL="1199515" indent="0">
              <a:buNone/>
              <a:defRPr sz="600" b="1"/>
            </a:lvl8pPr>
            <a:lvl9pPr marL="1370965" indent="0">
              <a:buNone/>
              <a:defRPr sz="600" b="1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224" y="1631156"/>
            <a:ext cx="4041576" cy="2963466"/>
          </a:xfrm>
          <a:prstGeom prst="rect">
            <a:avLst/>
          </a:prstGeom>
        </p:spPr>
        <p:txBody>
          <a:bodyPr lIns="34268" tIns="17134" rIns="34268" bIns="17134"/>
          <a:lstStyle>
            <a:lvl1pPr>
              <a:defRPr sz="900"/>
            </a:lvl1pPr>
            <a:lvl2pPr>
              <a:defRPr sz="800"/>
            </a:lvl2pPr>
            <a:lvl3pPr>
              <a:defRPr sz="700"/>
            </a:lvl3pPr>
            <a:lvl4pPr>
              <a:defRPr sz="600"/>
            </a:lvl4pPr>
            <a:lvl5pPr>
              <a:defRPr sz="600"/>
            </a:lvl5pPr>
            <a:lvl6pPr>
              <a:defRPr sz="600"/>
            </a:lvl6pPr>
            <a:lvl7pPr>
              <a:defRPr sz="600"/>
            </a:lvl7pPr>
            <a:lvl8pPr>
              <a:defRPr sz="600"/>
            </a:lvl8pPr>
            <a:lvl9pPr>
              <a:defRPr sz="6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4787"/>
            <a:ext cx="3008114" cy="871538"/>
          </a:xfrm>
        </p:spPr>
        <p:txBody>
          <a:bodyPr anchor="b"/>
          <a:lstStyle>
            <a:lvl1pPr algn="l">
              <a:defRPr sz="8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4852" y="204789"/>
            <a:ext cx="5111948" cy="4389834"/>
          </a:xfrm>
          <a:prstGeom prst="rect">
            <a:avLst/>
          </a:prstGeom>
        </p:spPr>
        <p:txBody>
          <a:bodyPr lIns="34268" tIns="17134" rIns="34268" bIns="17134"/>
          <a:lstStyle>
            <a:lvl1pPr>
              <a:defRPr sz="1200"/>
            </a:lvl1pPr>
            <a:lvl2pPr>
              <a:defRPr sz="1100"/>
            </a:lvl2pPr>
            <a:lvl3pPr>
              <a:defRPr sz="900"/>
            </a:lvl3pPr>
            <a:lvl4pPr>
              <a:defRPr sz="800"/>
            </a:lvl4pPr>
            <a:lvl5pPr>
              <a:defRPr sz="800"/>
            </a:lvl5pPr>
            <a:lvl6pPr>
              <a:defRPr sz="800"/>
            </a:lvl6pPr>
            <a:lvl7pPr>
              <a:defRPr sz="800"/>
            </a:lvl7pPr>
            <a:lvl8pPr>
              <a:defRPr sz="800"/>
            </a:lvl8pPr>
            <a:lvl9pPr>
              <a:defRPr sz="8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114" cy="3518297"/>
          </a:xfrm>
          <a:prstGeom prst="rect">
            <a:avLst/>
          </a:prstGeom>
        </p:spPr>
        <p:txBody>
          <a:bodyPr lIns="34268" tIns="17134" rIns="34268" bIns="17134"/>
          <a:lstStyle>
            <a:lvl1pPr marL="0" indent="0">
              <a:buNone/>
              <a:defRPr sz="500"/>
            </a:lvl1pPr>
            <a:lvl2pPr marL="171450" indent="0">
              <a:buNone/>
              <a:defRPr sz="500"/>
            </a:lvl2pPr>
            <a:lvl3pPr marL="342900" indent="0">
              <a:buNone/>
              <a:defRPr sz="400"/>
            </a:lvl3pPr>
            <a:lvl4pPr marL="513715" indent="0">
              <a:buNone/>
              <a:defRPr sz="300"/>
            </a:lvl4pPr>
            <a:lvl5pPr marL="685165" indent="0">
              <a:buNone/>
              <a:defRPr sz="300"/>
            </a:lvl5pPr>
            <a:lvl6pPr marL="856615" indent="0">
              <a:buNone/>
              <a:defRPr sz="300"/>
            </a:lvl6pPr>
            <a:lvl7pPr marL="1028065" indent="0">
              <a:buNone/>
              <a:defRPr sz="300"/>
            </a:lvl7pPr>
            <a:lvl8pPr marL="1199515" indent="0">
              <a:buNone/>
              <a:defRPr sz="300"/>
            </a:lvl8pPr>
            <a:lvl9pPr marL="1370965" indent="0">
              <a:buNone/>
              <a:defRPr sz="3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</p:spTree>
  </p:cSld>
  <p:clrMapOvr>
    <a:masterClrMapping/>
  </p:clrMapOvr>
  <p:transition/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486" y="3600451"/>
            <a:ext cx="5486400" cy="425053"/>
          </a:xfrm>
        </p:spPr>
        <p:txBody>
          <a:bodyPr anchor="b"/>
          <a:lstStyle>
            <a:lvl1pPr algn="l">
              <a:defRPr sz="8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486" y="459581"/>
            <a:ext cx="5486400" cy="3086100"/>
          </a:xfrm>
          <a:prstGeom prst="rect">
            <a:avLst/>
          </a:prstGeom>
        </p:spPr>
        <p:txBody>
          <a:bodyPr lIns="34268" tIns="17134" rIns="34268" bIns="17134"/>
          <a:lstStyle>
            <a:lvl1pPr marL="0" indent="0">
              <a:buNone/>
              <a:defRPr sz="1200"/>
            </a:lvl1pPr>
            <a:lvl2pPr marL="171450" indent="0">
              <a:buNone/>
              <a:defRPr sz="1100"/>
            </a:lvl2pPr>
            <a:lvl3pPr marL="342900" indent="0">
              <a:buNone/>
              <a:defRPr sz="900"/>
            </a:lvl3pPr>
            <a:lvl4pPr marL="513715" indent="0">
              <a:buNone/>
              <a:defRPr sz="800"/>
            </a:lvl4pPr>
            <a:lvl5pPr marL="685165" indent="0">
              <a:buNone/>
              <a:defRPr sz="800"/>
            </a:lvl5pPr>
            <a:lvl6pPr marL="856615" indent="0">
              <a:buNone/>
              <a:defRPr sz="800"/>
            </a:lvl6pPr>
            <a:lvl7pPr marL="1028065" indent="0">
              <a:buNone/>
              <a:defRPr sz="800"/>
            </a:lvl7pPr>
            <a:lvl8pPr marL="1199515" indent="0">
              <a:buNone/>
              <a:defRPr sz="800"/>
            </a:lvl8pPr>
            <a:lvl9pPr marL="1370965" indent="0">
              <a:buNone/>
              <a:defRPr sz="800"/>
            </a:lvl9pPr>
          </a:lstStyle>
          <a:p>
            <a:pPr lvl="0"/>
            <a:endParaRPr lang="en-US" noProof="0" smtClean="0">
              <a:sym typeface="Gill Sans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486" y="4025504"/>
            <a:ext cx="5486400" cy="603647"/>
          </a:xfrm>
          <a:prstGeom prst="rect">
            <a:avLst/>
          </a:prstGeom>
        </p:spPr>
        <p:txBody>
          <a:bodyPr lIns="34268" tIns="17134" rIns="34268" bIns="17134"/>
          <a:lstStyle>
            <a:lvl1pPr marL="0" indent="0">
              <a:buNone/>
              <a:defRPr sz="500"/>
            </a:lvl1pPr>
            <a:lvl2pPr marL="171450" indent="0">
              <a:buNone/>
              <a:defRPr sz="500"/>
            </a:lvl2pPr>
            <a:lvl3pPr marL="342900" indent="0">
              <a:buNone/>
              <a:defRPr sz="400"/>
            </a:lvl3pPr>
            <a:lvl4pPr marL="513715" indent="0">
              <a:buNone/>
              <a:defRPr sz="300"/>
            </a:lvl4pPr>
            <a:lvl5pPr marL="685165" indent="0">
              <a:buNone/>
              <a:defRPr sz="300"/>
            </a:lvl5pPr>
            <a:lvl6pPr marL="856615" indent="0">
              <a:buNone/>
              <a:defRPr sz="300"/>
            </a:lvl6pPr>
            <a:lvl7pPr marL="1028065" indent="0">
              <a:buNone/>
              <a:defRPr sz="300"/>
            </a:lvl7pPr>
            <a:lvl8pPr marL="1199515" indent="0">
              <a:buNone/>
              <a:defRPr sz="300"/>
            </a:lvl8pPr>
            <a:lvl9pPr marL="1370965" indent="0">
              <a:buNone/>
              <a:defRPr sz="3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</p:spTree>
  </p:cSld>
  <p:clrMapOvr>
    <a:masterClrMapping/>
  </p:clrMapOvr>
  <p:transition/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200150"/>
            <a:ext cx="8229600" cy="3394472"/>
          </a:xfrm>
          <a:prstGeom prst="rect">
            <a:avLst/>
          </a:prstGeom>
        </p:spPr>
        <p:txBody>
          <a:bodyPr vert="eaVert" lIns="34268" tIns="17134" rIns="34268" bIns="17134"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200150"/>
            <a:ext cx="2057400" cy="3581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200150"/>
            <a:ext cx="6115050" cy="3581400"/>
          </a:xfrm>
          <a:prstGeom prst="rect">
            <a:avLst/>
          </a:prstGeom>
        </p:spPr>
        <p:txBody>
          <a:bodyPr vert="eaVert" lIns="34268" tIns="17134" rIns="34268" bIns="17134"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21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171450" indent="0" algn="ctr">
              <a:buNone/>
              <a:defRPr/>
            </a:lvl2pPr>
            <a:lvl3pPr marL="342900" indent="0" algn="ctr">
              <a:buNone/>
              <a:defRPr/>
            </a:lvl3pPr>
            <a:lvl4pPr marL="513715" indent="0" algn="ctr">
              <a:buNone/>
              <a:defRPr/>
            </a:lvl4pPr>
            <a:lvl5pPr marL="685165" indent="0" algn="ctr">
              <a:buNone/>
              <a:defRPr/>
            </a:lvl5pPr>
            <a:lvl6pPr marL="856615" indent="0" algn="ctr">
              <a:buNone/>
              <a:defRPr/>
            </a:lvl6pPr>
            <a:lvl7pPr marL="1028065" indent="0" algn="ctr">
              <a:buNone/>
              <a:defRPr/>
            </a:lvl7pPr>
            <a:lvl8pPr marL="1199515" indent="0" algn="ctr">
              <a:buNone/>
              <a:defRPr/>
            </a:lvl8pPr>
            <a:lvl9pPr marL="1370965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114" y="3305175"/>
            <a:ext cx="7772400" cy="1021556"/>
          </a:xfrm>
        </p:spPr>
        <p:txBody>
          <a:bodyPr anchor="t"/>
          <a:lstStyle>
            <a:lvl1pPr algn="l">
              <a:defRPr sz="15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114" y="2180036"/>
            <a:ext cx="7772400" cy="1125141"/>
          </a:xfrm>
        </p:spPr>
        <p:txBody>
          <a:bodyPr anchor="b"/>
          <a:lstStyle>
            <a:lvl1pPr marL="0" indent="0">
              <a:buNone/>
              <a:defRPr sz="800"/>
            </a:lvl1pPr>
            <a:lvl2pPr marL="171450" indent="0">
              <a:buNone/>
              <a:defRPr sz="700"/>
            </a:lvl2pPr>
            <a:lvl3pPr marL="342900" indent="0">
              <a:buNone/>
              <a:defRPr sz="600"/>
            </a:lvl3pPr>
            <a:lvl4pPr marL="513715" indent="0">
              <a:buNone/>
              <a:defRPr sz="500"/>
            </a:lvl4pPr>
            <a:lvl5pPr marL="685165" indent="0">
              <a:buNone/>
              <a:defRPr sz="500"/>
            </a:lvl5pPr>
            <a:lvl6pPr marL="856615" indent="0">
              <a:buNone/>
              <a:defRPr sz="500"/>
            </a:lvl6pPr>
            <a:lvl7pPr marL="1028065" indent="0">
              <a:buNone/>
              <a:defRPr sz="500"/>
            </a:lvl7pPr>
            <a:lvl8pPr marL="1199515" indent="0">
              <a:buNone/>
              <a:defRPr sz="500"/>
            </a:lvl8pPr>
            <a:lvl9pPr marL="1370965" indent="0">
              <a:buNone/>
              <a:defRPr sz="5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52462" y="2586038"/>
            <a:ext cx="2324100" cy="1738313"/>
          </a:xfrm>
        </p:spPr>
        <p:txBody>
          <a:bodyPr/>
          <a:lstStyle>
            <a:lvl1pPr>
              <a:defRPr sz="1100"/>
            </a:lvl1pPr>
            <a:lvl2pPr>
              <a:defRPr sz="900"/>
            </a:lvl2pPr>
            <a:lvl3pPr>
              <a:defRPr sz="800"/>
            </a:lvl3pPr>
            <a:lvl4pPr>
              <a:defRPr sz="700"/>
            </a:lvl4pPr>
            <a:lvl5pPr>
              <a:defRPr sz="700"/>
            </a:lvl5pPr>
            <a:lvl6pPr>
              <a:defRPr sz="700"/>
            </a:lvl6pPr>
            <a:lvl7pPr>
              <a:defRPr sz="700"/>
            </a:lvl7pPr>
            <a:lvl8pPr>
              <a:defRPr sz="700"/>
            </a:lvl8pPr>
            <a:lvl9pPr>
              <a:defRPr sz="7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033713" y="2586038"/>
            <a:ext cx="2324100" cy="1738313"/>
          </a:xfrm>
        </p:spPr>
        <p:txBody>
          <a:bodyPr/>
          <a:lstStyle>
            <a:lvl1pPr>
              <a:defRPr sz="1100"/>
            </a:lvl1pPr>
            <a:lvl2pPr>
              <a:defRPr sz="900"/>
            </a:lvl2pPr>
            <a:lvl3pPr>
              <a:defRPr sz="800"/>
            </a:lvl3pPr>
            <a:lvl4pPr>
              <a:defRPr sz="700"/>
            </a:lvl4pPr>
            <a:lvl5pPr>
              <a:defRPr sz="700"/>
            </a:lvl5pPr>
            <a:lvl6pPr>
              <a:defRPr sz="700"/>
            </a:lvl6pPr>
            <a:lvl7pPr>
              <a:defRPr sz="700"/>
            </a:lvl7pPr>
            <a:lvl8pPr>
              <a:defRPr sz="700"/>
            </a:lvl8pPr>
            <a:lvl9pPr>
              <a:defRPr sz="7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1" y="1151335"/>
            <a:ext cx="4040386" cy="479822"/>
          </a:xfrm>
        </p:spPr>
        <p:txBody>
          <a:bodyPr anchor="b"/>
          <a:lstStyle>
            <a:lvl1pPr marL="0" indent="0">
              <a:buNone/>
              <a:defRPr sz="900" b="1"/>
            </a:lvl1pPr>
            <a:lvl2pPr marL="171450" indent="0">
              <a:buNone/>
              <a:defRPr sz="800" b="1"/>
            </a:lvl2pPr>
            <a:lvl3pPr marL="342900" indent="0">
              <a:buNone/>
              <a:defRPr sz="700" b="1"/>
            </a:lvl3pPr>
            <a:lvl4pPr marL="513715" indent="0">
              <a:buNone/>
              <a:defRPr sz="600" b="1"/>
            </a:lvl4pPr>
            <a:lvl5pPr marL="685165" indent="0">
              <a:buNone/>
              <a:defRPr sz="600" b="1"/>
            </a:lvl5pPr>
            <a:lvl6pPr marL="856615" indent="0">
              <a:buNone/>
              <a:defRPr sz="600" b="1"/>
            </a:lvl6pPr>
            <a:lvl7pPr marL="1028065" indent="0">
              <a:buNone/>
              <a:defRPr sz="600" b="1"/>
            </a:lvl7pPr>
            <a:lvl8pPr marL="1199515" indent="0">
              <a:buNone/>
              <a:defRPr sz="600" b="1"/>
            </a:lvl8pPr>
            <a:lvl9pPr marL="1370965" indent="0">
              <a:buNone/>
              <a:defRPr sz="600" b="1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1" y="1631156"/>
            <a:ext cx="4040386" cy="2963466"/>
          </a:xfrm>
        </p:spPr>
        <p:txBody>
          <a:bodyPr/>
          <a:lstStyle>
            <a:lvl1pPr>
              <a:defRPr sz="900"/>
            </a:lvl1pPr>
            <a:lvl2pPr>
              <a:defRPr sz="800"/>
            </a:lvl2pPr>
            <a:lvl3pPr>
              <a:defRPr sz="700"/>
            </a:lvl3pPr>
            <a:lvl4pPr>
              <a:defRPr sz="600"/>
            </a:lvl4pPr>
            <a:lvl5pPr>
              <a:defRPr sz="600"/>
            </a:lvl5pPr>
            <a:lvl6pPr>
              <a:defRPr sz="600"/>
            </a:lvl6pPr>
            <a:lvl7pPr>
              <a:defRPr sz="600"/>
            </a:lvl7pPr>
            <a:lvl8pPr>
              <a:defRPr sz="600"/>
            </a:lvl8pPr>
            <a:lvl9pPr>
              <a:defRPr sz="6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224" y="1151335"/>
            <a:ext cx="4041576" cy="479822"/>
          </a:xfrm>
        </p:spPr>
        <p:txBody>
          <a:bodyPr anchor="b"/>
          <a:lstStyle>
            <a:lvl1pPr marL="0" indent="0">
              <a:buNone/>
              <a:defRPr sz="900" b="1"/>
            </a:lvl1pPr>
            <a:lvl2pPr marL="171450" indent="0">
              <a:buNone/>
              <a:defRPr sz="800" b="1"/>
            </a:lvl2pPr>
            <a:lvl3pPr marL="342900" indent="0">
              <a:buNone/>
              <a:defRPr sz="700" b="1"/>
            </a:lvl3pPr>
            <a:lvl4pPr marL="513715" indent="0">
              <a:buNone/>
              <a:defRPr sz="600" b="1"/>
            </a:lvl4pPr>
            <a:lvl5pPr marL="685165" indent="0">
              <a:buNone/>
              <a:defRPr sz="600" b="1"/>
            </a:lvl5pPr>
            <a:lvl6pPr marL="856615" indent="0">
              <a:buNone/>
              <a:defRPr sz="600" b="1"/>
            </a:lvl6pPr>
            <a:lvl7pPr marL="1028065" indent="0">
              <a:buNone/>
              <a:defRPr sz="600" b="1"/>
            </a:lvl7pPr>
            <a:lvl8pPr marL="1199515" indent="0">
              <a:buNone/>
              <a:defRPr sz="600" b="1"/>
            </a:lvl8pPr>
            <a:lvl9pPr marL="1370965" indent="0">
              <a:buNone/>
              <a:defRPr sz="600" b="1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224" y="1631156"/>
            <a:ext cx="4041576" cy="2963466"/>
          </a:xfrm>
        </p:spPr>
        <p:txBody>
          <a:bodyPr/>
          <a:lstStyle>
            <a:lvl1pPr>
              <a:defRPr sz="900"/>
            </a:lvl1pPr>
            <a:lvl2pPr>
              <a:defRPr sz="800"/>
            </a:lvl2pPr>
            <a:lvl3pPr>
              <a:defRPr sz="700"/>
            </a:lvl3pPr>
            <a:lvl4pPr>
              <a:defRPr sz="600"/>
            </a:lvl4pPr>
            <a:lvl5pPr>
              <a:defRPr sz="600"/>
            </a:lvl5pPr>
            <a:lvl6pPr>
              <a:defRPr sz="600"/>
            </a:lvl6pPr>
            <a:lvl7pPr>
              <a:defRPr sz="600"/>
            </a:lvl7pPr>
            <a:lvl8pPr>
              <a:defRPr sz="600"/>
            </a:lvl8pPr>
            <a:lvl9pPr>
              <a:defRPr sz="6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4787"/>
            <a:ext cx="3008114" cy="871538"/>
          </a:xfrm>
        </p:spPr>
        <p:txBody>
          <a:bodyPr/>
          <a:lstStyle>
            <a:lvl1pPr algn="l">
              <a:defRPr sz="8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4852" y="204789"/>
            <a:ext cx="5111948" cy="4389834"/>
          </a:xfrm>
        </p:spPr>
        <p:txBody>
          <a:bodyPr/>
          <a:lstStyle>
            <a:lvl1pPr>
              <a:defRPr sz="1200"/>
            </a:lvl1pPr>
            <a:lvl2pPr>
              <a:defRPr sz="1100"/>
            </a:lvl2pPr>
            <a:lvl3pPr>
              <a:defRPr sz="900"/>
            </a:lvl3pPr>
            <a:lvl4pPr>
              <a:defRPr sz="800"/>
            </a:lvl4pPr>
            <a:lvl5pPr>
              <a:defRPr sz="800"/>
            </a:lvl5pPr>
            <a:lvl6pPr>
              <a:defRPr sz="800"/>
            </a:lvl6pPr>
            <a:lvl7pPr>
              <a:defRPr sz="800"/>
            </a:lvl7pPr>
            <a:lvl8pPr>
              <a:defRPr sz="800"/>
            </a:lvl8pPr>
            <a:lvl9pPr>
              <a:defRPr sz="8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114" cy="3518297"/>
          </a:xfrm>
        </p:spPr>
        <p:txBody>
          <a:bodyPr/>
          <a:lstStyle>
            <a:lvl1pPr marL="0" indent="0">
              <a:buNone/>
              <a:defRPr sz="500"/>
            </a:lvl1pPr>
            <a:lvl2pPr marL="171450" indent="0">
              <a:buNone/>
              <a:defRPr sz="500"/>
            </a:lvl2pPr>
            <a:lvl3pPr marL="342900" indent="0">
              <a:buNone/>
              <a:defRPr sz="400"/>
            </a:lvl3pPr>
            <a:lvl4pPr marL="513715" indent="0">
              <a:buNone/>
              <a:defRPr sz="300"/>
            </a:lvl4pPr>
            <a:lvl5pPr marL="685165" indent="0">
              <a:buNone/>
              <a:defRPr sz="300"/>
            </a:lvl5pPr>
            <a:lvl6pPr marL="856615" indent="0">
              <a:buNone/>
              <a:defRPr sz="300"/>
            </a:lvl6pPr>
            <a:lvl7pPr marL="1028065" indent="0">
              <a:buNone/>
              <a:defRPr sz="300"/>
            </a:lvl7pPr>
            <a:lvl8pPr marL="1199515" indent="0">
              <a:buNone/>
              <a:defRPr sz="300"/>
            </a:lvl8pPr>
            <a:lvl9pPr marL="1370965" indent="0">
              <a:buNone/>
              <a:defRPr sz="3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</p:spTree>
  </p:cSld>
  <p:clrMapOvr>
    <a:masterClrMapping/>
  </p:clrMapOvr>
  <p:transition/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486" y="3600451"/>
            <a:ext cx="5486400" cy="425053"/>
          </a:xfrm>
        </p:spPr>
        <p:txBody>
          <a:bodyPr/>
          <a:lstStyle>
            <a:lvl1pPr algn="l">
              <a:defRPr sz="8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486" y="459581"/>
            <a:ext cx="5486400" cy="3086100"/>
          </a:xfrm>
        </p:spPr>
        <p:txBody>
          <a:bodyPr/>
          <a:lstStyle>
            <a:lvl1pPr marL="0" indent="0">
              <a:buNone/>
              <a:defRPr sz="1200"/>
            </a:lvl1pPr>
            <a:lvl2pPr marL="171450" indent="0">
              <a:buNone/>
              <a:defRPr sz="1100"/>
            </a:lvl2pPr>
            <a:lvl3pPr marL="342900" indent="0">
              <a:buNone/>
              <a:defRPr sz="900"/>
            </a:lvl3pPr>
            <a:lvl4pPr marL="513715" indent="0">
              <a:buNone/>
              <a:defRPr sz="800"/>
            </a:lvl4pPr>
            <a:lvl5pPr marL="685165" indent="0">
              <a:buNone/>
              <a:defRPr sz="800"/>
            </a:lvl5pPr>
            <a:lvl6pPr marL="856615" indent="0">
              <a:buNone/>
              <a:defRPr sz="800"/>
            </a:lvl6pPr>
            <a:lvl7pPr marL="1028065" indent="0">
              <a:buNone/>
              <a:defRPr sz="800"/>
            </a:lvl7pPr>
            <a:lvl8pPr marL="1199515" indent="0">
              <a:buNone/>
              <a:defRPr sz="800"/>
            </a:lvl8pPr>
            <a:lvl9pPr marL="1370965" indent="0">
              <a:buNone/>
              <a:defRPr sz="800"/>
            </a:lvl9pPr>
          </a:lstStyle>
          <a:p>
            <a:pPr lvl="0"/>
            <a:endParaRPr lang="en-US" noProof="0" smtClean="0">
              <a:sym typeface="Gill Sans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486" y="4025504"/>
            <a:ext cx="5486400" cy="603647"/>
          </a:xfrm>
        </p:spPr>
        <p:txBody>
          <a:bodyPr/>
          <a:lstStyle>
            <a:lvl1pPr marL="0" indent="0">
              <a:buNone/>
              <a:defRPr sz="500"/>
            </a:lvl1pPr>
            <a:lvl2pPr marL="171450" indent="0">
              <a:buNone/>
              <a:defRPr sz="500"/>
            </a:lvl2pPr>
            <a:lvl3pPr marL="342900" indent="0">
              <a:buNone/>
              <a:defRPr sz="400"/>
            </a:lvl3pPr>
            <a:lvl4pPr marL="513715" indent="0">
              <a:buNone/>
              <a:defRPr sz="300"/>
            </a:lvl4pPr>
            <a:lvl5pPr marL="685165" indent="0">
              <a:buNone/>
              <a:defRPr sz="300"/>
            </a:lvl5pPr>
            <a:lvl6pPr marL="856615" indent="0">
              <a:buNone/>
              <a:defRPr sz="300"/>
            </a:lvl6pPr>
            <a:lvl7pPr marL="1028065" indent="0">
              <a:buNone/>
              <a:defRPr sz="300"/>
            </a:lvl7pPr>
            <a:lvl8pPr marL="1199515" indent="0">
              <a:buNone/>
              <a:defRPr sz="300"/>
            </a:lvl8pPr>
            <a:lvl9pPr marL="1370965" indent="0">
              <a:buNone/>
              <a:defRPr sz="3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</p:spTree>
  </p:cSld>
  <p:clrMapOvr>
    <a:masterClrMapping/>
  </p:clrMapOvr>
  <p:transition/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181475" y="804863"/>
            <a:ext cx="1176338" cy="351948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4" y="804863"/>
            <a:ext cx="3471863" cy="351948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21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171450" indent="0" algn="ctr">
              <a:buNone/>
              <a:defRPr/>
            </a:lvl2pPr>
            <a:lvl3pPr marL="342900" indent="0" algn="ctr">
              <a:buNone/>
              <a:defRPr/>
            </a:lvl3pPr>
            <a:lvl4pPr marL="513715" indent="0" algn="ctr">
              <a:buNone/>
              <a:defRPr/>
            </a:lvl4pPr>
            <a:lvl5pPr marL="685165" indent="0" algn="ctr">
              <a:buNone/>
              <a:defRPr/>
            </a:lvl5pPr>
            <a:lvl6pPr marL="856615" indent="0" algn="ctr">
              <a:buNone/>
              <a:defRPr/>
            </a:lvl6pPr>
            <a:lvl7pPr marL="1028065" indent="0" algn="ctr">
              <a:buNone/>
              <a:defRPr/>
            </a:lvl7pPr>
            <a:lvl8pPr marL="1199515" indent="0" algn="ctr">
              <a:buNone/>
              <a:defRPr/>
            </a:lvl8pPr>
            <a:lvl9pPr marL="1370965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4787"/>
            <a:ext cx="3008114" cy="871538"/>
          </a:xfrm>
        </p:spPr>
        <p:txBody>
          <a:bodyPr anchor="b"/>
          <a:lstStyle>
            <a:lvl1pPr algn="l">
              <a:defRPr sz="8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4852" y="204789"/>
            <a:ext cx="5111948" cy="4389834"/>
          </a:xfrm>
        </p:spPr>
        <p:txBody>
          <a:bodyPr/>
          <a:lstStyle>
            <a:lvl1pPr>
              <a:defRPr sz="1200"/>
            </a:lvl1pPr>
            <a:lvl2pPr>
              <a:defRPr sz="1100"/>
            </a:lvl2pPr>
            <a:lvl3pPr>
              <a:defRPr sz="900"/>
            </a:lvl3pPr>
            <a:lvl4pPr>
              <a:defRPr sz="800"/>
            </a:lvl4pPr>
            <a:lvl5pPr>
              <a:defRPr sz="800"/>
            </a:lvl5pPr>
            <a:lvl6pPr>
              <a:defRPr sz="800"/>
            </a:lvl6pPr>
            <a:lvl7pPr>
              <a:defRPr sz="800"/>
            </a:lvl7pPr>
            <a:lvl8pPr>
              <a:defRPr sz="800"/>
            </a:lvl8pPr>
            <a:lvl9pPr>
              <a:defRPr sz="8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114" cy="3518297"/>
          </a:xfrm>
        </p:spPr>
        <p:txBody>
          <a:bodyPr/>
          <a:lstStyle>
            <a:lvl1pPr marL="0" indent="0">
              <a:buNone/>
              <a:defRPr sz="500"/>
            </a:lvl1pPr>
            <a:lvl2pPr marL="171450" indent="0">
              <a:buNone/>
              <a:defRPr sz="500"/>
            </a:lvl2pPr>
            <a:lvl3pPr marL="342900" indent="0">
              <a:buNone/>
              <a:defRPr sz="400"/>
            </a:lvl3pPr>
            <a:lvl4pPr marL="513715" indent="0">
              <a:buNone/>
              <a:defRPr sz="300"/>
            </a:lvl4pPr>
            <a:lvl5pPr marL="685165" indent="0">
              <a:buNone/>
              <a:defRPr sz="300"/>
            </a:lvl5pPr>
            <a:lvl6pPr marL="856615" indent="0">
              <a:buNone/>
              <a:defRPr sz="300"/>
            </a:lvl6pPr>
            <a:lvl7pPr marL="1028065" indent="0">
              <a:buNone/>
              <a:defRPr sz="300"/>
            </a:lvl7pPr>
            <a:lvl8pPr marL="1199515" indent="0">
              <a:buNone/>
              <a:defRPr sz="300"/>
            </a:lvl8pPr>
            <a:lvl9pPr marL="1370965" indent="0">
              <a:buNone/>
              <a:defRPr sz="3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</p:spTree>
  </p:cSld>
  <p:clrMapOvr>
    <a:masterClrMapping/>
  </p:clrMapOvr>
  <p:transition/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114" y="3305175"/>
            <a:ext cx="7772400" cy="1021556"/>
          </a:xfrm>
        </p:spPr>
        <p:txBody>
          <a:bodyPr anchor="t"/>
          <a:lstStyle>
            <a:lvl1pPr algn="l">
              <a:defRPr sz="15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114" y="2180036"/>
            <a:ext cx="7772400" cy="1125141"/>
          </a:xfrm>
        </p:spPr>
        <p:txBody>
          <a:bodyPr anchor="b"/>
          <a:lstStyle>
            <a:lvl1pPr marL="0" indent="0">
              <a:buNone/>
              <a:defRPr sz="800"/>
            </a:lvl1pPr>
            <a:lvl2pPr marL="171450" indent="0">
              <a:buNone/>
              <a:defRPr sz="700"/>
            </a:lvl2pPr>
            <a:lvl3pPr marL="342900" indent="0">
              <a:buNone/>
              <a:defRPr sz="600"/>
            </a:lvl3pPr>
            <a:lvl4pPr marL="513715" indent="0">
              <a:buNone/>
              <a:defRPr sz="500"/>
            </a:lvl4pPr>
            <a:lvl5pPr marL="685165" indent="0">
              <a:buNone/>
              <a:defRPr sz="500"/>
            </a:lvl5pPr>
            <a:lvl6pPr marL="856615" indent="0">
              <a:buNone/>
              <a:defRPr sz="500"/>
            </a:lvl6pPr>
            <a:lvl7pPr marL="1028065" indent="0">
              <a:buNone/>
              <a:defRPr sz="500"/>
            </a:lvl7pPr>
            <a:lvl8pPr marL="1199515" indent="0">
              <a:buNone/>
              <a:defRPr sz="500"/>
            </a:lvl8pPr>
            <a:lvl9pPr marL="1370965" indent="0">
              <a:buNone/>
              <a:defRPr sz="5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</p:spTree>
  </p:cSld>
  <p:clrMapOvr>
    <a:masterClrMapping/>
  </p:clrMapOvr>
  <p:transition/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52462" y="2586038"/>
            <a:ext cx="2324100" cy="1738313"/>
          </a:xfrm>
        </p:spPr>
        <p:txBody>
          <a:bodyPr/>
          <a:lstStyle>
            <a:lvl1pPr>
              <a:defRPr sz="1100"/>
            </a:lvl1pPr>
            <a:lvl2pPr>
              <a:defRPr sz="900"/>
            </a:lvl2pPr>
            <a:lvl3pPr>
              <a:defRPr sz="800"/>
            </a:lvl3pPr>
            <a:lvl4pPr>
              <a:defRPr sz="700"/>
            </a:lvl4pPr>
            <a:lvl5pPr>
              <a:defRPr sz="700"/>
            </a:lvl5pPr>
            <a:lvl6pPr>
              <a:defRPr sz="700"/>
            </a:lvl6pPr>
            <a:lvl7pPr>
              <a:defRPr sz="700"/>
            </a:lvl7pPr>
            <a:lvl8pPr>
              <a:defRPr sz="700"/>
            </a:lvl8pPr>
            <a:lvl9pPr>
              <a:defRPr sz="7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033713" y="2586038"/>
            <a:ext cx="2324100" cy="1738313"/>
          </a:xfrm>
        </p:spPr>
        <p:txBody>
          <a:bodyPr/>
          <a:lstStyle>
            <a:lvl1pPr>
              <a:defRPr sz="1100"/>
            </a:lvl1pPr>
            <a:lvl2pPr>
              <a:defRPr sz="900"/>
            </a:lvl2pPr>
            <a:lvl3pPr>
              <a:defRPr sz="800"/>
            </a:lvl3pPr>
            <a:lvl4pPr>
              <a:defRPr sz="700"/>
            </a:lvl4pPr>
            <a:lvl5pPr>
              <a:defRPr sz="700"/>
            </a:lvl5pPr>
            <a:lvl6pPr>
              <a:defRPr sz="700"/>
            </a:lvl6pPr>
            <a:lvl7pPr>
              <a:defRPr sz="700"/>
            </a:lvl7pPr>
            <a:lvl8pPr>
              <a:defRPr sz="700"/>
            </a:lvl8pPr>
            <a:lvl9pPr>
              <a:defRPr sz="7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1" y="1151335"/>
            <a:ext cx="4040386" cy="479822"/>
          </a:xfrm>
        </p:spPr>
        <p:txBody>
          <a:bodyPr anchor="b"/>
          <a:lstStyle>
            <a:lvl1pPr marL="0" indent="0">
              <a:buNone/>
              <a:defRPr sz="900" b="1"/>
            </a:lvl1pPr>
            <a:lvl2pPr marL="171450" indent="0">
              <a:buNone/>
              <a:defRPr sz="800" b="1"/>
            </a:lvl2pPr>
            <a:lvl3pPr marL="342900" indent="0">
              <a:buNone/>
              <a:defRPr sz="700" b="1"/>
            </a:lvl3pPr>
            <a:lvl4pPr marL="513715" indent="0">
              <a:buNone/>
              <a:defRPr sz="600" b="1"/>
            </a:lvl4pPr>
            <a:lvl5pPr marL="685165" indent="0">
              <a:buNone/>
              <a:defRPr sz="600" b="1"/>
            </a:lvl5pPr>
            <a:lvl6pPr marL="856615" indent="0">
              <a:buNone/>
              <a:defRPr sz="600" b="1"/>
            </a:lvl6pPr>
            <a:lvl7pPr marL="1028065" indent="0">
              <a:buNone/>
              <a:defRPr sz="600" b="1"/>
            </a:lvl7pPr>
            <a:lvl8pPr marL="1199515" indent="0">
              <a:buNone/>
              <a:defRPr sz="600" b="1"/>
            </a:lvl8pPr>
            <a:lvl9pPr marL="1370965" indent="0">
              <a:buNone/>
              <a:defRPr sz="600" b="1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1" y="1631156"/>
            <a:ext cx="4040386" cy="2963466"/>
          </a:xfrm>
        </p:spPr>
        <p:txBody>
          <a:bodyPr/>
          <a:lstStyle>
            <a:lvl1pPr>
              <a:defRPr sz="900"/>
            </a:lvl1pPr>
            <a:lvl2pPr>
              <a:defRPr sz="800"/>
            </a:lvl2pPr>
            <a:lvl3pPr>
              <a:defRPr sz="700"/>
            </a:lvl3pPr>
            <a:lvl4pPr>
              <a:defRPr sz="600"/>
            </a:lvl4pPr>
            <a:lvl5pPr>
              <a:defRPr sz="600"/>
            </a:lvl5pPr>
            <a:lvl6pPr>
              <a:defRPr sz="600"/>
            </a:lvl6pPr>
            <a:lvl7pPr>
              <a:defRPr sz="600"/>
            </a:lvl7pPr>
            <a:lvl8pPr>
              <a:defRPr sz="600"/>
            </a:lvl8pPr>
            <a:lvl9pPr>
              <a:defRPr sz="6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224" y="1151335"/>
            <a:ext cx="4041576" cy="479822"/>
          </a:xfrm>
        </p:spPr>
        <p:txBody>
          <a:bodyPr anchor="b"/>
          <a:lstStyle>
            <a:lvl1pPr marL="0" indent="0">
              <a:buNone/>
              <a:defRPr sz="900" b="1"/>
            </a:lvl1pPr>
            <a:lvl2pPr marL="171450" indent="0">
              <a:buNone/>
              <a:defRPr sz="800" b="1"/>
            </a:lvl2pPr>
            <a:lvl3pPr marL="342900" indent="0">
              <a:buNone/>
              <a:defRPr sz="700" b="1"/>
            </a:lvl3pPr>
            <a:lvl4pPr marL="513715" indent="0">
              <a:buNone/>
              <a:defRPr sz="600" b="1"/>
            </a:lvl4pPr>
            <a:lvl5pPr marL="685165" indent="0">
              <a:buNone/>
              <a:defRPr sz="600" b="1"/>
            </a:lvl5pPr>
            <a:lvl6pPr marL="856615" indent="0">
              <a:buNone/>
              <a:defRPr sz="600" b="1"/>
            </a:lvl6pPr>
            <a:lvl7pPr marL="1028065" indent="0">
              <a:buNone/>
              <a:defRPr sz="600" b="1"/>
            </a:lvl7pPr>
            <a:lvl8pPr marL="1199515" indent="0">
              <a:buNone/>
              <a:defRPr sz="600" b="1"/>
            </a:lvl8pPr>
            <a:lvl9pPr marL="1370965" indent="0">
              <a:buNone/>
              <a:defRPr sz="600" b="1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224" y="1631156"/>
            <a:ext cx="4041576" cy="2963466"/>
          </a:xfrm>
        </p:spPr>
        <p:txBody>
          <a:bodyPr/>
          <a:lstStyle>
            <a:lvl1pPr>
              <a:defRPr sz="900"/>
            </a:lvl1pPr>
            <a:lvl2pPr>
              <a:defRPr sz="800"/>
            </a:lvl2pPr>
            <a:lvl3pPr>
              <a:defRPr sz="700"/>
            </a:lvl3pPr>
            <a:lvl4pPr>
              <a:defRPr sz="600"/>
            </a:lvl4pPr>
            <a:lvl5pPr>
              <a:defRPr sz="600"/>
            </a:lvl5pPr>
            <a:lvl6pPr>
              <a:defRPr sz="600"/>
            </a:lvl6pPr>
            <a:lvl7pPr>
              <a:defRPr sz="600"/>
            </a:lvl7pPr>
            <a:lvl8pPr>
              <a:defRPr sz="600"/>
            </a:lvl8pPr>
            <a:lvl9pPr>
              <a:defRPr sz="6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4787"/>
            <a:ext cx="3008114" cy="871538"/>
          </a:xfrm>
        </p:spPr>
        <p:txBody>
          <a:bodyPr/>
          <a:lstStyle>
            <a:lvl1pPr algn="l">
              <a:defRPr sz="8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4852" y="204789"/>
            <a:ext cx="5111948" cy="4389834"/>
          </a:xfrm>
        </p:spPr>
        <p:txBody>
          <a:bodyPr/>
          <a:lstStyle>
            <a:lvl1pPr>
              <a:defRPr sz="1200"/>
            </a:lvl1pPr>
            <a:lvl2pPr>
              <a:defRPr sz="1100"/>
            </a:lvl2pPr>
            <a:lvl3pPr>
              <a:defRPr sz="900"/>
            </a:lvl3pPr>
            <a:lvl4pPr>
              <a:defRPr sz="800"/>
            </a:lvl4pPr>
            <a:lvl5pPr>
              <a:defRPr sz="800"/>
            </a:lvl5pPr>
            <a:lvl6pPr>
              <a:defRPr sz="800"/>
            </a:lvl6pPr>
            <a:lvl7pPr>
              <a:defRPr sz="800"/>
            </a:lvl7pPr>
            <a:lvl8pPr>
              <a:defRPr sz="800"/>
            </a:lvl8pPr>
            <a:lvl9pPr>
              <a:defRPr sz="8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114" cy="3518297"/>
          </a:xfrm>
        </p:spPr>
        <p:txBody>
          <a:bodyPr/>
          <a:lstStyle>
            <a:lvl1pPr marL="0" indent="0">
              <a:buNone/>
              <a:defRPr sz="500"/>
            </a:lvl1pPr>
            <a:lvl2pPr marL="171450" indent="0">
              <a:buNone/>
              <a:defRPr sz="500"/>
            </a:lvl2pPr>
            <a:lvl3pPr marL="342900" indent="0">
              <a:buNone/>
              <a:defRPr sz="400"/>
            </a:lvl3pPr>
            <a:lvl4pPr marL="513715" indent="0">
              <a:buNone/>
              <a:defRPr sz="300"/>
            </a:lvl4pPr>
            <a:lvl5pPr marL="685165" indent="0">
              <a:buNone/>
              <a:defRPr sz="300"/>
            </a:lvl5pPr>
            <a:lvl6pPr marL="856615" indent="0">
              <a:buNone/>
              <a:defRPr sz="300"/>
            </a:lvl6pPr>
            <a:lvl7pPr marL="1028065" indent="0">
              <a:buNone/>
              <a:defRPr sz="300"/>
            </a:lvl7pPr>
            <a:lvl8pPr marL="1199515" indent="0">
              <a:buNone/>
              <a:defRPr sz="300"/>
            </a:lvl8pPr>
            <a:lvl9pPr marL="1370965" indent="0">
              <a:buNone/>
              <a:defRPr sz="3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</p:spTree>
  </p:cSld>
  <p:clrMapOvr>
    <a:masterClrMapping/>
  </p:clrMapOvr>
  <p:transition/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486" y="3600451"/>
            <a:ext cx="5486400" cy="425053"/>
          </a:xfrm>
        </p:spPr>
        <p:txBody>
          <a:bodyPr/>
          <a:lstStyle>
            <a:lvl1pPr algn="l">
              <a:defRPr sz="8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486" y="459581"/>
            <a:ext cx="5486400" cy="3086100"/>
          </a:xfrm>
        </p:spPr>
        <p:txBody>
          <a:bodyPr/>
          <a:lstStyle>
            <a:lvl1pPr marL="0" indent="0">
              <a:buNone/>
              <a:defRPr sz="1200"/>
            </a:lvl1pPr>
            <a:lvl2pPr marL="171450" indent="0">
              <a:buNone/>
              <a:defRPr sz="1100"/>
            </a:lvl2pPr>
            <a:lvl3pPr marL="342900" indent="0">
              <a:buNone/>
              <a:defRPr sz="900"/>
            </a:lvl3pPr>
            <a:lvl4pPr marL="513715" indent="0">
              <a:buNone/>
              <a:defRPr sz="800"/>
            </a:lvl4pPr>
            <a:lvl5pPr marL="685165" indent="0">
              <a:buNone/>
              <a:defRPr sz="800"/>
            </a:lvl5pPr>
            <a:lvl6pPr marL="856615" indent="0">
              <a:buNone/>
              <a:defRPr sz="800"/>
            </a:lvl6pPr>
            <a:lvl7pPr marL="1028065" indent="0">
              <a:buNone/>
              <a:defRPr sz="800"/>
            </a:lvl7pPr>
            <a:lvl8pPr marL="1199515" indent="0">
              <a:buNone/>
              <a:defRPr sz="800"/>
            </a:lvl8pPr>
            <a:lvl9pPr marL="1370965" indent="0">
              <a:buNone/>
              <a:defRPr sz="800"/>
            </a:lvl9pPr>
          </a:lstStyle>
          <a:p>
            <a:pPr lvl="0"/>
            <a:endParaRPr lang="en-US" noProof="0" smtClean="0">
              <a:sym typeface="Gill Sans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486" y="4025504"/>
            <a:ext cx="5486400" cy="603647"/>
          </a:xfrm>
        </p:spPr>
        <p:txBody>
          <a:bodyPr/>
          <a:lstStyle>
            <a:lvl1pPr marL="0" indent="0">
              <a:buNone/>
              <a:defRPr sz="500"/>
            </a:lvl1pPr>
            <a:lvl2pPr marL="171450" indent="0">
              <a:buNone/>
              <a:defRPr sz="500"/>
            </a:lvl2pPr>
            <a:lvl3pPr marL="342900" indent="0">
              <a:buNone/>
              <a:defRPr sz="400"/>
            </a:lvl3pPr>
            <a:lvl4pPr marL="513715" indent="0">
              <a:buNone/>
              <a:defRPr sz="300"/>
            </a:lvl4pPr>
            <a:lvl5pPr marL="685165" indent="0">
              <a:buNone/>
              <a:defRPr sz="300"/>
            </a:lvl5pPr>
            <a:lvl6pPr marL="856615" indent="0">
              <a:buNone/>
              <a:defRPr sz="300"/>
            </a:lvl6pPr>
            <a:lvl7pPr marL="1028065" indent="0">
              <a:buNone/>
              <a:defRPr sz="300"/>
            </a:lvl7pPr>
            <a:lvl8pPr marL="1199515" indent="0">
              <a:buNone/>
              <a:defRPr sz="300"/>
            </a:lvl8pPr>
            <a:lvl9pPr marL="1370965" indent="0">
              <a:buNone/>
              <a:defRPr sz="3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</p:spTree>
  </p:cSld>
  <p:clrMapOvr>
    <a:masterClrMapping/>
  </p:clrMapOvr>
  <p:transition/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181475" y="804863"/>
            <a:ext cx="1176338" cy="351948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4" y="804863"/>
            <a:ext cx="3471863" cy="351948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21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 lIns="34268" tIns="17134" rIns="34268" bIns="17134"/>
          <a:lstStyle>
            <a:lvl1pPr marL="0" indent="0" algn="ctr">
              <a:buNone/>
              <a:defRPr/>
            </a:lvl1pPr>
            <a:lvl2pPr marL="171450" indent="0" algn="ctr">
              <a:buNone/>
              <a:defRPr/>
            </a:lvl2pPr>
            <a:lvl3pPr marL="342900" indent="0" algn="ctr">
              <a:buNone/>
              <a:defRPr/>
            </a:lvl3pPr>
            <a:lvl4pPr marL="513715" indent="0" algn="ctr">
              <a:buNone/>
              <a:defRPr/>
            </a:lvl4pPr>
            <a:lvl5pPr marL="685165" indent="0" algn="ctr">
              <a:buNone/>
              <a:defRPr/>
            </a:lvl5pPr>
            <a:lvl6pPr marL="856615" indent="0" algn="ctr">
              <a:buNone/>
              <a:defRPr/>
            </a:lvl6pPr>
            <a:lvl7pPr marL="1028065" indent="0" algn="ctr">
              <a:buNone/>
              <a:defRPr/>
            </a:lvl7pPr>
            <a:lvl8pPr marL="1199515" indent="0" algn="ctr">
              <a:buNone/>
              <a:defRPr/>
            </a:lvl8pPr>
            <a:lvl9pPr marL="1370965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486" y="3600451"/>
            <a:ext cx="5486400" cy="425053"/>
          </a:xfrm>
        </p:spPr>
        <p:txBody>
          <a:bodyPr anchor="b"/>
          <a:lstStyle>
            <a:lvl1pPr algn="l">
              <a:defRPr sz="8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486" y="459581"/>
            <a:ext cx="5486400" cy="3086100"/>
          </a:xfrm>
        </p:spPr>
        <p:txBody>
          <a:bodyPr/>
          <a:lstStyle>
            <a:lvl1pPr marL="0" indent="0">
              <a:buNone/>
              <a:defRPr sz="1200"/>
            </a:lvl1pPr>
            <a:lvl2pPr marL="171450" indent="0">
              <a:buNone/>
              <a:defRPr sz="1100"/>
            </a:lvl2pPr>
            <a:lvl3pPr marL="342900" indent="0">
              <a:buNone/>
              <a:defRPr sz="900"/>
            </a:lvl3pPr>
            <a:lvl4pPr marL="513715" indent="0">
              <a:buNone/>
              <a:defRPr sz="800"/>
            </a:lvl4pPr>
            <a:lvl5pPr marL="685165" indent="0">
              <a:buNone/>
              <a:defRPr sz="800"/>
            </a:lvl5pPr>
            <a:lvl6pPr marL="856615" indent="0">
              <a:buNone/>
              <a:defRPr sz="800"/>
            </a:lvl6pPr>
            <a:lvl7pPr marL="1028065" indent="0">
              <a:buNone/>
              <a:defRPr sz="800"/>
            </a:lvl7pPr>
            <a:lvl8pPr marL="1199515" indent="0">
              <a:buNone/>
              <a:defRPr sz="800"/>
            </a:lvl8pPr>
            <a:lvl9pPr marL="1370965" indent="0">
              <a:buNone/>
              <a:defRPr sz="800"/>
            </a:lvl9pPr>
          </a:lstStyle>
          <a:p>
            <a:pPr lvl="0"/>
            <a:endParaRPr lang="en-US" noProof="0" smtClean="0">
              <a:sym typeface="Gill Sans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486" y="4025504"/>
            <a:ext cx="5486400" cy="603647"/>
          </a:xfrm>
        </p:spPr>
        <p:txBody>
          <a:bodyPr/>
          <a:lstStyle>
            <a:lvl1pPr marL="0" indent="0">
              <a:buNone/>
              <a:defRPr sz="500"/>
            </a:lvl1pPr>
            <a:lvl2pPr marL="171450" indent="0">
              <a:buNone/>
              <a:defRPr sz="500"/>
            </a:lvl2pPr>
            <a:lvl3pPr marL="342900" indent="0">
              <a:buNone/>
              <a:defRPr sz="400"/>
            </a:lvl3pPr>
            <a:lvl4pPr marL="513715" indent="0">
              <a:buNone/>
              <a:defRPr sz="300"/>
            </a:lvl4pPr>
            <a:lvl5pPr marL="685165" indent="0">
              <a:buNone/>
              <a:defRPr sz="300"/>
            </a:lvl5pPr>
            <a:lvl6pPr marL="856615" indent="0">
              <a:buNone/>
              <a:defRPr sz="300"/>
            </a:lvl6pPr>
            <a:lvl7pPr marL="1028065" indent="0">
              <a:buNone/>
              <a:defRPr sz="300"/>
            </a:lvl7pPr>
            <a:lvl8pPr marL="1199515" indent="0">
              <a:buNone/>
              <a:defRPr sz="300"/>
            </a:lvl8pPr>
            <a:lvl9pPr marL="1370965" indent="0">
              <a:buNone/>
              <a:defRPr sz="3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</p:spTree>
  </p:cSld>
  <p:clrMapOvr>
    <a:masterClrMapping/>
  </p:clrMapOvr>
  <p:transition/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00150"/>
            <a:ext cx="8229600" cy="3394472"/>
          </a:xfrm>
          <a:prstGeom prst="rect">
            <a:avLst/>
          </a:prstGeom>
        </p:spPr>
        <p:txBody>
          <a:bodyPr lIns="34268" tIns="17134" rIns="34268" bIns="17134"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114" y="3305175"/>
            <a:ext cx="7772400" cy="1021556"/>
          </a:xfrm>
        </p:spPr>
        <p:txBody>
          <a:bodyPr anchor="t"/>
          <a:lstStyle>
            <a:lvl1pPr algn="l">
              <a:defRPr sz="15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114" y="2180036"/>
            <a:ext cx="7772400" cy="1125141"/>
          </a:xfrm>
          <a:prstGeom prst="rect">
            <a:avLst/>
          </a:prstGeom>
        </p:spPr>
        <p:txBody>
          <a:bodyPr lIns="34268" tIns="17134" rIns="34268" bIns="17134" anchor="b"/>
          <a:lstStyle>
            <a:lvl1pPr marL="0" indent="0">
              <a:buNone/>
              <a:defRPr sz="800"/>
            </a:lvl1pPr>
            <a:lvl2pPr marL="171450" indent="0">
              <a:buNone/>
              <a:defRPr sz="700"/>
            </a:lvl2pPr>
            <a:lvl3pPr marL="342900" indent="0">
              <a:buNone/>
              <a:defRPr sz="600"/>
            </a:lvl3pPr>
            <a:lvl4pPr marL="513715" indent="0">
              <a:buNone/>
              <a:defRPr sz="500"/>
            </a:lvl4pPr>
            <a:lvl5pPr marL="685165" indent="0">
              <a:buNone/>
              <a:defRPr sz="500"/>
            </a:lvl5pPr>
            <a:lvl6pPr marL="856615" indent="0">
              <a:buNone/>
              <a:defRPr sz="500"/>
            </a:lvl6pPr>
            <a:lvl7pPr marL="1028065" indent="0">
              <a:buNone/>
              <a:defRPr sz="500"/>
            </a:lvl7pPr>
            <a:lvl8pPr marL="1199515" indent="0">
              <a:buNone/>
              <a:defRPr sz="500"/>
            </a:lvl8pPr>
            <a:lvl9pPr marL="1370965" indent="0">
              <a:buNone/>
              <a:defRPr sz="5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</p:spTree>
  </p:cSld>
  <p:clrMapOvr>
    <a:masterClrMapping/>
  </p:clrMapOvr>
  <p:transition/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1" y="1200150"/>
            <a:ext cx="4086225" cy="3394472"/>
          </a:xfrm>
          <a:prstGeom prst="rect">
            <a:avLst/>
          </a:prstGeom>
        </p:spPr>
        <p:txBody>
          <a:bodyPr lIns="34268" tIns="17134" rIns="34268" bIns="17134"/>
          <a:lstStyle>
            <a:lvl1pPr>
              <a:defRPr sz="1100"/>
            </a:lvl1pPr>
            <a:lvl2pPr>
              <a:defRPr sz="900"/>
            </a:lvl2pPr>
            <a:lvl3pPr>
              <a:defRPr sz="800"/>
            </a:lvl3pPr>
            <a:lvl4pPr>
              <a:defRPr sz="700"/>
            </a:lvl4pPr>
            <a:lvl5pPr>
              <a:defRPr sz="700"/>
            </a:lvl5pPr>
            <a:lvl6pPr>
              <a:defRPr sz="700"/>
            </a:lvl6pPr>
            <a:lvl7pPr>
              <a:defRPr sz="700"/>
            </a:lvl7pPr>
            <a:lvl8pPr>
              <a:defRPr sz="700"/>
            </a:lvl8pPr>
            <a:lvl9pPr>
              <a:defRPr sz="7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00577" y="1200150"/>
            <a:ext cx="4086225" cy="3394472"/>
          </a:xfrm>
          <a:prstGeom prst="rect">
            <a:avLst/>
          </a:prstGeom>
        </p:spPr>
        <p:txBody>
          <a:bodyPr lIns="34268" tIns="17134" rIns="34268" bIns="17134"/>
          <a:lstStyle>
            <a:lvl1pPr>
              <a:defRPr sz="1100"/>
            </a:lvl1pPr>
            <a:lvl2pPr>
              <a:defRPr sz="900"/>
            </a:lvl2pPr>
            <a:lvl3pPr>
              <a:defRPr sz="800"/>
            </a:lvl3pPr>
            <a:lvl4pPr>
              <a:defRPr sz="700"/>
            </a:lvl4pPr>
            <a:lvl5pPr>
              <a:defRPr sz="700"/>
            </a:lvl5pPr>
            <a:lvl6pPr>
              <a:defRPr sz="700"/>
            </a:lvl6pPr>
            <a:lvl7pPr>
              <a:defRPr sz="700"/>
            </a:lvl7pPr>
            <a:lvl8pPr>
              <a:defRPr sz="700"/>
            </a:lvl8pPr>
            <a:lvl9pPr>
              <a:defRPr sz="7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1" y="1151335"/>
            <a:ext cx="4040386" cy="479822"/>
          </a:xfrm>
          <a:prstGeom prst="rect">
            <a:avLst/>
          </a:prstGeom>
        </p:spPr>
        <p:txBody>
          <a:bodyPr lIns="34268" tIns="17134" rIns="34268" bIns="17134" anchor="b"/>
          <a:lstStyle>
            <a:lvl1pPr marL="0" indent="0">
              <a:buNone/>
              <a:defRPr sz="900" b="1"/>
            </a:lvl1pPr>
            <a:lvl2pPr marL="171450" indent="0">
              <a:buNone/>
              <a:defRPr sz="800" b="1"/>
            </a:lvl2pPr>
            <a:lvl3pPr marL="342900" indent="0">
              <a:buNone/>
              <a:defRPr sz="700" b="1"/>
            </a:lvl3pPr>
            <a:lvl4pPr marL="513715" indent="0">
              <a:buNone/>
              <a:defRPr sz="600" b="1"/>
            </a:lvl4pPr>
            <a:lvl5pPr marL="685165" indent="0">
              <a:buNone/>
              <a:defRPr sz="600" b="1"/>
            </a:lvl5pPr>
            <a:lvl6pPr marL="856615" indent="0">
              <a:buNone/>
              <a:defRPr sz="600" b="1"/>
            </a:lvl6pPr>
            <a:lvl7pPr marL="1028065" indent="0">
              <a:buNone/>
              <a:defRPr sz="600" b="1"/>
            </a:lvl7pPr>
            <a:lvl8pPr marL="1199515" indent="0">
              <a:buNone/>
              <a:defRPr sz="600" b="1"/>
            </a:lvl8pPr>
            <a:lvl9pPr marL="1370965" indent="0">
              <a:buNone/>
              <a:defRPr sz="600" b="1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1" y="1631156"/>
            <a:ext cx="4040386" cy="2963466"/>
          </a:xfrm>
          <a:prstGeom prst="rect">
            <a:avLst/>
          </a:prstGeom>
        </p:spPr>
        <p:txBody>
          <a:bodyPr lIns="34268" tIns="17134" rIns="34268" bIns="17134"/>
          <a:lstStyle>
            <a:lvl1pPr>
              <a:defRPr sz="900"/>
            </a:lvl1pPr>
            <a:lvl2pPr>
              <a:defRPr sz="800"/>
            </a:lvl2pPr>
            <a:lvl3pPr>
              <a:defRPr sz="700"/>
            </a:lvl3pPr>
            <a:lvl4pPr>
              <a:defRPr sz="600"/>
            </a:lvl4pPr>
            <a:lvl5pPr>
              <a:defRPr sz="600"/>
            </a:lvl5pPr>
            <a:lvl6pPr>
              <a:defRPr sz="600"/>
            </a:lvl6pPr>
            <a:lvl7pPr>
              <a:defRPr sz="600"/>
            </a:lvl7pPr>
            <a:lvl8pPr>
              <a:defRPr sz="600"/>
            </a:lvl8pPr>
            <a:lvl9pPr>
              <a:defRPr sz="6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224" y="1151335"/>
            <a:ext cx="4041576" cy="479822"/>
          </a:xfrm>
          <a:prstGeom prst="rect">
            <a:avLst/>
          </a:prstGeom>
        </p:spPr>
        <p:txBody>
          <a:bodyPr lIns="34268" tIns="17134" rIns="34268" bIns="17134" anchor="b"/>
          <a:lstStyle>
            <a:lvl1pPr marL="0" indent="0">
              <a:buNone/>
              <a:defRPr sz="900" b="1"/>
            </a:lvl1pPr>
            <a:lvl2pPr marL="171450" indent="0">
              <a:buNone/>
              <a:defRPr sz="800" b="1"/>
            </a:lvl2pPr>
            <a:lvl3pPr marL="342900" indent="0">
              <a:buNone/>
              <a:defRPr sz="700" b="1"/>
            </a:lvl3pPr>
            <a:lvl4pPr marL="513715" indent="0">
              <a:buNone/>
              <a:defRPr sz="600" b="1"/>
            </a:lvl4pPr>
            <a:lvl5pPr marL="685165" indent="0">
              <a:buNone/>
              <a:defRPr sz="600" b="1"/>
            </a:lvl5pPr>
            <a:lvl6pPr marL="856615" indent="0">
              <a:buNone/>
              <a:defRPr sz="600" b="1"/>
            </a:lvl6pPr>
            <a:lvl7pPr marL="1028065" indent="0">
              <a:buNone/>
              <a:defRPr sz="600" b="1"/>
            </a:lvl7pPr>
            <a:lvl8pPr marL="1199515" indent="0">
              <a:buNone/>
              <a:defRPr sz="600" b="1"/>
            </a:lvl8pPr>
            <a:lvl9pPr marL="1370965" indent="0">
              <a:buNone/>
              <a:defRPr sz="600" b="1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224" y="1631156"/>
            <a:ext cx="4041576" cy="2963466"/>
          </a:xfrm>
          <a:prstGeom prst="rect">
            <a:avLst/>
          </a:prstGeom>
        </p:spPr>
        <p:txBody>
          <a:bodyPr lIns="34268" tIns="17134" rIns="34268" bIns="17134"/>
          <a:lstStyle>
            <a:lvl1pPr>
              <a:defRPr sz="900"/>
            </a:lvl1pPr>
            <a:lvl2pPr>
              <a:defRPr sz="800"/>
            </a:lvl2pPr>
            <a:lvl3pPr>
              <a:defRPr sz="700"/>
            </a:lvl3pPr>
            <a:lvl4pPr>
              <a:defRPr sz="600"/>
            </a:lvl4pPr>
            <a:lvl5pPr>
              <a:defRPr sz="600"/>
            </a:lvl5pPr>
            <a:lvl6pPr>
              <a:defRPr sz="600"/>
            </a:lvl6pPr>
            <a:lvl7pPr>
              <a:defRPr sz="600"/>
            </a:lvl7pPr>
            <a:lvl8pPr>
              <a:defRPr sz="600"/>
            </a:lvl8pPr>
            <a:lvl9pPr>
              <a:defRPr sz="6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4787"/>
            <a:ext cx="3008114" cy="871538"/>
          </a:xfrm>
        </p:spPr>
        <p:txBody>
          <a:bodyPr anchor="b"/>
          <a:lstStyle>
            <a:lvl1pPr algn="l">
              <a:defRPr sz="8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4852" y="204789"/>
            <a:ext cx="5111948" cy="4389834"/>
          </a:xfrm>
          <a:prstGeom prst="rect">
            <a:avLst/>
          </a:prstGeom>
        </p:spPr>
        <p:txBody>
          <a:bodyPr lIns="34268" tIns="17134" rIns="34268" bIns="17134"/>
          <a:lstStyle>
            <a:lvl1pPr>
              <a:defRPr sz="1200"/>
            </a:lvl1pPr>
            <a:lvl2pPr>
              <a:defRPr sz="1100"/>
            </a:lvl2pPr>
            <a:lvl3pPr>
              <a:defRPr sz="900"/>
            </a:lvl3pPr>
            <a:lvl4pPr>
              <a:defRPr sz="800"/>
            </a:lvl4pPr>
            <a:lvl5pPr>
              <a:defRPr sz="800"/>
            </a:lvl5pPr>
            <a:lvl6pPr>
              <a:defRPr sz="800"/>
            </a:lvl6pPr>
            <a:lvl7pPr>
              <a:defRPr sz="800"/>
            </a:lvl7pPr>
            <a:lvl8pPr>
              <a:defRPr sz="800"/>
            </a:lvl8pPr>
            <a:lvl9pPr>
              <a:defRPr sz="8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114" cy="3518297"/>
          </a:xfrm>
          <a:prstGeom prst="rect">
            <a:avLst/>
          </a:prstGeom>
        </p:spPr>
        <p:txBody>
          <a:bodyPr lIns="34268" tIns="17134" rIns="34268" bIns="17134"/>
          <a:lstStyle>
            <a:lvl1pPr marL="0" indent="0">
              <a:buNone/>
              <a:defRPr sz="500"/>
            </a:lvl1pPr>
            <a:lvl2pPr marL="171450" indent="0">
              <a:buNone/>
              <a:defRPr sz="500"/>
            </a:lvl2pPr>
            <a:lvl3pPr marL="342900" indent="0">
              <a:buNone/>
              <a:defRPr sz="400"/>
            </a:lvl3pPr>
            <a:lvl4pPr marL="513715" indent="0">
              <a:buNone/>
              <a:defRPr sz="300"/>
            </a:lvl4pPr>
            <a:lvl5pPr marL="685165" indent="0">
              <a:buNone/>
              <a:defRPr sz="300"/>
            </a:lvl5pPr>
            <a:lvl6pPr marL="856615" indent="0">
              <a:buNone/>
              <a:defRPr sz="300"/>
            </a:lvl6pPr>
            <a:lvl7pPr marL="1028065" indent="0">
              <a:buNone/>
              <a:defRPr sz="300"/>
            </a:lvl7pPr>
            <a:lvl8pPr marL="1199515" indent="0">
              <a:buNone/>
              <a:defRPr sz="300"/>
            </a:lvl8pPr>
            <a:lvl9pPr marL="1370965" indent="0">
              <a:buNone/>
              <a:defRPr sz="3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</p:spTree>
  </p:cSld>
  <p:clrMapOvr>
    <a:masterClrMapping/>
  </p:clrMapOvr>
  <p:transition/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486" y="3600451"/>
            <a:ext cx="5486400" cy="425053"/>
          </a:xfrm>
        </p:spPr>
        <p:txBody>
          <a:bodyPr anchor="b"/>
          <a:lstStyle>
            <a:lvl1pPr algn="l">
              <a:defRPr sz="8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486" y="459581"/>
            <a:ext cx="5486400" cy="3086100"/>
          </a:xfrm>
          <a:prstGeom prst="rect">
            <a:avLst/>
          </a:prstGeom>
        </p:spPr>
        <p:txBody>
          <a:bodyPr lIns="34268" tIns="17134" rIns="34268" bIns="17134"/>
          <a:lstStyle>
            <a:lvl1pPr marL="0" indent="0">
              <a:buNone/>
              <a:defRPr sz="1200"/>
            </a:lvl1pPr>
            <a:lvl2pPr marL="171450" indent="0">
              <a:buNone/>
              <a:defRPr sz="1100"/>
            </a:lvl2pPr>
            <a:lvl3pPr marL="342900" indent="0">
              <a:buNone/>
              <a:defRPr sz="900"/>
            </a:lvl3pPr>
            <a:lvl4pPr marL="513715" indent="0">
              <a:buNone/>
              <a:defRPr sz="800"/>
            </a:lvl4pPr>
            <a:lvl5pPr marL="685165" indent="0">
              <a:buNone/>
              <a:defRPr sz="800"/>
            </a:lvl5pPr>
            <a:lvl6pPr marL="856615" indent="0">
              <a:buNone/>
              <a:defRPr sz="800"/>
            </a:lvl6pPr>
            <a:lvl7pPr marL="1028065" indent="0">
              <a:buNone/>
              <a:defRPr sz="800"/>
            </a:lvl7pPr>
            <a:lvl8pPr marL="1199515" indent="0">
              <a:buNone/>
              <a:defRPr sz="800"/>
            </a:lvl8pPr>
            <a:lvl9pPr marL="1370965" indent="0">
              <a:buNone/>
              <a:defRPr sz="800"/>
            </a:lvl9pPr>
          </a:lstStyle>
          <a:p>
            <a:pPr lvl="0"/>
            <a:endParaRPr lang="en-US" noProof="0" smtClean="0">
              <a:sym typeface="Gill Sans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486" y="4025504"/>
            <a:ext cx="5486400" cy="603647"/>
          </a:xfrm>
          <a:prstGeom prst="rect">
            <a:avLst/>
          </a:prstGeom>
        </p:spPr>
        <p:txBody>
          <a:bodyPr lIns="34268" tIns="17134" rIns="34268" bIns="17134"/>
          <a:lstStyle>
            <a:lvl1pPr marL="0" indent="0">
              <a:buNone/>
              <a:defRPr sz="500"/>
            </a:lvl1pPr>
            <a:lvl2pPr marL="171450" indent="0">
              <a:buNone/>
              <a:defRPr sz="500"/>
            </a:lvl2pPr>
            <a:lvl3pPr marL="342900" indent="0">
              <a:buNone/>
              <a:defRPr sz="400"/>
            </a:lvl3pPr>
            <a:lvl4pPr marL="513715" indent="0">
              <a:buNone/>
              <a:defRPr sz="300"/>
            </a:lvl4pPr>
            <a:lvl5pPr marL="685165" indent="0">
              <a:buNone/>
              <a:defRPr sz="300"/>
            </a:lvl5pPr>
            <a:lvl6pPr marL="856615" indent="0">
              <a:buNone/>
              <a:defRPr sz="300"/>
            </a:lvl6pPr>
            <a:lvl7pPr marL="1028065" indent="0">
              <a:buNone/>
              <a:defRPr sz="300"/>
            </a:lvl7pPr>
            <a:lvl8pPr marL="1199515" indent="0">
              <a:buNone/>
              <a:defRPr sz="300"/>
            </a:lvl8pPr>
            <a:lvl9pPr marL="1370965" indent="0">
              <a:buNone/>
              <a:defRPr sz="3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</p:spTree>
  </p:cSld>
  <p:clrMapOvr>
    <a:masterClrMapping/>
  </p:clrMapOvr>
  <p:transition/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200150"/>
            <a:ext cx="8229600" cy="3394472"/>
          </a:xfrm>
          <a:prstGeom prst="rect">
            <a:avLst/>
          </a:prstGeom>
        </p:spPr>
        <p:txBody>
          <a:bodyPr vert="eaVert" lIns="34268" tIns="17134" rIns="34268" bIns="17134"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33350"/>
            <a:ext cx="2057400" cy="446127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33350"/>
            <a:ext cx="6115050" cy="4461272"/>
          </a:xfrm>
          <a:prstGeom prst="rect">
            <a:avLst/>
          </a:prstGeom>
        </p:spPr>
        <p:txBody>
          <a:bodyPr vert="eaVert" lIns="34268" tIns="17134" rIns="34268" bIns="17134"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10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08.xml"/><Relationship Id="rId8" Type="http://schemas.openxmlformats.org/officeDocument/2006/relationships/slideLayout" Target="../slideLayouts/slideLayout107.xml"/><Relationship Id="rId7" Type="http://schemas.openxmlformats.org/officeDocument/2006/relationships/slideLayout" Target="../slideLayouts/slideLayout106.xml"/><Relationship Id="rId6" Type="http://schemas.openxmlformats.org/officeDocument/2006/relationships/slideLayout" Target="../slideLayouts/slideLayout105.xml"/><Relationship Id="rId5" Type="http://schemas.openxmlformats.org/officeDocument/2006/relationships/slideLayout" Target="../slideLayouts/slideLayout104.xml"/><Relationship Id="rId4" Type="http://schemas.openxmlformats.org/officeDocument/2006/relationships/slideLayout" Target="../slideLayouts/slideLayout103.xml"/><Relationship Id="rId3" Type="http://schemas.openxmlformats.org/officeDocument/2006/relationships/slideLayout" Target="../slideLayouts/slideLayout102.xml"/><Relationship Id="rId2" Type="http://schemas.openxmlformats.org/officeDocument/2006/relationships/slideLayout" Target="../slideLayouts/slideLayout101.xml"/><Relationship Id="rId12" Type="http://schemas.openxmlformats.org/officeDocument/2006/relationships/theme" Target="../theme/theme10.xml"/><Relationship Id="rId11" Type="http://schemas.openxmlformats.org/officeDocument/2006/relationships/slideLayout" Target="../slideLayouts/slideLayout110.xml"/><Relationship Id="rId10" Type="http://schemas.openxmlformats.org/officeDocument/2006/relationships/slideLayout" Target="../slideLayouts/slideLayout109.xml"/><Relationship Id="rId1" Type="http://schemas.openxmlformats.org/officeDocument/2006/relationships/slideLayout" Target="../slideLayouts/slideLayout100.xml"/></Relationships>
</file>

<file path=ppt/slideMasters/_rels/slideMaster1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19.xml"/><Relationship Id="rId8" Type="http://schemas.openxmlformats.org/officeDocument/2006/relationships/slideLayout" Target="../slideLayouts/slideLayout118.xml"/><Relationship Id="rId7" Type="http://schemas.openxmlformats.org/officeDocument/2006/relationships/slideLayout" Target="../slideLayouts/slideLayout117.xml"/><Relationship Id="rId6" Type="http://schemas.openxmlformats.org/officeDocument/2006/relationships/slideLayout" Target="../slideLayouts/slideLayout116.xml"/><Relationship Id="rId5" Type="http://schemas.openxmlformats.org/officeDocument/2006/relationships/slideLayout" Target="../slideLayouts/slideLayout115.xml"/><Relationship Id="rId4" Type="http://schemas.openxmlformats.org/officeDocument/2006/relationships/slideLayout" Target="../slideLayouts/slideLayout114.xml"/><Relationship Id="rId3" Type="http://schemas.openxmlformats.org/officeDocument/2006/relationships/slideLayout" Target="../slideLayouts/slideLayout113.xml"/><Relationship Id="rId2" Type="http://schemas.openxmlformats.org/officeDocument/2006/relationships/slideLayout" Target="../slideLayouts/slideLayout112.xml"/><Relationship Id="rId12" Type="http://schemas.openxmlformats.org/officeDocument/2006/relationships/theme" Target="../theme/theme11.xml"/><Relationship Id="rId11" Type="http://schemas.openxmlformats.org/officeDocument/2006/relationships/slideLayout" Target="../slideLayouts/slideLayout121.xml"/><Relationship Id="rId10" Type="http://schemas.openxmlformats.org/officeDocument/2006/relationships/slideLayout" Target="../slideLayouts/slideLayout120.xml"/><Relationship Id="rId1" Type="http://schemas.openxmlformats.org/officeDocument/2006/relationships/slideLayout" Target="../slideLayouts/slideLayout111.xml"/></Relationships>
</file>

<file path=ppt/slideMasters/_rels/slideMaster1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30.xml"/><Relationship Id="rId8" Type="http://schemas.openxmlformats.org/officeDocument/2006/relationships/slideLayout" Target="../slideLayouts/slideLayout129.xml"/><Relationship Id="rId7" Type="http://schemas.openxmlformats.org/officeDocument/2006/relationships/slideLayout" Target="../slideLayouts/slideLayout128.xml"/><Relationship Id="rId6" Type="http://schemas.openxmlformats.org/officeDocument/2006/relationships/slideLayout" Target="../slideLayouts/slideLayout127.xml"/><Relationship Id="rId5" Type="http://schemas.openxmlformats.org/officeDocument/2006/relationships/slideLayout" Target="../slideLayouts/slideLayout126.xml"/><Relationship Id="rId4" Type="http://schemas.openxmlformats.org/officeDocument/2006/relationships/slideLayout" Target="../slideLayouts/slideLayout125.xml"/><Relationship Id="rId3" Type="http://schemas.openxmlformats.org/officeDocument/2006/relationships/slideLayout" Target="../slideLayouts/slideLayout124.xml"/><Relationship Id="rId2" Type="http://schemas.openxmlformats.org/officeDocument/2006/relationships/slideLayout" Target="../slideLayouts/slideLayout123.xml"/><Relationship Id="rId12" Type="http://schemas.openxmlformats.org/officeDocument/2006/relationships/theme" Target="../theme/theme12.xml"/><Relationship Id="rId11" Type="http://schemas.openxmlformats.org/officeDocument/2006/relationships/slideLayout" Target="../slideLayouts/slideLayout132.xml"/><Relationship Id="rId10" Type="http://schemas.openxmlformats.org/officeDocument/2006/relationships/slideLayout" Target="../slideLayouts/slideLayout131.xml"/><Relationship Id="rId1" Type="http://schemas.openxmlformats.org/officeDocument/2006/relationships/slideLayout" Target="../slideLayouts/slideLayout122.xml"/></Relationships>
</file>

<file path=ppt/slideMasters/_rels/slideMaster1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41.xml"/><Relationship Id="rId8" Type="http://schemas.openxmlformats.org/officeDocument/2006/relationships/slideLayout" Target="../slideLayouts/slideLayout140.xml"/><Relationship Id="rId7" Type="http://schemas.openxmlformats.org/officeDocument/2006/relationships/slideLayout" Target="../slideLayouts/slideLayout139.xml"/><Relationship Id="rId6" Type="http://schemas.openxmlformats.org/officeDocument/2006/relationships/slideLayout" Target="../slideLayouts/slideLayout138.xml"/><Relationship Id="rId5" Type="http://schemas.openxmlformats.org/officeDocument/2006/relationships/slideLayout" Target="../slideLayouts/slideLayout137.xml"/><Relationship Id="rId4" Type="http://schemas.openxmlformats.org/officeDocument/2006/relationships/slideLayout" Target="../slideLayouts/slideLayout136.xml"/><Relationship Id="rId3" Type="http://schemas.openxmlformats.org/officeDocument/2006/relationships/slideLayout" Target="../slideLayouts/slideLayout135.xml"/><Relationship Id="rId2" Type="http://schemas.openxmlformats.org/officeDocument/2006/relationships/slideLayout" Target="../slideLayouts/slideLayout134.xml"/><Relationship Id="rId12" Type="http://schemas.openxmlformats.org/officeDocument/2006/relationships/theme" Target="../theme/theme13.xml"/><Relationship Id="rId11" Type="http://schemas.openxmlformats.org/officeDocument/2006/relationships/slideLayout" Target="../slideLayouts/slideLayout143.xml"/><Relationship Id="rId10" Type="http://schemas.openxmlformats.org/officeDocument/2006/relationships/slideLayout" Target="../slideLayouts/slideLayout142.xml"/><Relationship Id="rId1" Type="http://schemas.openxmlformats.org/officeDocument/2006/relationships/slideLayout" Target="../slideLayouts/slideLayout133.xml"/></Relationships>
</file>

<file path=ppt/slideMasters/_rels/slideMaster1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52.xml"/><Relationship Id="rId8" Type="http://schemas.openxmlformats.org/officeDocument/2006/relationships/slideLayout" Target="../slideLayouts/slideLayout151.xml"/><Relationship Id="rId7" Type="http://schemas.openxmlformats.org/officeDocument/2006/relationships/slideLayout" Target="../slideLayouts/slideLayout150.xml"/><Relationship Id="rId6" Type="http://schemas.openxmlformats.org/officeDocument/2006/relationships/slideLayout" Target="../slideLayouts/slideLayout149.xml"/><Relationship Id="rId5" Type="http://schemas.openxmlformats.org/officeDocument/2006/relationships/slideLayout" Target="../slideLayouts/slideLayout148.xml"/><Relationship Id="rId4" Type="http://schemas.openxmlformats.org/officeDocument/2006/relationships/slideLayout" Target="../slideLayouts/slideLayout147.xml"/><Relationship Id="rId3" Type="http://schemas.openxmlformats.org/officeDocument/2006/relationships/slideLayout" Target="../slideLayouts/slideLayout146.xml"/><Relationship Id="rId2" Type="http://schemas.openxmlformats.org/officeDocument/2006/relationships/slideLayout" Target="../slideLayouts/slideLayout145.xml"/><Relationship Id="rId12" Type="http://schemas.openxmlformats.org/officeDocument/2006/relationships/theme" Target="../theme/theme14.xml"/><Relationship Id="rId11" Type="http://schemas.openxmlformats.org/officeDocument/2006/relationships/slideLayout" Target="../slideLayouts/slideLayout154.xml"/><Relationship Id="rId10" Type="http://schemas.openxmlformats.org/officeDocument/2006/relationships/slideLayout" Target="../slideLayouts/slideLayout153.xml"/><Relationship Id="rId1" Type="http://schemas.openxmlformats.org/officeDocument/2006/relationships/slideLayout" Target="../slideLayouts/slideLayout144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1.xml"/><Relationship Id="rId8" Type="http://schemas.openxmlformats.org/officeDocument/2006/relationships/slideLayout" Target="../slideLayouts/slideLayout30.xml"/><Relationship Id="rId7" Type="http://schemas.openxmlformats.org/officeDocument/2006/relationships/slideLayout" Target="../slideLayouts/slideLayout29.xml"/><Relationship Id="rId6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6.xml"/><Relationship Id="rId3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4.xml"/><Relationship Id="rId12" Type="http://schemas.openxmlformats.org/officeDocument/2006/relationships/theme" Target="../theme/theme3.xml"/><Relationship Id="rId11" Type="http://schemas.openxmlformats.org/officeDocument/2006/relationships/slideLayout" Target="../slideLayouts/slideLayout33.xml"/><Relationship Id="rId10" Type="http://schemas.openxmlformats.org/officeDocument/2006/relationships/slideLayout" Target="../slideLayouts/slideLayout32.xml"/><Relationship Id="rId1" Type="http://schemas.openxmlformats.org/officeDocument/2006/relationships/slideLayout" Target="../slideLayouts/slideLayout23.xml"/></Relationships>
</file>

<file path=ppt/slideMasters/_rels/slideMaster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2.xml"/><Relationship Id="rId8" Type="http://schemas.openxmlformats.org/officeDocument/2006/relationships/slideLayout" Target="../slideLayouts/slideLayout41.xml"/><Relationship Id="rId7" Type="http://schemas.openxmlformats.org/officeDocument/2006/relationships/slideLayout" Target="../slideLayouts/slideLayout40.xml"/><Relationship Id="rId6" Type="http://schemas.openxmlformats.org/officeDocument/2006/relationships/slideLayout" Target="../slideLayouts/slideLayout39.xml"/><Relationship Id="rId5" Type="http://schemas.openxmlformats.org/officeDocument/2006/relationships/slideLayout" Target="../slideLayouts/slideLayout38.xml"/><Relationship Id="rId4" Type="http://schemas.openxmlformats.org/officeDocument/2006/relationships/slideLayout" Target="../slideLayouts/slideLayout37.xml"/><Relationship Id="rId3" Type="http://schemas.openxmlformats.org/officeDocument/2006/relationships/slideLayout" Target="../slideLayouts/slideLayout36.xml"/><Relationship Id="rId2" Type="http://schemas.openxmlformats.org/officeDocument/2006/relationships/slideLayout" Target="../slideLayouts/slideLayout35.xml"/><Relationship Id="rId12" Type="http://schemas.openxmlformats.org/officeDocument/2006/relationships/theme" Target="../theme/theme4.xml"/><Relationship Id="rId11" Type="http://schemas.openxmlformats.org/officeDocument/2006/relationships/slideLayout" Target="../slideLayouts/slideLayout44.xml"/><Relationship Id="rId10" Type="http://schemas.openxmlformats.org/officeDocument/2006/relationships/slideLayout" Target="../slideLayouts/slideLayout43.xml"/><Relationship Id="rId1" Type="http://schemas.openxmlformats.org/officeDocument/2006/relationships/slideLayout" Target="../slideLayouts/slideLayout34.xml"/></Relationships>
</file>

<file path=ppt/slideMasters/_rels/slideMaster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53.xml"/><Relationship Id="rId8" Type="http://schemas.openxmlformats.org/officeDocument/2006/relationships/slideLayout" Target="../slideLayouts/slideLayout52.xml"/><Relationship Id="rId7" Type="http://schemas.openxmlformats.org/officeDocument/2006/relationships/slideLayout" Target="../slideLayouts/slideLayout51.xml"/><Relationship Id="rId6" Type="http://schemas.openxmlformats.org/officeDocument/2006/relationships/slideLayout" Target="../slideLayouts/slideLayout50.xml"/><Relationship Id="rId5" Type="http://schemas.openxmlformats.org/officeDocument/2006/relationships/slideLayout" Target="../slideLayouts/slideLayout49.xml"/><Relationship Id="rId4" Type="http://schemas.openxmlformats.org/officeDocument/2006/relationships/slideLayout" Target="../slideLayouts/slideLayout48.xml"/><Relationship Id="rId3" Type="http://schemas.openxmlformats.org/officeDocument/2006/relationships/slideLayout" Target="../slideLayouts/slideLayout47.xml"/><Relationship Id="rId2" Type="http://schemas.openxmlformats.org/officeDocument/2006/relationships/slideLayout" Target="../slideLayouts/slideLayout46.xml"/><Relationship Id="rId12" Type="http://schemas.openxmlformats.org/officeDocument/2006/relationships/theme" Target="../theme/theme5.xml"/><Relationship Id="rId11" Type="http://schemas.openxmlformats.org/officeDocument/2006/relationships/slideLayout" Target="../slideLayouts/slideLayout55.xml"/><Relationship Id="rId10" Type="http://schemas.openxmlformats.org/officeDocument/2006/relationships/slideLayout" Target="../slideLayouts/slideLayout54.xml"/><Relationship Id="rId1" Type="http://schemas.openxmlformats.org/officeDocument/2006/relationships/slideLayout" Target="../slideLayouts/slideLayout45.xml"/></Relationships>
</file>

<file path=ppt/slideMasters/_rels/slideMaster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64.xml"/><Relationship Id="rId8" Type="http://schemas.openxmlformats.org/officeDocument/2006/relationships/slideLayout" Target="../slideLayouts/slideLayout63.xml"/><Relationship Id="rId7" Type="http://schemas.openxmlformats.org/officeDocument/2006/relationships/slideLayout" Target="../slideLayouts/slideLayout62.xml"/><Relationship Id="rId6" Type="http://schemas.openxmlformats.org/officeDocument/2006/relationships/slideLayout" Target="../slideLayouts/slideLayout61.xml"/><Relationship Id="rId5" Type="http://schemas.openxmlformats.org/officeDocument/2006/relationships/slideLayout" Target="../slideLayouts/slideLayout60.xml"/><Relationship Id="rId4" Type="http://schemas.openxmlformats.org/officeDocument/2006/relationships/slideLayout" Target="../slideLayouts/slideLayout59.xml"/><Relationship Id="rId3" Type="http://schemas.openxmlformats.org/officeDocument/2006/relationships/slideLayout" Target="../slideLayouts/slideLayout58.xml"/><Relationship Id="rId2" Type="http://schemas.openxmlformats.org/officeDocument/2006/relationships/slideLayout" Target="../slideLayouts/slideLayout57.xml"/><Relationship Id="rId12" Type="http://schemas.openxmlformats.org/officeDocument/2006/relationships/theme" Target="../theme/theme6.xml"/><Relationship Id="rId11" Type="http://schemas.openxmlformats.org/officeDocument/2006/relationships/slideLayout" Target="../slideLayouts/slideLayout66.xml"/><Relationship Id="rId10" Type="http://schemas.openxmlformats.org/officeDocument/2006/relationships/slideLayout" Target="../slideLayouts/slideLayout65.xml"/><Relationship Id="rId1" Type="http://schemas.openxmlformats.org/officeDocument/2006/relationships/slideLayout" Target="../slideLayouts/slideLayout56.xml"/></Relationships>
</file>

<file path=ppt/slideMasters/_rels/slideMaster7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5.xml"/><Relationship Id="rId8" Type="http://schemas.openxmlformats.org/officeDocument/2006/relationships/slideLayout" Target="../slideLayouts/slideLayout74.xml"/><Relationship Id="rId7" Type="http://schemas.openxmlformats.org/officeDocument/2006/relationships/slideLayout" Target="../slideLayouts/slideLayout73.xml"/><Relationship Id="rId6" Type="http://schemas.openxmlformats.org/officeDocument/2006/relationships/slideLayout" Target="../slideLayouts/slideLayout72.xml"/><Relationship Id="rId5" Type="http://schemas.openxmlformats.org/officeDocument/2006/relationships/slideLayout" Target="../slideLayouts/slideLayout71.xml"/><Relationship Id="rId4" Type="http://schemas.openxmlformats.org/officeDocument/2006/relationships/slideLayout" Target="../slideLayouts/slideLayout70.xml"/><Relationship Id="rId3" Type="http://schemas.openxmlformats.org/officeDocument/2006/relationships/slideLayout" Target="../slideLayouts/slideLayout69.xml"/><Relationship Id="rId2" Type="http://schemas.openxmlformats.org/officeDocument/2006/relationships/slideLayout" Target="../slideLayouts/slideLayout68.xml"/><Relationship Id="rId12" Type="http://schemas.openxmlformats.org/officeDocument/2006/relationships/theme" Target="../theme/theme7.xml"/><Relationship Id="rId11" Type="http://schemas.openxmlformats.org/officeDocument/2006/relationships/slideLayout" Target="../slideLayouts/slideLayout77.xml"/><Relationship Id="rId10" Type="http://schemas.openxmlformats.org/officeDocument/2006/relationships/slideLayout" Target="../slideLayouts/slideLayout76.xml"/><Relationship Id="rId1" Type="http://schemas.openxmlformats.org/officeDocument/2006/relationships/slideLayout" Target="../slideLayouts/slideLayout67.xml"/></Relationships>
</file>

<file path=ppt/slideMasters/_rels/slideMaster8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86.xml"/><Relationship Id="rId8" Type="http://schemas.openxmlformats.org/officeDocument/2006/relationships/slideLayout" Target="../slideLayouts/slideLayout85.xml"/><Relationship Id="rId7" Type="http://schemas.openxmlformats.org/officeDocument/2006/relationships/slideLayout" Target="../slideLayouts/slideLayout84.xml"/><Relationship Id="rId6" Type="http://schemas.openxmlformats.org/officeDocument/2006/relationships/slideLayout" Target="../slideLayouts/slideLayout83.xml"/><Relationship Id="rId5" Type="http://schemas.openxmlformats.org/officeDocument/2006/relationships/slideLayout" Target="../slideLayouts/slideLayout82.xml"/><Relationship Id="rId4" Type="http://schemas.openxmlformats.org/officeDocument/2006/relationships/slideLayout" Target="../slideLayouts/slideLayout81.xml"/><Relationship Id="rId3" Type="http://schemas.openxmlformats.org/officeDocument/2006/relationships/slideLayout" Target="../slideLayouts/slideLayout80.xml"/><Relationship Id="rId2" Type="http://schemas.openxmlformats.org/officeDocument/2006/relationships/slideLayout" Target="../slideLayouts/slideLayout79.xml"/><Relationship Id="rId12" Type="http://schemas.openxmlformats.org/officeDocument/2006/relationships/theme" Target="../theme/theme8.xml"/><Relationship Id="rId11" Type="http://schemas.openxmlformats.org/officeDocument/2006/relationships/slideLayout" Target="../slideLayouts/slideLayout88.xml"/><Relationship Id="rId10" Type="http://schemas.openxmlformats.org/officeDocument/2006/relationships/slideLayout" Target="../slideLayouts/slideLayout87.xml"/><Relationship Id="rId1" Type="http://schemas.openxmlformats.org/officeDocument/2006/relationships/slideLayout" Target="../slideLayouts/slideLayout78.xml"/></Relationships>
</file>

<file path=ppt/slideMasters/_rels/slideMaster9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7.xml"/><Relationship Id="rId8" Type="http://schemas.openxmlformats.org/officeDocument/2006/relationships/slideLayout" Target="../slideLayouts/slideLayout96.xml"/><Relationship Id="rId7" Type="http://schemas.openxmlformats.org/officeDocument/2006/relationships/slideLayout" Target="../slideLayouts/slideLayout95.xml"/><Relationship Id="rId6" Type="http://schemas.openxmlformats.org/officeDocument/2006/relationships/slideLayout" Target="../slideLayouts/slideLayout94.xml"/><Relationship Id="rId5" Type="http://schemas.openxmlformats.org/officeDocument/2006/relationships/slideLayout" Target="../slideLayouts/slideLayout93.xml"/><Relationship Id="rId4" Type="http://schemas.openxmlformats.org/officeDocument/2006/relationships/slideLayout" Target="../slideLayouts/slideLayout92.xml"/><Relationship Id="rId3" Type="http://schemas.openxmlformats.org/officeDocument/2006/relationships/slideLayout" Target="../slideLayouts/slideLayout91.xml"/><Relationship Id="rId2" Type="http://schemas.openxmlformats.org/officeDocument/2006/relationships/slideLayout" Target="../slideLayouts/slideLayout90.xml"/><Relationship Id="rId12" Type="http://schemas.openxmlformats.org/officeDocument/2006/relationships/theme" Target="../theme/theme9.xml"/><Relationship Id="rId11" Type="http://schemas.openxmlformats.org/officeDocument/2006/relationships/slideLayout" Target="../slideLayouts/slideLayout99.xml"/><Relationship Id="rId10" Type="http://schemas.openxmlformats.org/officeDocument/2006/relationships/slideLayout" Target="../slideLayouts/slideLayout98.xml"/><Relationship Id="rId1" Type="http://schemas.openxmlformats.org/officeDocument/2006/relationships/slideLayout" Target="../slideLayouts/slideLayout8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652465" y="133350"/>
            <a:ext cx="7839075" cy="1290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19038" tIns="19038" rIns="19038" bIns="19038" numCol="1" anchor="ctr" anchorCtr="0" compatLnSpc="1"/>
          <a:lstStyle/>
          <a:p>
            <a:pPr lvl="0"/>
            <a:r>
              <a:rPr lang="en-US" smtClean="0">
                <a:sym typeface="Gill Sans" charset="0"/>
              </a:rPr>
              <a:t>Click to edit Master title style</a:t>
            </a:r>
            <a:endParaRPr lang="en-US" smtClean="0">
              <a:sym typeface="Gill Sans" charset="0"/>
            </a:endParaRP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52465" y="1462089"/>
            <a:ext cx="7839075" cy="3205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19038" tIns="19038" rIns="19038" bIns="19038" numCol="1" anchor="ctr" anchorCtr="0" compatLnSpc="1"/>
          <a:lstStyle/>
          <a:p>
            <a:pPr lvl="0"/>
            <a:r>
              <a:rPr lang="en-US" smtClean="0">
                <a:sym typeface="Gill Sans" charset="0"/>
              </a:rPr>
              <a:t>Click to edit Master text styles</a:t>
            </a:r>
            <a:endParaRPr lang="en-US" smtClean="0">
              <a:sym typeface="Gill Sans" charset="0"/>
            </a:endParaRPr>
          </a:p>
          <a:p>
            <a:pPr lvl="1"/>
            <a:r>
              <a:rPr lang="en-US" smtClean="0">
                <a:sym typeface="Gill Sans" charset="0"/>
              </a:rPr>
              <a:t>Second level</a:t>
            </a:r>
            <a:endParaRPr lang="en-US" smtClean="0">
              <a:sym typeface="Gill Sans" charset="0"/>
            </a:endParaRPr>
          </a:p>
          <a:p>
            <a:pPr lvl="2"/>
            <a:r>
              <a:rPr lang="en-US" smtClean="0">
                <a:sym typeface="Gill Sans" charset="0"/>
              </a:rPr>
              <a:t>Third level</a:t>
            </a:r>
            <a:endParaRPr lang="en-US" smtClean="0">
              <a:sym typeface="Gill Sans" charset="0"/>
            </a:endParaRPr>
          </a:p>
          <a:p>
            <a:pPr lvl="3"/>
            <a:r>
              <a:rPr lang="en-US" smtClean="0">
                <a:sym typeface="Gill Sans" charset="0"/>
              </a:rPr>
              <a:t>Fourth level</a:t>
            </a:r>
            <a:endParaRPr lang="en-US" smtClean="0">
              <a:sym typeface="Gill Sans" charset="0"/>
            </a:endParaRPr>
          </a:p>
          <a:p>
            <a:pPr lvl="4"/>
            <a:r>
              <a:rPr lang="en-US" smtClean="0">
                <a:sym typeface="Gill Sans" charset="0"/>
              </a:rPr>
              <a:t>Fifth level</a:t>
            </a:r>
            <a:endParaRPr lang="en-US" smtClean="0">
              <a:sym typeface="Gill Sans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  <a:sym typeface="Gill Sans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5pPr>
      <a:lvl6pPr marL="17145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6pPr>
      <a:lvl7pPr marL="3429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7pPr>
      <a:lvl8pPr marL="513715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8pPr>
      <a:lvl9pPr marL="685165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9pPr>
    </p:titleStyle>
    <p:bodyStyle>
      <a:lvl1pPr marL="400050" indent="-299720" algn="l" rtl="0" eaLnBrk="0" fontAlgn="base" hangingPunct="0">
        <a:spcBef>
          <a:spcPts val="1950"/>
        </a:spcBef>
        <a:spcAft>
          <a:spcPct val="0"/>
        </a:spcAft>
        <a:buSzPct val="171000"/>
        <a:buFont typeface="Gill Sans" charset="0"/>
        <a:buChar char="•"/>
        <a:defRPr sz="21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1pPr>
      <a:lvl2pPr marL="566420" indent="-299720" algn="l" rtl="0" eaLnBrk="0" fontAlgn="base" hangingPunct="0">
        <a:spcBef>
          <a:spcPts val="1950"/>
        </a:spcBef>
        <a:spcAft>
          <a:spcPct val="0"/>
        </a:spcAft>
        <a:buSzPct val="171000"/>
        <a:buFont typeface="Gill Sans" charset="0"/>
        <a:buChar char="•"/>
        <a:defRPr sz="21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2pPr>
      <a:lvl3pPr marL="732790" indent="-299720" algn="l" rtl="0" eaLnBrk="0" fontAlgn="base" hangingPunct="0">
        <a:spcBef>
          <a:spcPts val="1950"/>
        </a:spcBef>
        <a:spcAft>
          <a:spcPct val="0"/>
        </a:spcAft>
        <a:buSzPct val="171000"/>
        <a:buFont typeface="Gill Sans" charset="0"/>
        <a:buChar char="•"/>
        <a:defRPr sz="21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3pPr>
      <a:lvl4pPr marL="899795" indent="-299720" algn="l" rtl="0" eaLnBrk="0" fontAlgn="base" hangingPunct="0">
        <a:spcBef>
          <a:spcPts val="1950"/>
        </a:spcBef>
        <a:spcAft>
          <a:spcPct val="0"/>
        </a:spcAft>
        <a:buSzPct val="171000"/>
        <a:buFont typeface="Gill Sans" charset="0"/>
        <a:buChar char="•"/>
        <a:defRPr sz="21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4pPr>
      <a:lvl5pPr marL="1066165" indent="-299720" algn="l" rtl="0" eaLnBrk="0" fontAlgn="base" hangingPunct="0">
        <a:spcBef>
          <a:spcPts val="1950"/>
        </a:spcBef>
        <a:spcAft>
          <a:spcPct val="0"/>
        </a:spcAft>
        <a:buSzPct val="171000"/>
        <a:buFont typeface="Gill Sans" charset="0"/>
        <a:buChar char="•"/>
        <a:defRPr sz="21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5pPr>
      <a:lvl6pPr marL="1237615" indent="-299720" algn="l" rtl="0" fontAlgn="base">
        <a:spcBef>
          <a:spcPts val="1950"/>
        </a:spcBef>
        <a:spcAft>
          <a:spcPct val="0"/>
        </a:spcAft>
        <a:buSzPct val="171000"/>
        <a:buFont typeface="Gill Sans" charset="0"/>
        <a:buChar char="•"/>
        <a:defRPr sz="21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6pPr>
      <a:lvl7pPr marL="1409065" indent="-299720" algn="l" rtl="0" fontAlgn="base">
        <a:spcBef>
          <a:spcPts val="1950"/>
        </a:spcBef>
        <a:spcAft>
          <a:spcPct val="0"/>
        </a:spcAft>
        <a:buSzPct val="171000"/>
        <a:buFont typeface="Gill Sans" charset="0"/>
        <a:buChar char="•"/>
        <a:defRPr sz="21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7pPr>
      <a:lvl8pPr marL="1579880" indent="-299720" algn="l" rtl="0" fontAlgn="base">
        <a:spcBef>
          <a:spcPts val="1950"/>
        </a:spcBef>
        <a:spcAft>
          <a:spcPct val="0"/>
        </a:spcAft>
        <a:buSzPct val="171000"/>
        <a:buFont typeface="Gill Sans" charset="0"/>
        <a:buChar char="•"/>
        <a:defRPr sz="21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8pPr>
      <a:lvl9pPr marL="1751330" indent="-299720" algn="l" rtl="0" fontAlgn="base">
        <a:spcBef>
          <a:spcPts val="1950"/>
        </a:spcBef>
        <a:spcAft>
          <a:spcPct val="0"/>
        </a:spcAft>
        <a:buSzPct val="171000"/>
        <a:buFont typeface="Gill Sans" charset="0"/>
        <a:buChar char="•"/>
        <a:defRPr sz="21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9pPr>
    </p:bodyStyle>
    <p:otherStyle>
      <a:defPPr>
        <a:defRPr lang="en-US"/>
      </a:defPPr>
      <a:lvl1pPr marL="0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1pPr>
      <a:lvl2pPr marL="171450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2pPr>
      <a:lvl3pPr marL="342900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3pPr>
      <a:lvl4pPr marL="513715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4pPr>
      <a:lvl5pPr marL="685165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5pPr>
      <a:lvl6pPr marL="856615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6pPr>
      <a:lvl7pPr marL="1028065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7pPr>
      <a:lvl8pPr marL="1199515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8pPr>
      <a:lvl9pPr marL="1370965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  <a:sym typeface="Gill Sans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5pPr>
      <a:lvl6pPr marL="17145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6pPr>
      <a:lvl7pPr marL="3429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7pPr>
      <a:lvl8pPr marL="513715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8pPr>
      <a:lvl9pPr marL="685165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9pPr>
    </p:titleStyle>
    <p:bodyStyle>
      <a:lvl1pPr marL="419100" indent="-299720" algn="l" rtl="0" eaLnBrk="0" fontAlgn="base" hangingPunct="0">
        <a:spcBef>
          <a:spcPts val="1950"/>
        </a:spcBef>
        <a:spcAft>
          <a:spcPct val="0"/>
        </a:spcAft>
        <a:buSzPct val="171000"/>
        <a:buFont typeface="Gill Sans" charset="0"/>
        <a:buChar char="•"/>
        <a:defRPr sz="21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1pPr>
      <a:lvl2pPr marL="585470" indent="-299720" algn="l" rtl="0" eaLnBrk="0" fontAlgn="base" hangingPunct="0">
        <a:spcBef>
          <a:spcPts val="1950"/>
        </a:spcBef>
        <a:spcAft>
          <a:spcPct val="0"/>
        </a:spcAft>
        <a:buSzPct val="171000"/>
        <a:buFont typeface="Gill Sans" charset="0"/>
        <a:buChar char="•"/>
        <a:defRPr sz="21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2pPr>
      <a:lvl3pPr marL="751840" indent="-299720" algn="l" rtl="0" eaLnBrk="0" fontAlgn="base" hangingPunct="0">
        <a:spcBef>
          <a:spcPts val="1950"/>
        </a:spcBef>
        <a:spcAft>
          <a:spcPct val="0"/>
        </a:spcAft>
        <a:buSzPct val="171000"/>
        <a:buFont typeface="Gill Sans" charset="0"/>
        <a:buChar char="•"/>
        <a:defRPr sz="21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3pPr>
      <a:lvl4pPr marL="918845" indent="-299720" algn="l" rtl="0" eaLnBrk="0" fontAlgn="base" hangingPunct="0">
        <a:spcBef>
          <a:spcPts val="1950"/>
        </a:spcBef>
        <a:spcAft>
          <a:spcPct val="0"/>
        </a:spcAft>
        <a:buSzPct val="171000"/>
        <a:buFont typeface="Gill Sans" charset="0"/>
        <a:buChar char="•"/>
        <a:defRPr sz="21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4pPr>
      <a:lvl5pPr marL="1085215" indent="-299720" algn="l" rtl="0" eaLnBrk="0" fontAlgn="base" hangingPunct="0">
        <a:spcBef>
          <a:spcPts val="1950"/>
        </a:spcBef>
        <a:spcAft>
          <a:spcPct val="0"/>
        </a:spcAft>
        <a:buSzPct val="171000"/>
        <a:buFont typeface="Gill Sans" charset="0"/>
        <a:buChar char="•"/>
        <a:defRPr sz="21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5pPr>
      <a:lvl6pPr marL="1256665" indent="-299720" algn="l" rtl="0" fontAlgn="base">
        <a:spcBef>
          <a:spcPts val="1950"/>
        </a:spcBef>
        <a:spcAft>
          <a:spcPct val="0"/>
        </a:spcAft>
        <a:buSzPct val="171000"/>
        <a:buFont typeface="Gill Sans" charset="0"/>
        <a:buChar char="•"/>
        <a:defRPr sz="21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6pPr>
      <a:lvl7pPr marL="1428115" indent="-299720" algn="l" rtl="0" fontAlgn="base">
        <a:spcBef>
          <a:spcPts val="1950"/>
        </a:spcBef>
        <a:spcAft>
          <a:spcPct val="0"/>
        </a:spcAft>
        <a:buSzPct val="171000"/>
        <a:buFont typeface="Gill Sans" charset="0"/>
        <a:buChar char="•"/>
        <a:defRPr sz="21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7pPr>
      <a:lvl8pPr marL="1598930" indent="-299720" algn="l" rtl="0" fontAlgn="base">
        <a:spcBef>
          <a:spcPts val="1950"/>
        </a:spcBef>
        <a:spcAft>
          <a:spcPct val="0"/>
        </a:spcAft>
        <a:buSzPct val="171000"/>
        <a:buFont typeface="Gill Sans" charset="0"/>
        <a:buChar char="•"/>
        <a:defRPr sz="21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8pPr>
      <a:lvl9pPr marL="1770380" indent="-299720" algn="l" rtl="0" fontAlgn="base">
        <a:spcBef>
          <a:spcPts val="1950"/>
        </a:spcBef>
        <a:spcAft>
          <a:spcPct val="0"/>
        </a:spcAft>
        <a:buSzPct val="171000"/>
        <a:buFont typeface="Gill Sans" charset="0"/>
        <a:buChar char="•"/>
        <a:defRPr sz="21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9pPr>
    </p:bodyStyle>
    <p:otherStyle>
      <a:defPPr>
        <a:defRPr lang="en-US"/>
      </a:defPPr>
      <a:lvl1pPr marL="0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1pPr>
      <a:lvl2pPr marL="171450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2pPr>
      <a:lvl3pPr marL="342900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3pPr>
      <a:lvl4pPr marL="513715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4pPr>
      <a:lvl5pPr marL="685165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5pPr>
      <a:lvl6pPr marL="856615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6pPr>
      <a:lvl7pPr marL="1028065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7pPr>
      <a:lvl8pPr marL="1199515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8pPr>
      <a:lvl9pPr marL="1370965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652465" y="133350"/>
            <a:ext cx="7839075" cy="1290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19038" tIns="19038" rIns="19038" bIns="19038" numCol="1" anchor="ctr" anchorCtr="0" compatLnSpc="1"/>
          <a:lstStyle/>
          <a:p>
            <a:pPr lvl="0"/>
            <a:r>
              <a:rPr lang="en-US" smtClean="0">
                <a:sym typeface="Gill Sans" charset="0"/>
              </a:rPr>
              <a:t>Click to edit Master title style</a:t>
            </a:r>
            <a:endParaRPr lang="en-US" smtClean="0">
              <a:sym typeface="Gill Sans" charset="0"/>
            </a:endParaRPr>
          </a:p>
        </p:txBody>
      </p:sp>
      <p:sp>
        <p:nvSpPr>
          <p:cNvPr id="9219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52462" y="1462089"/>
            <a:ext cx="3829050" cy="3205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19038" tIns="19038" rIns="19038" bIns="19038" numCol="1" anchor="ctr" anchorCtr="0" compatLnSpc="1"/>
          <a:lstStyle/>
          <a:p>
            <a:pPr lvl="0"/>
            <a:r>
              <a:rPr lang="en-US" smtClean="0">
                <a:sym typeface="Gill Sans" charset="0"/>
              </a:rPr>
              <a:t>Click to edit Master text styles</a:t>
            </a:r>
            <a:endParaRPr lang="en-US" smtClean="0">
              <a:sym typeface="Gill Sans" charset="0"/>
            </a:endParaRPr>
          </a:p>
          <a:p>
            <a:pPr lvl="1"/>
            <a:r>
              <a:rPr lang="en-US" smtClean="0">
                <a:sym typeface="Gill Sans" charset="0"/>
              </a:rPr>
              <a:t>Second level</a:t>
            </a:r>
            <a:endParaRPr lang="en-US" smtClean="0">
              <a:sym typeface="Gill Sans" charset="0"/>
            </a:endParaRPr>
          </a:p>
          <a:p>
            <a:pPr lvl="2"/>
            <a:r>
              <a:rPr lang="en-US" smtClean="0">
                <a:sym typeface="Gill Sans" charset="0"/>
              </a:rPr>
              <a:t>Third level</a:t>
            </a:r>
            <a:endParaRPr lang="en-US" smtClean="0">
              <a:sym typeface="Gill Sans" charset="0"/>
            </a:endParaRPr>
          </a:p>
          <a:p>
            <a:pPr lvl="3"/>
            <a:r>
              <a:rPr lang="en-US" smtClean="0">
                <a:sym typeface="Gill Sans" charset="0"/>
              </a:rPr>
              <a:t>Fourth level</a:t>
            </a:r>
            <a:endParaRPr lang="en-US" smtClean="0">
              <a:sym typeface="Gill Sans" charset="0"/>
            </a:endParaRPr>
          </a:p>
          <a:p>
            <a:pPr lvl="4"/>
            <a:r>
              <a:rPr lang="en-US" smtClean="0">
                <a:sym typeface="Gill Sans" charset="0"/>
              </a:rPr>
              <a:t>Fifth level</a:t>
            </a:r>
            <a:endParaRPr lang="en-US" smtClean="0">
              <a:sym typeface="Gill Sans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  <a:sym typeface="Gill Sans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5pPr>
      <a:lvl6pPr marL="17145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6pPr>
      <a:lvl7pPr marL="3429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7pPr>
      <a:lvl8pPr marL="513715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8pPr>
      <a:lvl9pPr marL="685165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9pPr>
    </p:titleStyle>
    <p:bodyStyle>
      <a:lvl1pPr marL="361950" indent="-261620" algn="l" rtl="0" eaLnBrk="0" fontAlgn="base" hangingPunct="0">
        <a:spcBef>
          <a:spcPts val="2585"/>
        </a:spcBef>
        <a:spcAft>
          <a:spcPct val="0"/>
        </a:spcAft>
        <a:buSzPct val="171000"/>
        <a:buFont typeface="Gill Sans" charset="0"/>
        <a:buChar char="•"/>
        <a:defRPr sz="1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1pPr>
      <a:lvl2pPr marL="528320" indent="-261620" algn="l" rtl="0" eaLnBrk="0" fontAlgn="base" hangingPunct="0">
        <a:spcBef>
          <a:spcPts val="2585"/>
        </a:spcBef>
        <a:spcAft>
          <a:spcPct val="0"/>
        </a:spcAft>
        <a:buSzPct val="171000"/>
        <a:buFont typeface="Gill Sans" charset="0"/>
        <a:buChar char="•"/>
        <a:defRPr sz="1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2pPr>
      <a:lvl3pPr marL="694690" indent="-261620" algn="l" rtl="0" eaLnBrk="0" fontAlgn="base" hangingPunct="0">
        <a:spcBef>
          <a:spcPts val="2585"/>
        </a:spcBef>
        <a:spcAft>
          <a:spcPct val="0"/>
        </a:spcAft>
        <a:buSzPct val="171000"/>
        <a:buFont typeface="Gill Sans" charset="0"/>
        <a:buChar char="•"/>
        <a:defRPr sz="1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3pPr>
      <a:lvl4pPr marL="861695" indent="-261620" algn="l" rtl="0" eaLnBrk="0" fontAlgn="base" hangingPunct="0">
        <a:spcBef>
          <a:spcPts val="2585"/>
        </a:spcBef>
        <a:spcAft>
          <a:spcPct val="0"/>
        </a:spcAft>
        <a:buSzPct val="171000"/>
        <a:buFont typeface="Gill Sans" charset="0"/>
        <a:buChar char="•"/>
        <a:defRPr sz="1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4pPr>
      <a:lvl5pPr marL="1028065" indent="-261620" algn="l" rtl="0" eaLnBrk="0" fontAlgn="base" hangingPunct="0">
        <a:spcBef>
          <a:spcPts val="2585"/>
        </a:spcBef>
        <a:spcAft>
          <a:spcPct val="0"/>
        </a:spcAft>
        <a:buSzPct val="171000"/>
        <a:buFont typeface="Gill Sans" charset="0"/>
        <a:buChar char="•"/>
        <a:defRPr sz="1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5pPr>
      <a:lvl6pPr marL="1199515" indent="-261620" algn="l" rtl="0" fontAlgn="base">
        <a:spcBef>
          <a:spcPts val="2585"/>
        </a:spcBef>
        <a:spcAft>
          <a:spcPct val="0"/>
        </a:spcAft>
        <a:buSzPct val="171000"/>
        <a:buFont typeface="Gill Sans" charset="0"/>
        <a:buChar char="•"/>
        <a:defRPr sz="1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6pPr>
      <a:lvl7pPr marL="1370965" indent="-261620" algn="l" rtl="0" fontAlgn="base">
        <a:spcBef>
          <a:spcPts val="2585"/>
        </a:spcBef>
        <a:spcAft>
          <a:spcPct val="0"/>
        </a:spcAft>
        <a:buSzPct val="171000"/>
        <a:buFont typeface="Gill Sans" charset="0"/>
        <a:buChar char="•"/>
        <a:defRPr sz="1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7pPr>
      <a:lvl8pPr marL="1541780" indent="-261620" algn="l" rtl="0" fontAlgn="base">
        <a:spcBef>
          <a:spcPts val="2585"/>
        </a:spcBef>
        <a:spcAft>
          <a:spcPct val="0"/>
        </a:spcAft>
        <a:buSzPct val="171000"/>
        <a:buFont typeface="Gill Sans" charset="0"/>
        <a:buChar char="•"/>
        <a:defRPr sz="1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8pPr>
      <a:lvl9pPr marL="1713230" indent="-261620" algn="l" rtl="0" fontAlgn="base">
        <a:spcBef>
          <a:spcPts val="2585"/>
        </a:spcBef>
        <a:spcAft>
          <a:spcPct val="0"/>
        </a:spcAft>
        <a:buSzPct val="171000"/>
        <a:buFont typeface="Gill Sans" charset="0"/>
        <a:buChar char="•"/>
        <a:defRPr sz="1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9pPr>
    </p:bodyStyle>
    <p:otherStyle>
      <a:defPPr>
        <a:defRPr lang="en-US"/>
      </a:defPPr>
      <a:lvl1pPr marL="0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1pPr>
      <a:lvl2pPr marL="171450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2pPr>
      <a:lvl3pPr marL="342900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3pPr>
      <a:lvl4pPr marL="513715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4pPr>
      <a:lvl5pPr marL="685165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5pPr>
      <a:lvl6pPr marL="856615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6pPr>
      <a:lvl7pPr marL="1028065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7pPr>
      <a:lvl8pPr marL="1199515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8pPr>
      <a:lvl9pPr marL="1370965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652465" y="133350"/>
            <a:ext cx="7839075" cy="1290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19038" tIns="19038" rIns="19038" bIns="19038" numCol="1" anchor="ctr" anchorCtr="0" compatLnSpc="1"/>
          <a:lstStyle/>
          <a:p>
            <a:pPr lvl="0"/>
            <a:r>
              <a:rPr lang="en-US" smtClean="0">
                <a:sym typeface="Gill Sans" charset="0"/>
              </a:rPr>
              <a:t>Click to edit Master title style</a:t>
            </a:r>
            <a:endParaRPr lang="en-US" smtClean="0">
              <a:sym typeface="Gill Sans" charset="0"/>
            </a:endParaRPr>
          </a:p>
        </p:txBody>
      </p:sp>
      <p:sp>
        <p:nvSpPr>
          <p:cNvPr id="10243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52465" y="1462089"/>
            <a:ext cx="7839075" cy="3205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19038" tIns="19038" rIns="19038" bIns="19038" numCol="1" anchor="t" anchorCtr="0" compatLnSpc="1"/>
          <a:lstStyle/>
          <a:p>
            <a:pPr lvl="0"/>
            <a:r>
              <a:rPr lang="en-US" smtClean="0">
                <a:sym typeface="Gill Sans" charset="0"/>
              </a:rPr>
              <a:t>Click to edit Master text styles</a:t>
            </a:r>
            <a:endParaRPr lang="en-US" smtClean="0">
              <a:sym typeface="Gill Sans" charset="0"/>
            </a:endParaRPr>
          </a:p>
          <a:p>
            <a:pPr lvl="1"/>
            <a:r>
              <a:rPr lang="en-US" smtClean="0">
                <a:sym typeface="Gill Sans" charset="0"/>
              </a:rPr>
              <a:t>Second level</a:t>
            </a:r>
            <a:endParaRPr lang="en-US" smtClean="0">
              <a:sym typeface="Gill Sans" charset="0"/>
            </a:endParaRPr>
          </a:p>
          <a:p>
            <a:pPr lvl="2"/>
            <a:r>
              <a:rPr lang="en-US" smtClean="0">
                <a:sym typeface="Gill Sans" charset="0"/>
              </a:rPr>
              <a:t>Third level</a:t>
            </a:r>
            <a:endParaRPr lang="en-US" smtClean="0">
              <a:sym typeface="Gill Sans" charset="0"/>
            </a:endParaRPr>
          </a:p>
          <a:p>
            <a:pPr lvl="3"/>
            <a:r>
              <a:rPr lang="en-US" smtClean="0">
                <a:sym typeface="Gill Sans" charset="0"/>
              </a:rPr>
              <a:t>Fourth level</a:t>
            </a:r>
            <a:endParaRPr lang="en-US" smtClean="0">
              <a:sym typeface="Gill Sans" charset="0"/>
            </a:endParaRPr>
          </a:p>
          <a:p>
            <a:pPr lvl="4"/>
            <a:r>
              <a:rPr lang="en-US" smtClean="0">
                <a:sym typeface="Gill Sans" charset="0"/>
              </a:rPr>
              <a:t>Fifth level</a:t>
            </a:r>
            <a:endParaRPr lang="en-US" smtClean="0">
              <a:sym typeface="Gill Sans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  <a:sym typeface="Gill Sans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5pPr>
      <a:lvl6pPr marL="17145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6pPr>
      <a:lvl7pPr marL="3429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7pPr>
      <a:lvl8pPr marL="513715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8pPr>
      <a:lvl9pPr marL="685165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9pPr>
    </p:titleStyle>
    <p:bodyStyle>
      <a:lvl1pPr marL="361950" indent="-261620" algn="l" rtl="0" eaLnBrk="0" fontAlgn="base" hangingPunct="0">
        <a:spcBef>
          <a:spcPts val="1950"/>
        </a:spcBef>
        <a:spcAft>
          <a:spcPct val="0"/>
        </a:spcAft>
        <a:buSzPct val="171000"/>
        <a:buFont typeface="Gill Sans" charset="0"/>
        <a:buChar char="•"/>
        <a:defRPr sz="1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1pPr>
      <a:lvl2pPr marL="528320" indent="-261620" algn="l" rtl="0" eaLnBrk="0" fontAlgn="base" hangingPunct="0">
        <a:spcBef>
          <a:spcPts val="1950"/>
        </a:spcBef>
        <a:spcAft>
          <a:spcPct val="0"/>
        </a:spcAft>
        <a:buSzPct val="171000"/>
        <a:buFont typeface="Gill Sans" charset="0"/>
        <a:buChar char="•"/>
        <a:defRPr sz="1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2pPr>
      <a:lvl3pPr marL="694690" indent="-261620" algn="l" rtl="0" eaLnBrk="0" fontAlgn="base" hangingPunct="0">
        <a:spcBef>
          <a:spcPts val="1950"/>
        </a:spcBef>
        <a:spcAft>
          <a:spcPct val="0"/>
        </a:spcAft>
        <a:buSzPct val="171000"/>
        <a:buFont typeface="Gill Sans" charset="0"/>
        <a:buChar char="•"/>
        <a:defRPr sz="1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3pPr>
      <a:lvl4pPr marL="861695" indent="-261620" algn="l" rtl="0" eaLnBrk="0" fontAlgn="base" hangingPunct="0">
        <a:spcBef>
          <a:spcPts val="1950"/>
        </a:spcBef>
        <a:spcAft>
          <a:spcPct val="0"/>
        </a:spcAft>
        <a:buSzPct val="171000"/>
        <a:buFont typeface="Gill Sans" charset="0"/>
        <a:buChar char="•"/>
        <a:defRPr sz="1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4pPr>
      <a:lvl5pPr marL="1028065" indent="-261620" algn="l" rtl="0" eaLnBrk="0" fontAlgn="base" hangingPunct="0">
        <a:spcBef>
          <a:spcPts val="1950"/>
        </a:spcBef>
        <a:spcAft>
          <a:spcPct val="0"/>
        </a:spcAft>
        <a:buSzPct val="171000"/>
        <a:buFont typeface="Gill Sans" charset="0"/>
        <a:buChar char="•"/>
        <a:defRPr sz="1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5pPr>
      <a:lvl6pPr marL="1199515" indent="-261620" algn="l" rtl="0" fontAlgn="base">
        <a:spcBef>
          <a:spcPts val="1950"/>
        </a:spcBef>
        <a:spcAft>
          <a:spcPct val="0"/>
        </a:spcAft>
        <a:buSzPct val="171000"/>
        <a:buFont typeface="Gill Sans" charset="0"/>
        <a:buChar char="•"/>
        <a:defRPr sz="1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6pPr>
      <a:lvl7pPr marL="1370965" indent="-261620" algn="l" rtl="0" fontAlgn="base">
        <a:spcBef>
          <a:spcPts val="1950"/>
        </a:spcBef>
        <a:spcAft>
          <a:spcPct val="0"/>
        </a:spcAft>
        <a:buSzPct val="171000"/>
        <a:buFont typeface="Gill Sans" charset="0"/>
        <a:buChar char="•"/>
        <a:defRPr sz="1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7pPr>
      <a:lvl8pPr marL="1541780" indent="-261620" algn="l" rtl="0" fontAlgn="base">
        <a:spcBef>
          <a:spcPts val="1950"/>
        </a:spcBef>
        <a:spcAft>
          <a:spcPct val="0"/>
        </a:spcAft>
        <a:buSzPct val="171000"/>
        <a:buFont typeface="Gill Sans" charset="0"/>
        <a:buChar char="•"/>
        <a:defRPr sz="1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8pPr>
      <a:lvl9pPr marL="1713230" indent="-261620" algn="l" rtl="0" fontAlgn="base">
        <a:spcBef>
          <a:spcPts val="1950"/>
        </a:spcBef>
        <a:spcAft>
          <a:spcPct val="0"/>
        </a:spcAft>
        <a:buSzPct val="171000"/>
        <a:buFont typeface="Gill Sans" charset="0"/>
        <a:buChar char="•"/>
        <a:defRPr sz="1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9pPr>
    </p:bodyStyle>
    <p:otherStyle>
      <a:defPPr>
        <a:defRPr lang="en-US"/>
      </a:defPPr>
      <a:lvl1pPr marL="0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1pPr>
      <a:lvl2pPr marL="171450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2pPr>
      <a:lvl3pPr marL="342900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3pPr>
      <a:lvl4pPr marL="513715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4pPr>
      <a:lvl5pPr marL="685165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5pPr>
      <a:lvl6pPr marL="856615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6pPr>
      <a:lvl7pPr marL="1028065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7pPr>
      <a:lvl8pPr marL="1199515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8pPr>
      <a:lvl9pPr marL="1370965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652465" y="133350"/>
            <a:ext cx="7839075" cy="1290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19038" tIns="19038" rIns="19038" bIns="19038" numCol="1" anchor="ctr" anchorCtr="0" compatLnSpc="1"/>
          <a:lstStyle/>
          <a:p>
            <a:pPr lvl="0"/>
            <a:r>
              <a:rPr lang="en-US" smtClean="0">
                <a:sym typeface="Gill Sans" charset="0"/>
              </a:rPr>
              <a:t>Click to edit Master title style</a:t>
            </a:r>
            <a:endParaRPr lang="en-US" smtClean="0">
              <a:sym typeface="Gill Sans" charset="0"/>
            </a:endParaRPr>
          </a:p>
        </p:txBody>
      </p:sp>
      <p:sp>
        <p:nvSpPr>
          <p:cNvPr id="11267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981577" y="1462089"/>
            <a:ext cx="3509963" cy="3205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19038" tIns="19038" rIns="19038" bIns="19038" numCol="1" anchor="ctr" anchorCtr="0" compatLnSpc="1"/>
          <a:lstStyle/>
          <a:p>
            <a:pPr lvl="0"/>
            <a:r>
              <a:rPr lang="en-US" smtClean="0">
                <a:sym typeface="Gill Sans" charset="0"/>
              </a:rPr>
              <a:t>Click to edit Master text styles</a:t>
            </a:r>
            <a:endParaRPr lang="en-US" smtClean="0">
              <a:sym typeface="Gill Sans" charset="0"/>
            </a:endParaRPr>
          </a:p>
          <a:p>
            <a:pPr lvl="1"/>
            <a:r>
              <a:rPr lang="en-US" smtClean="0">
                <a:sym typeface="Gill Sans" charset="0"/>
              </a:rPr>
              <a:t>Second level</a:t>
            </a:r>
            <a:endParaRPr lang="en-US" smtClean="0">
              <a:sym typeface="Gill Sans" charset="0"/>
            </a:endParaRPr>
          </a:p>
          <a:p>
            <a:pPr lvl="2"/>
            <a:r>
              <a:rPr lang="en-US" smtClean="0">
                <a:sym typeface="Gill Sans" charset="0"/>
              </a:rPr>
              <a:t>Third level</a:t>
            </a:r>
            <a:endParaRPr lang="en-US" smtClean="0">
              <a:sym typeface="Gill Sans" charset="0"/>
            </a:endParaRPr>
          </a:p>
          <a:p>
            <a:pPr lvl="3"/>
            <a:r>
              <a:rPr lang="en-US" smtClean="0">
                <a:sym typeface="Gill Sans" charset="0"/>
              </a:rPr>
              <a:t>Fourth level</a:t>
            </a:r>
            <a:endParaRPr lang="en-US" smtClean="0">
              <a:sym typeface="Gill Sans" charset="0"/>
            </a:endParaRPr>
          </a:p>
          <a:p>
            <a:pPr lvl="4"/>
            <a:r>
              <a:rPr lang="en-US" smtClean="0">
                <a:sym typeface="Gill Sans" charset="0"/>
              </a:rPr>
              <a:t>Fifth level</a:t>
            </a:r>
            <a:endParaRPr lang="en-US" smtClean="0">
              <a:sym typeface="Gill Sans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  <a:sym typeface="Gill Sans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5pPr>
      <a:lvl6pPr marL="17145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6pPr>
      <a:lvl7pPr marL="3429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7pPr>
      <a:lvl8pPr marL="513715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8pPr>
      <a:lvl9pPr marL="685165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9pPr>
    </p:titleStyle>
    <p:bodyStyle>
      <a:lvl1pPr marL="361950" indent="-261620" algn="l" rtl="0" eaLnBrk="0" fontAlgn="base" hangingPunct="0">
        <a:spcBef>
          <a:spcPts val="2585"/>
        </a:spcBef>
        <a:spcAft>
          <a:spcPct val="0"/>
        </a:spcAft>
        <a:buSzPct val="171000"/>
        <a:buFont typeface="Gill Sans" charset="0"/>
        <a:buChar char="•"/>
        <a:defRPr sz="1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1pPr>
      <a:lvl2pPr marL="528320" indent="-261620" algn="l" rtl="0" eaLnBrk="0" fontAlgn="base" hangingPunct="0">
        <a:spcBef>
          <a:spcPts val="2585"/>
        </a:spcBef>
        <a:spcAft>
          <a:spcPct val="0"/>
        </a:spcAft>
        <a:buSzPct val="171000"/>
        <a:buFont typeface="Gill Sans" charset="0"/>
        <a:buChar char="•"/>
        <a:defRPr sz="1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2pPr>
      <a:lvl3pPr marL="694690" indent="-261620" algn="l" rtl="0" eaLnBrk="0" fontAlgn="base" hangingPunct="0">
        <a:spcBef>
          <a:spcPts val="2585"/>
        </a:spcBef>
        <a:spcAft>
          <a:spcPct val="0"/>
        </a:spcAft>
        <a:buSzPct val="171000"/>
        <a:buFont typeface="Gill Sans" charset="0"/>
        <a:buChar char="•"/>
        <a:defRPr sz="1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3pPr>
      <a:lvl4pPr marL="861695" indent="-261620" algn="l" rtl="0" eaLnBrk="0" fontAlgn="base" hangingPunct="0">
        <a:spcBef>
          <a:spcPts val="2585"/>
        </a:spcBef>
        <a:spcAft>
          <a:spcPct val="0"/>
        </a:spcAft>
        <a:buSzPct val="171000"/>
        <a:buFont typeface="Gill Sans" charset="0"/>
        <a:buChar char="•"/>
        <a:defRPr sz="1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4pPr>
      <a:lvl5pPr marL="1028065" indent="-261620" algn="l" rtl="0" eaLnBrk="0" fontAlgn="base" hangingPunct="0">
        <a:spcBef>
          <a:spcPts val="2585"/>
        </a:spcBef>
        <a:spcAft>
          <a:spcPct val="0"/>
        </a:spcAft>
        <a:buSzPct val="171000"/>
        <a:buFont typeface="Gill Sans" charset="0"/>
        <a:buChar char="•"/>
        <a:defRPr sz="1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5pPr>
      <a:lvl6pPr marL="1199515" indent="-261620" algn="l" rtl="0" fontAlgn="base">
        <a:spcBef>
          <a:spcPts val="2585"/>
        </a:spcBef>
        <a:spcAft>
          <a:spcPct val="0"/>
        </a:spcAft>
        <a:buSzPct val="171000"/>
        <a:buFont typeface="Gill Sans" charset="0"/>
        <a:buChar char="•"/>
        <a:defRPr sz="1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6pPr>
      <a:lvl7pPr marL="1370965" indent="-261620" algn="l" rtl="0" fontAlgn="base">
        <a:spcBef>
          <a:spcPts val="2585"/>
        </a:spcBef>
        <a:spcAft>
          <a:spcPct val="0"/>
        </a:spcAft>
        <a:buSzPct val="171000"/>
        <a:buFont typeface="Gill Sans" charset="0"/>
        <a:buChar char="•"/>
        <a:defRPr sz="1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7pPr>
      <a:lvl8pPr marL="1541780" indent="-261620" algn="l" rtl="0" fontAlgn="base">
        <a:spcBef>
          <a:spcPts val="2585"/>
        </a:spcBef>
        <a:spcAft>
          <a:spcPct val="0"/>
        </a:spcAft>
        <a:buSzPct val="171000"/>
        <a:buFont typeface="Gill Sans" charset="0"/>
        <a:buChar char="•"/>
        <a:defRPr sz="1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8pPr>
      <a:lvl9pPr marL="1713230" indent="-261620" algn="l" rtl="0" fontAlgn="base">
        <a:spcBef>
          <a:spcPts val="2585"/>
        </a:spcBef>
        <a:spcAft>
          <a:spcPct val="0"/>
        </a:spcAft>
        <a:buSzPct val="171000"/>
        <a:buFont typeface="Gill Sans" charset="0"/>
        <a:buChar char="•"/>
        <a:defRPr sz="1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9pPr>
    </p:bodyStyle>
    <p:otherStyle>
      <a:defPPr>
        <a:defRPr lang="en-US"/>
      </a:defPPr>
      <a:lvl1pPr marL="0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1pPr>
      <a:lvl2pPr marL="171450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2pPr>
      <a:lvl3pPr marL="342900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3pPr>
      <a:lvl4pPr marL="513715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4pPr>
      <a:lvl5pPr marL="685165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5pPr>
      <a:lvl6pPr marL="856615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6pPr>
      <a:lvl7pPr marL="1028065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7pPr>
      <a:lvl8pPr marL="1199515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8pPr>
      <a:lvl9pPr marL="1370965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1"/>
          <p:cNvSpPr>
            <a:spLocks noGrp="1" noChangeArrowheads="1"/>
          </p:cNvSpPr>
          <p:nvPr>
            <p:ph type="body" idx="1"/>
          </p:nvPr>
        </p:nvSpPr>
        <p:spPr bwMode="auto">
          <a:xfrm>
            <a:off x="652462" y="1462089"/>
            <a:ext cx="3829050" cy="3205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19038" tIns="19038" rIns="19038" bIns="19038" numCol="1" anchor="ctr" anchorCtr="0" compatLnSpc="1"/>
          <a:lstStyle/>
          <a:p>
            <a:pPr lvl="0"/>
            <a:r>
              <a:rPr lang="en-US" smtClean="0">
                <a:sym typeface="Gill Sans" charset="0"/>
              </a:rPr>
              <a:t>Click to edit Master text styles</a:t>
            </a:r>
            <a:endParaRPr lang="en-US" smtClean="0">
              <a:sym typeface="Gill Sans" charset="0"/>
            </a:endParaRPr>
          </a:p>
          <a:p>
            <a:pPr lvl="1"/>
            <a:r>
              <a:rPr lang="en-US" smtClean="0">
                <a:sym typeface="Gill Sans" charset="0"/>
              </a:rPr>
              <a:t>Second level</a:t>
            </a:r>
            <a:endParaRPr lang="en-US" smtClean="0">
              <a:sym typeface="Gill Sans" charset="0"/>
            </a:endParaRPr>
          </a:p>
          <a:p>
            <a:pPr lvl="2"/>
            <a:r>
              <a:rPr lang="en-US" smtClean="0">
                <a:sym typeface="Gill Sans" charset="0"/>
              </a:rPr>
              <a:t>Third level</a:t>
            </a:r>
            <a:endParaRPr lang="en-US" smtClean="0">
              <a:sym typeface="Gill Sans" charset="0"/>
            </a:endParaRPr>
          </a:p>
          <a:p>
            <a:pPr lvl="3"/>
            <a:r>
              <a:rPr lang="en-US" smtClean="0">
                <a:sym typeface="Gill Sans" charset="0"/>
              </a:rPr>
              <a:t>Fourth level</a:t>
            </a:r>
            <a:endParaRPr lang="en-US" smtClean="0">
              <a:sym typeface="Gill Sans" charset="0"/>
            </a:endParaRPr>
          </a:p>
          <a:p>
            <a:pPr lvl="4"/>
            <a:r>
              <a:rPr lang="en-US" smtClean="0">
                <a:sym typeface="Gill Sans" charset="0"/>
              </a:rPr>
              <a:t>Fifth level</a:t>
            </a:r>
            <a:endParaRPr lang="en-US" smtClean="0">
              <a:sym typeface="Gill Sans" charset="0"/>
            </a:endParaRPr>
          </a:p>
        </p:txBody>
      </p:sp>
      <p:sp>
        <p:nvSpPr>
          <p:cNvPr id="12291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52465" y="133350"/>
            <a:ext cx="7839075" cy="1290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19038" tIns="19038" rIns="19038" bIns="19038" numCol="1" anchor="ctr" anchorCtr="0" compatLnSpc="1"/>
          <a:lstStyle/>
          <a:p>
            <a:pPr lvl="0"/>
            <a:r>
              <a:rPr lang="en-US" smtClean="0">
                <a:sym typeface="Gill Sans" charset="0"/>
              </a:rPr>
              <a:t>Click to edit Master title style</a:t>
            </a:r>
            <a:endParaRPr lang="en-US" smtClean="0">
              <a:sym typeface="Gill Sans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5" r:id="rId1"/>
    <p:sldLayoutId id="2147483806" r:id="rId2"/>
    <p:sldLayoutId id="2147483807" r:id="rId3"/>
    <p:sldLayoutId id="2147483808" r:id="rId4"/>
    <p:sldLayoutId id="2147483809" r:id="rId5"/>
    <p:sldLayoutId id="2147483810" r:id="rId6"/>
    <p:sldLayoutId id="2147483811" r:id="rId7"/>
    <p:sldLayoutId id="2147483812" r:id="rId8"/>
    <p:sldLayoutId id="2147483813" r:id="rId9"/>
    <p:sldLayoutId id="2147483814" r:id="rId10"/>
    <p:sldLayoutId id="2147483815" r:id="rId11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  <a:sym typeface="Gill Sans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5pPr>
      <a:lvl6pPr marL="17145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6pPr>
      <a:lvl7pPr marL="3429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7pPr>
      <a:lvl8pPr marL="513715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8pPr>
      <a:lvl9pPr marL="685165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9pPr>
    </p:titleStyle>
    <p:bodyStyle>
      <a:lvl1pPr marL="361950" indent="-261620" algn="l" rtl="0" eaLnBrk="0" fontAlgn="base" hangingPunct="0">
        <a:spcBef>
          <a:spcPts val="2585"/>
        </a:spcBef>
        <a:spcAft>
          <a:spcPct val="0"/>
        </a:spcAft>
        <a:buSzPct val="171000"/>
        <a:buFont typeface="Gill Sans" charset="0"/>
        <a:buChar char="•"/>
        <a:defRPr sz="1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1pPr>
      <a:lvl2pPr marL="528320" indent="-261620" algn="l" rtl="0" eaLnBrk="0" fontAlgn="base" hangingPunct="0">
        <a:spcBef>
          <a:spcPts val="2585"/>
        </a:spcBef>
        <a:spcAft>
          <a:spcPct val="0"/>
        </a:spcAft>
        <a:buSzPct val="171000"/>
        <a:buFont typeface="Gill Sans" charset="0"/>
        <a:buChar char="•"/>
        <a:defRPr sz="1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2pPr>
      <a:lvl3pPr marL="694690" indent="-261620" algn="l" rtl="0" eaLnBrk="0" fontAlgn="base" hangingPunct="0">
        <a:spcBef>
          <a:spcPts val="2585"/>
        </a:spcBef>
        <a:spcAft>
          <a:spcPct val="0"/>
        </a:spcAft>
        <a:buSzPct val="171000"/>
        <a:buFont typeface="Gill Sans" charset="0"/>
        <a:buChar char="•"/>
        <a:defRPr sz="1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3pPr>
      <a:lvl4pPr marL="861695" indent="-261620" algn="l" rtl="0" eaLnBrk="0" fontAlgn="base" hangingPunct="0">
        <a:spcBef>
          <a:spcPts val="2585"/>
        </a:spcBef>
        <a:spcAft>
          <a:spcPct val="0"/>
        </a:spcAft>
        <a:buSzPct val="171000"/>
        <a:buFont typeface="Gill Sans" charset="0"/>
        <a:buChar char="•"/>
        <a:defRPr sz="1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4pPr>
      <a:lvl5pPr marL="1028065" indent="-261620" algn="l" rtl="0" eaLnBrk="0" fontAlgn="base" hangingPunct="0">
        <a:spcBef>
          <a:spcPts val="2585"/>
        </a:spcBef>
        <a:spcAft>
          <a:spcPct val="0"/>
        </a:spcAft>
        <a:buSzPct val="171000"/>
        <a:buFont typeface="Gill Sans" charset="0"/>
        <a:buChar char="•"/>
        <a:defRPr sz="1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5pPr>
      <a:lvl6pPr marL="1199515" indent="-261620" algn="l" rtl="0" fontAlgn="base">
        <a:spcBef>
          <a:spcPts val="2585"/>
        </a:spcBef>
        <a:spcAft>
          <a:spcPct val="0"/>
        </a:spcAft>
        <a:buSzPct val="171000"/>
        <a:buFont typeface="Gill Sans" charset="0"/>
        <a:buChar char="•"/>
        <a:defRPr sz="1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6pPr>
      <a:lvl7pPr marL="1370965" indent="-261620" algn="l" rtl="0" fontAlgn="base">
        <a:spcBef>
          <a:spcPts val="2585"/>
        </a:spcBef>
        <a:spcAft>
          <a:spcPct val="0"/>
        </a:spcAft>
        <a:buSzPct val="171000"/>
        <a:buFont typeface="Gill Sans" charset="0"/>
        <a:buChar char="•"/>
        <a:defRPr sz="1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7pPr>
      <a:lvl8pPr marL="1541780" indent="-261620" algn="l" rtl="0" fontAlgn="base">
        <a:spcBef>
          <a:spcPts val="2585"/>
        </a:spcBef>
        <a:spcAft>
          <a:spcPct val="0"/>
        </a:spcAft>
        <a:buSzPct val="171000"/>
        <a:buFont typeface="Gill Sans" charset="0"/>
        <a:buChar char="•"/>
        <a:defRPr sz="1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8pPr>
      <a:lvl9pPr marL="1713230" indent="-261620" algn="l" rtl="0" fontAlgn="base">
        <a:spcBef>
          <a:spcPts val="2585"/>
        </a:spcBef>
        <a:spcAft>
          <a:spcPct val="0"/>
        </a:spcAft>
        <a:buSzPct val="171000"/>
        <a:buFont typeface="Gill Sans" charset="0"/>
        <a:buChar char="•"/>
        <a:defRPr sz="1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9pPr>
    </p:bodyStyle>
    <p:otherStyle>
      <a:defPPr>
        <a:defRPr lang="en-US"/>
      </a:defPPr>
      <a:lvl1pPr marL="0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1pPr>
      <a:lvl2pPr marL="171450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2pPr>
      <a:lvl3pPr marL="342900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3pPr>
      <a:lvl4pPr marL="513715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4pPr>
      <a:lvl5pPr marL="685165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5pPr>
      <a:lvl6pPr marL="856615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6pPr>
      <a:lvl7pPr marL="1028065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7pPr>
      <a:lvl8pPr marL="1199515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8pPr>
      <a:lvl9pPr marL="1370965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/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  <a:sym typeface="Gill Sans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5pPr>
      <a:lvl6pPr marL="17145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6pPr>
      <a:lvl7pPr marL="3429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7pPr>
      <a:lvl8pPr marL="513715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8pPr>
      <a:lvl9pPr marL="685165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9pPr>
    </p:titleStyle>
    <p:bodyStyle>
      <a:lvl1pPr marL="128270" indent="-128270" algn="ctr" rtl="0" eaLnBrk="0" fontAlgn="base" hangingPunct="0">
        <a:spcBef>
          <a:spcPct val="0"/>
        </a:spcBef>
        <a:spcAft>
          <a:spcPct val="0"/>
        </a:spcAft>
        <a:defRPr sz="18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1pPr>
      <a:lvl2pPr marL="278130" indent="-107315" algn="ctr" rtl="0" eaLnBrk="0" fontAlgn="base" hangingPunct="0">
        <a:spcBef>
          <a:spcPct val="0"/>
        </a:spcBef>
        <a:spcAft>
          <a:spcPct val="0"/>
        </a:spcAft>
        <a:defRPr sz="18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2pPr>
      <a:lvl3pPr marL="428625" indent="-85725" algn="ctr" rtl="0" eaLnBrk="0" fontAlgn="base" hangingPunct="0">
        <a:spcBef>
          <a:spcPct val="0"/>
        </a:spcBef>
        <a:spcAft>
          <a:spcPct val="0"/>
        </a:spcAft>
        <a:defRPr sz="18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3pPr>
      <a:lvl4pPr marL="599440" indent="-85725" algn="ctr" rtl="0" eaLnBrk="0" fontAlgn="base" hangingPunct="0">
        <a:spcBef>
          <a:spcPct val="0"/>
        </a:spcBef>
        <a:spcAft>
          <a:spcPct val="0"/>
        </a:spcAft>
        <a:defRPr sz="18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4pPr>
      <a:lvl5pPr marL="770890" indent="-85725" algn="ctr" rtl="0" eaLnBrk="0" fontAlgn="base" hangingPunct="0">
        <a:spcBef>
          <a:spcPct val="0"/>
        </a:spcBef>
        <a:spcAft>
          <a:spcPct val="0"/>
        </a:spcAft>
        <a:defRPr sz="18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5pPr>
      <a:lvl6pPr marL="171450" algn="ctr" rtl="0" fontAlgn="base">
        <a:spcBef>
          <a:spcPct val="0"/>
        </a:spcBef>
        <a:spcAft>
          <a:spcPct val="0"/>
        </a:spcAft>
        <a:defRPr sz="18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6pPr>
      <a:lvl7pPr marL="342900" algn="ctr" rtl="0" fontAlgn="base">
        <a:spcBef>
          <a:spcPct val="0"/>
        </a:spcBef>
        <a:spcAft>
          <a:spcPct val="0"/>
        </a:spcAft>
        <a:defRPr sz="18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7pPr>
      <a:lvl8pPr marL="513715" algn="ctr" rtl="0" fontAlgn="base">
        <a:spcBef>
          <a:spcPct val="0"/>
        </a:spcBef>
        <a:spcAft>
          <a:spcPct val="0"/>
        </a:spcAft>
        <a:defRPr sz="18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8pPr>
      <a:lvl9pPr marL="685165" algn="ctr" rtl="0" fontAlgn="base">
        <a:spcBef>
          <a:spcPct val="0"/>
        </a:spcBef>
        <a:spcAft>
          <a:spcPct val="0"/>
        </a:spcAft>
        <a:defRPr sz="18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9pPr>
    </p:bodyStyle>
    <p:otherStyle>
      <a:defPPr>
        <a:defRPr lang="en-US"/>
      </a:defPPr>
      <a:lvl1pPr marL="0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1pPr>
      <a:lvl2pPr marL="171450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2pPr>
      <a:lvl3pPr marL="342900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3pPr>
      <a:lvl4pPr marL="513715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4pPr>
      <a:lvl5pPr marL="685165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5pPr>
      <a:lvl6pPr marL="856615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6pPr>
      <a:lvl7pPr marL="1028065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7pPr>
      <a:lvl8pPr marL="1199515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8pPr>
      <a:lvl9pPr marL="1370965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652465" y="1566865"/>
            <a:ext cx="7839075" cy="2009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19038" tIns="19038" rIns="19038" bIns="19038" numCol="1" anchor="ctr" anchorCtr="0" compatLnSpc="1"/>
          <a:lstStyle/>
          <a:p>
            <a:pPr lvl="0"/>
            <a:r>
              <a:rPr lang="en-US" smtClean="0">
                <a:sym typeface="Gill Sans" charset="0"/>
              </a:rPr>
              <a:t>Click to edit Master title style</a:t>
            </a:r>
            <a:endParaRPr lang="en-US" smtClean="0">
              <a:sym typeface="Gill Sans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  <a:sym typeface="Gill Sans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5pPr>
      <a:lvl6pPr marL="17145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6pPr>
      <a:lvl7pPr marL="3429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7pPr>
      <a:lvl8pPr marL="513715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8pPr>
      <a:lvl9pPr marL="685165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9pPr>
    </p:titleStyle>
    <p:bodyStyle>
      <a:lvl1pPr marL="128270" indent="-128270" algn="ctr" rtl="0" eaLnBrk="0" fontAlgn="base" hangingPunct="0">
        <a:spcBef>
          <a:spcPct val="0"/>
        </a:spcBef>
        <a:spcAft>
          <a:spcPct val="0"/>
        </a:spcAft>
        <a:defRPr sz="18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1pPr>
      <a:lvl2pPr marL="278130" indent="-107315" algn="ctr" rtl="0" eaLnBrk="0" fontAlgn="base" hangingPunct="0">
        <a:spcBef>
          <a:spcPct val="0"/>
        </a:spcBef>
        <a:spcAft>
          <a:spcPct val="0"/>
        </a:spcAft>
        <a:defRPr sz="18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2pPr>
      <a:lvl3pPr marL="428625" indent="-85725" algn="ctr" rtl="0" eaLnBrk="0" fontAlgn="base" hangingPunct="0">
        <a:spcBef>
          <a:spcPct val="0"/>
        </a:spcBef>
        <a:spcAft>
          <a:spcPct val="0"/>
        </a:spcAft>
        <a:defRPr sz="18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3pPr>
      <a:lvl4pPr marL="599440" indent="-85725" algn="ctr" rtl="0" eaLnBrk="0" fontAlgn="base" hangingPunct="0">
        <a:spcBef>
          <a:spcPct val="0"/>
        </a:spcBef>
        <a:spcAft>
          <a:spcPct val="0"/>
        </a:spcAft>
        <a:defRPr sz="18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4pPr>
      <a:lvl5pPr marL="770890" indent="-85725" algn="ctr" rtl="0" eaLnBrk="0" fontAlgn="base" hangingPunct="0">
        <a:spcBef>
          <a:spcPct val="0"/>
        </a:spcBef>
        <a:spcAft>
          <a:spcPct val="0"/>
        </a:spcAft>
        <a:defRPr sz="18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5pPr>
      <a:lvl6pPr marL="171450" algn="ctr" rtl="0" fontAlgn="base">
        <a:spcBef>
          <a:spcPct val="0"/>
        </a:spcBef>
        <a:spcAft>
          <a:spcPct val="0"/>
        </a:spcAft>
        <a:defRPr sz="18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6pPr>
      <a:lvl7pPr marL="342900" algn="ctr" rtl="0" fontAlgn="base">
        <a:spcBef>
          <a:spcPct val="0"/>
        </a:spcBef>
        <a:spcAft>
          <a:spcPct val="0"/>
        </a:spcAft>
        <a:defRPr sz="18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7pPr>
      <a:lvl8pPr marL="513715" algn="ctr" rtl="0" fontAlgn="base">
        <a:spcBef>
          <a:spcPct val="0"/>
        </a:spcBef>
        <a:spcAft>
          <a:spcPct val="0"/>
        </a:spcAft>
        <a:defRPr sz="18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8pPr>
      <a:lvl9pPr marL="685165" algn="ctr" rtl="0" fontAlgn="base">
        <a:spcBef>
          <a:spcPct val="0"/>
        </a:spcBef>
        <a:spcAft>
          <a:spcPct val="0"/>
        </a:spcAft>
        <a:defRPr sz="18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9pPr>
    </p:bodyStyle>
    <p:otherStyle>
      <a:defPPr>
        <a:defRPr lang="en-US"/>
      </a:defPPr>
      <a:lvl1pPr marL="0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1pPr>
      <a:lvl2pPr marL="171450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2pPr>
      <a:lvl3pPr marL="342900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3pPr>
      <a:lvl4pPr marL="513715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4pPr>
      <a:lvl5pPr marL="685165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5pPr>
      <a:lvl6pPr marL="856615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6pPr>
      <a:lvl7pPr marL="1028065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7pPr>
      <a:lvl8pPr marL="1199515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8pPr>
      <a:lvl9pPr marL="1370965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1"/>
          <p:cNvSpPr>
            <a:spLocks noGrp="1" noChangeArrowheads="1"/>
          </p:cNvSpPr>
          <p:nvPr>
            <p:ph type="body" idx="1"/>
          </p:nvPr>
        </p:nvSpPr>
        <p:spPr bwMode="auto">
          <a:xfrm>
            <a:off x="652465" y="666750"/>
            <a:ext cx="7839075" cy="38052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19038" tIns="19038" rIns="19038" bIns="19038" numCol="1" anchor="ctr" anchorCtr="0" compatLnSpc="1"/>
          <a:lstStyle/>
          <a:p>
            <a:pPr lvl="0"/>
            <a:r>
              <a:rPr lang="en-US" smtClean="0">
                <a:sym typeface="Gill Sans" charset="0"/>
              </a:rPr>
              <a:t>Click to edit Master text styles</a:t>
            </a:r>
            <a:endParaRPr lang="en-US" smtClean="0">
              <a:sym typeface="Gill Sans" charset="0"/>
            </a:endParaRPr>
          </a:p>
          <a:p>
            <a:pPr lvl="1"/>
            <a:r>
              <a:rPr lang="en-US" smtClean="0">
                <a:sym typeface="Gill Sans" charset="0"/>
              </a:rPr>
              <a:t>Second level</a:t>
            </a:r>
            <a:endParaRPr lang="en-US" smtClean="0">
              <a:sym typeface="Gill Sans" charset="0"/>
            </a:endParaRPr>
          </a:p>
          <a:p>
            <a:pPr lvl="2"/>
            <a:r>
              <a:rPr lang="en-US" smtClean="0">
                <a:sym typeface="Gill Sans" charset="0"/>
              </a:rPr>
              <a:t>Third level</a:t>
            </a:r>
            <a:endParaRPr lang="en-US" smtClean="0">
              <a:sym typeface="Gill Sans" charset="0"/>
            </a:endParaRPr>
          </a:p>
          <a:p>
            <a:pPr lvl="3"/>
            <a:r>
              <a:rPr lang="en-US" smtClean="0">
                <a:sym typeface="Gill Sans" charset="0"/>
              </a:rPr>
              <a:t>Fourth level</a:t>
            </a:r>
            <a:endParaRPr lang="en-US" smtClean="0">
              <a:sym typeface="Gill Sans" charset="0"/>
            </a:endParaRPr>
          </a:p>
          <a:p>
            <a:pPr lvl="4"/>
            <a:r>
              <a:rPr lang="en-US" smtClean="0">
                <a:sym typeface="Gill Sans" charset="0"/>
              </a:rPr>
              <a:t>Fifth level</a:t>
            </a:r>
            <a:endParaRPr lang="en-US" smtClean="0">
              <a:sym typeface="Gill Sans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  <a:sym typeface="Gill Sans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5pPr>
      <a:lvl6pPr marL="17145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6pPr>
      <a:lvl7pPr marL="3429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7pPr>
      <a:lvl8pPr marL="513715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8pPr>
      <a:lvl9pPr marL="685165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9pPr>
    </p:titleStyle>
    <p:bodyStyle>
      <a:lvl1pPr marL="400050" indent="-299720" algn="l" rtl="0" eaLnBrk="0" fontAlgn="base" hangingPunct="0">
        <a:spcBef>
          <a:spcPts val="2735"/>
        </a:spcBef>
        <a:spcAft>
          <a:spcPct val="0"/>
        </a:spcAft>
        <a:buSzPct val="171000"/>
        <a:buFont typeface="Gill Sans" charset="0"/>
        <a:buChar char="•"/>
        <a:defRPr sz="21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1pPr>
      <a:lvl2pPr marL="566420" indent="-299720" algn="l" rtl="0" eaLnBrk="0" fontAlgn="base" hangingPunct="0">
        <a:spcBef>
          <a:spcPts val="2735"/>
        </a:spcBef>
        <a:spcAft>
          <a:spcPct val="0"/>
        </a:spcAft>
        <a:buSzPct val="171000"/>
        <a:buFont typeface="Gill Sans" charset="0"/>
        <a:buChar char="•"/>
        <a:defRPr sz="21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2pPr>
      <a:lvl3pPr marL="732790" indent="-299720" algn="l" rtl="0" eaLnBrk="0" fontAlgn="base" hangingPunct="0">
        <a:spcBef>
          <a:spcPts val="2735"/>
        </a:spcBef>
        <a:spcAft>
          <a:spcPct val="0"/>
        </a:spcAft>
        <a:buSzPct val="171000"/>
        <a:buFont typeface="Gill Sans" charset="0"/>
        <a:buChar char="•"/>
        <a:defRPr sz="21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3pPr>
      <a:lvl4pPr marL="899795" indent="-299720" algn="l" rtl="0" eaLnBrk="0" fontAlgn="base" hangingPunct="0">
        <a:spcBef>
          <a:spcPts val="2735"/>
        </a:spcBef>
        <a:spcAft>
          <a:spcPct val="0"/>
        </a:spcAft>
        <a:buSzPct val="171000"/>
        <a:buFont typeface="Gill Sans" charset="0"/>
        <a:buChar char="•"/>
        <a:defRPr sz="21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4pPr>
      <a:lvl5pPr marL="1066165" indent="-299720" algn="l" rtl="0" eaLnBrk="0" fontAlgn="base" hangingPunct="0">
        <a:spcBef>
          <a:spcPts val="2735"/>
        </a:spcBef>
        <a:spcAft>
          <a:spcPct val="0"/>
        </a:spcAft>
        <a:buSzPct val="171000"/>
        <a:buFont typeface="Gill Sans" charset="0"/>
        <a:buChar char="•"/>
        <a:defRPr sz="21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5pPr>
      <a:lvl6pPr marL="1237615" indent="-299720" algn="l" rtl="0" fontAlgn="base">
        <a:spcBef>
          <a:spcPts val="2735"/>
        </a:spcBef>
        <a:spcAft>
          <a:spcPct val="0"/>
        </a:spcAft>
        <a:buSzPct val="171000"/>
        <a:buFont typeface="Gill Sans" charset="0"/>
        <a:buChar char="•"/>
        <a:defRPr sz="21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6pPr>
      <a:lvl7pPr marL="1409065" indent="-299720" algn="l" rtl="0" fontAlgn="base">
        <a:spcBef>
          <a:spcPts val="2735"/>
        </a:spcBef>
        <a:spcAft>
          <a:spcPct val="0"/>
        </a:spcAft>
        <a:buSzPct val="171000"/>
        <a:buFont typeface="Gill Sans" charset="0"/>
        <a:buChar char="•"/>
        <a:defRPr sz="21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7pPr>
      <a:lvl8pPr marL="1579880" indent="-299720" algn="l" rtl="0" fontAlgn="base">
        <a:spcBef>
          <a:spcPts val="2735"/>
        </a:spcBef>
        <a:spcAft>
          <a:spcPct val="0"/>
        </a:spcAft>
        <a:buSzPct val="171000"/>
        <a:buFont typeface="Gill Sans" charset="0"/>
        <a:buChar char="•"/>
        <a:defRPr sz="21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8pPr>
      <a:lvl9pPr marL="1751330" indent="-299720" algn="l" rtl="0" fontAlgn="base">
        <a:spcBef>
          <a:spcPts val="2735"/>
        </a:spcBef>
        <a:spcAft>
          <a:spcPct val="0"/>
        </a:spcAft>
        <a:buSzPct val="171000"/>
        <a:buFont typeface="Gill Sans" charset="0"/>
        <a:buChar char="•"/>
        <a:defRPr sz="21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9pPr>
    </p:bodyStyle>
    <p:otherStyle>
      <a:defPPr>
        <a:defRPr lang="en-US"/>
      </a:defPPr>
      <a:lvl1pPr marL="0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1pPr>
      <a:lvl2pPr marL="171450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2pPr>
      <a:lvl3pPr marL="342900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3pPr>
      <a:lvl4pPr marL="513715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4pPr>
      <a:lvl5pPr marL="685165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5pPr>
      <a:lvl6pPr marL="856615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6pPr>
      <a:lvl7pPr marL="1028065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7pPr>
      <a:lvl8pPr marL="1199515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8pPr>
      <a:lvl9pPr marL="1370965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652465" y="3886201"/>
            <a:ext cx="7839075" cy="895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19038" tIns="19038" rIns="19038" bIns="19038" numCol="1" anchor="ctr" anchorCtr="0" compatLnSpc="1"/>
          <a:lstStyle/>
          <a:p>
            <a:pPr lvl="0"/>
            <a:r>
              <a:rPr lang="en-US" smtClean="0">
                <a:sym typeface="Gill Sans" charset="0"/>
              </a:rPr>
              <a:t>Click to edit Master title style</a:t>
            </a:r>
            <a:endParaRPr lang="en-US" smtClean="0">
              <a:sym typeface="Gill Sans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  <a:sym typeface="Gill Sans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5pPr>
      <a:lvl6pPr marL="17145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6pPr>
      <a:lvl7pPr marL="3429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7pPr>
      <a:lvl8pPr marL="513715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8pPr>
      <a:lvl9pPr marL="685165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9pPr>
    </p:titleStyle>
    <p:bodyStyle>
      <a:lvl1pPr marL="128270" indent="-128270" algn="ctr" rtl="0" eaLnBrk="0" fontAlgn="base" hangingPunct="0">
        <a:spcBef>
          <a:spcPct val="0"/>
        </a:spcBef>
        <a:spcAft>
          <a:spcPct val="0"/>
        </a:spcAft>
        <a:defRPr sz="18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1pPr>
      <a:lvl2pPr marL="278130" indent="-107315" algn="ctr" rtl="0" eaLnBrk="0" fontAlgn="base" hangingPunct="0">
        <a:spcBef>
          <a:spcPct val="0"/>
        </a:spcBef>
        <a:spcAft>
          <a:spcPct val="0"/>
        </a:spcAft>
        <a:defRPr sz="18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2pPr>
      <a:lvl3pPr marL="428625" indent="-85725" algn="ctr" rtl="0" eaLnBrk="0" fontAlgn="base" hangingPunct="0">
        <a:spcBef>
          <a:spcPct val="0"/>
        </a:spcBef>
        <a:spcAft>
          <a:spcPct val="0"/>
        </a:spcAft>
        <a:defRPr sz="18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3pPr>
      <a:lvl4pPr marL="599440" indent="-85725" algn="ctr" rtl="0" eaLnBrk="0" fontAlgn="base" hangingPunct="0">
        <a:spcBef>
          <a:spcPct val="0"/>
        </a:spcBef>
        <a:spcAft>
          <a:spcPct val="0"/>
        </a:spcAft>
        <a:defRPr sz="18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4pPr>
      <a:lvl5pPr marL="770890" indent="-85725" algn="ctr" rtl="0" eaLnBrk="0" fontAlgn="base" hangingPunct="0">
        <a:spcBef>
          <a:spcPct val="0"/>
        </a:spcBef>
        <a:spcAft>
          <a:spcPct val="0"/>
        </a:spcAft>
        <a:defRPr sz="18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5pPr>
      <a:lvl6pPr marL="171450" algn="ctr" rtl="0" fontAlgn="base">
        <a:spcBef>
          <a:spcPct val="0"/>
        </a:spcBef>
        <a:spcAft>
          <a:spcPct val="0"/>
        </a:spcAft>
        <a:defRPr sz="18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6pPr>
      <a:lvl7pPr marL="342900" algn="ctr" rtl="0" fontAlgn="base">
        <a:spcBef>
          <a:spcPct val="0"/>
        </a:spcBef>
        <a:spcAft>
          <a:spcPct val="0"/>
        </a:spcAft>
        <a:defRPr sz="18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7pPr>
      <a:lvl8pPr marL="513715" algn="ctr" rtl="0" fontAlgn="base">
        <a:spcBef>
          <a:spcPct val="0"/>
        </a:spcBef>
        <a:spcAft>
          <a:spcPct val="0"/>
        </a:spcAft>
        <a:defRPr sz="18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8pPr>
      <a:lvl9pPr marL="685165" algn="ctr" rtl="0" fontAlgn="base">
        <a:spcBef>
          <a:spcPct val="0"/>
        </a:spcBef>
        <a:spcAft>
          <a:spcPct val="0"/>
        </a:spcAft>
        <a:defRPr sz="18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9pPr>
    </p:bodyStyle>
    <p:otherStyle>
      <a:defPPr>
        <a:defRPr lang="en-US"/>
      </a:defPPr>
      <a:lvl1pPr marL="0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1pPr>
      <a:lvl2pPr marL="171450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2pPr>
      <a:lvl3pPr marL="342900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3pPr>
      <a:lvl4pPr marL="513715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4pPr>
      <a:lvl5pPr marL="685165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5pPr>
      <a:lvl6pPr marL="856615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6pPr>
      <a:lvl7pPr marL="1028065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7pPr>
      <a:lvl8pPr marL="1199515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8pPr>
      <a:lvl9pPr marL="1370965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652465" y="3886201"/>
            <a:ext cx="7839075" cy="895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19038" tIns="19038" rIns="19038" bIns="19038" numCol="1" anchor="ctr" anchorCtr="0" compatLnSpc="1"/>
          <a:lstStyle/>
          <a:p>
            <a:pPr lvl="0"/>
            <a:r>
              <a:rPr lang="en-US" smtClean="0">
                <a:sym typeface="Gill Sans" charset="0"/>
              </a:rPr>
              <a:t>Click to edit Master title style</a:t>
            </a:r>
            <a:endParaRPr lang="en-US" smtClean="0">
              <a:sym typeface="Gill Sans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  <a:sym typeface="Gill Sans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5pPr>
      <a:lvl6pPr marL="17145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6pPr>
      <a:lvl7pPr marL="3429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7pPr>
      <a:lvl8pPr marL="513715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8pPr>
      <a:lvl9pPr marL="685165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9pPr>
    </p:titleStyle>
    <p:bodyStyle>
      <a:lvl1pPr marL="128270" indent="-128270" algn="ctr" rtl="0" eaLnBrk="0" fontAlgn="base" hangingPunct="0">
        <a:spcBef>
          <a:spcPct val="0"/>
        </a:spcBef>
        <a:spcAft>
          <a:spcPct val="0"/>
        </a:spcAft>
        <a:defRPr sz="18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1pPr>
      <a:lvl2pPr marL="278130" indent="-107315" algn="ctr" rtl="0" eaLnBrk="0" fontAlgn="base" hangingPunct="0">
        <a:spcBef>
          <a:spcPct val="0"/>
        </a:spcBef>
        <a:spcAft>
          <a:spcPct val="0"/>
        </a:spcAft>
        <a:defRPr sz="18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2pPr>
      <a:lvl3pPr marL="428625" indent="-85725" algn="ctr" rtl="0" eaLnBrk="0" fontAlgn="base" hangingPunct="0">
        <a:spcBef>
          <a:spcPct val="0"/>
        </a:spcBef>
        <a:spcAft>
          <a:spcPct val="0"/>
        </a:spcAft>
        <a:defRPr sz="18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3pPr>
      <a:lvl4pPr marL="599440" indent="-85725" algn="ctr" rtl="0" eaLnBrk="0" fontAlgn="base" hangingPunct="0">
        <a:spcBef>
          <a:spcPct val="0"/>
        </a:spcBef>
        <a:spcAft>
          <a:spcPct val="0"/>
        </a:spcAft>
        <a:defRPr sz="18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4pPr>
      <a:lvl5pPr marL="770890" indent="-85725" algn="ctr" rtl="0" eaLnBrk="0" fontAlgn="base" hangingPunct="0">
        <a:spcBef>
          <a:spcPct val="0"/>
        </a:spcBef>
        <a:spcAft>
          <a:spcPct val="0"/>
        </a:spcAft>
        <a:defRPr sz="18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5pPr>
      <a:lvl6pPr marL="171450" algn="ctr" rtl="0" fontAlgn="base">
        <a:spcBef>
          <a:spcPct val="0"/>
        </a:spcBef>
        <a:spcAft>
          <a:spcPct val="0"/>
        </a:spcAft>
        <a:defRPr sz="18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6pPr>
      <a:lvl7pPr marL="342900" algn="ctr" rtl="0" fontAlgn="base">
        <a:spcBef>
          <a:spcPct val="0"/>
        </a:spcBef>
        <a:spcAft>
          <a:spcPct val="0"/>
        </a:spcAft>
        <a:defRPr sz="18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7pPr>
      <a:lvl8pPr marL="513715" algn="ctr" rtl="0" fontAlgn="base">
        <a:spcBef>
          <a:spcPct val="0"/>
        </a:spcBef>
        <a:spcAft>
          <a:spcPct val="0"/>
        </a:spcAft>
        <a:defRPr sz="18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8pPr>
      <a:lvl9pPr marL="685165" algn="ctr" rtl="0" fontAlgn="base">
        <a:spcBef>
          <a:spcPct val="0"/>
        </a:spcBef>
        <a:spcAft>
          <a:spcPct val="0"/>
        </a:spcAft>
        <a:defRPr sz="18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9pPr>
    </p:bodyStyle>
    <p:otherStyle>
      <a:defPPr>
        <a:defRPr lang="en-US"/>
      </a:defPPr>
      <a:lvl1pPr marL="0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1pPr>
      <a:lvl2pPr marL="171450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2pPr>
      <a:lvl3pPr marL="342900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3pPr>
      <a:lvl4pPr marL="513715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4pPr>
      <a:lvl5pPr marL="685165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5pPr>
      <a:lvl6pPr marL="856615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6pPr>
      <a:lvl7pPr marL="1028065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7pPr>
      <a:lvl8pPr marL="1199515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8pPr>
      <a:lvl9pPr marL="1370965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652463" y="804863"/>
            <a:ext cx="4705350" cy="1738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19038" tIns="19038" rIns="19038" bIns="19038" numCol="1" anchor="b" anchorCtr="0" compatLnSpc="1"/>
          <a:lstStyle/>
          <a:p>
            <a:pPr lvl="0"/>
            <a:r>
              <a:rPr lang="en-US" smtClean="0">
                <a:sym typeface="Gill Sans" charset="0"/>
              </a:rPr>
              <a:t>Click to edit Master title style</a:t>
            </a:r>
            <a:endParaRPr lang="en-US" smtClean="0">
              <a:sym typeface="Gill Sans" charset="0"/>
            </a:endParaRPr>
          </a:p>
        </p:txBody>
      </p:sp>
      <p:sp>
        <p:nvSpPr>
          <p:cNvPr id="6147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52463" y="2586038"/>
            <a:ext cx="4705350" cy="1738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19038" tIns="19038" rIns="19038" bIns="19038" numCol="1" anchor="t" anchorCtr="0" compatLnSpc="1"/>
          <a:lstStyle/>
          <a:p>
            <a:pPr lvl="0"/>
            <a:r>
              <a:rPr lang="en-US" smtClean="0">
                <a:sym typeface="Gill Sans" charset="0"/>
              </a:rPr>
              <a:t>Click to edit Master text styles</a:t>
            </a:r>
            <a:endParaRPr lang="en-US" smtClean="0">
              <a:sym typeface="Gill Sans" charset="0"/>
            </a:endParaRPr>
          </a:p>
          <a:p>
            <a:pPr lvl="1"/>
            <a:r>
              <a:rPr lang="en-US" smtClean="0">
                <a:sym typeface="Gill Sans" charset="0"/>
              </a:rPr>
              <a:t>Second level</a:t>
            </a:r>
            <a:endParaRPr lang="en-US" smtClean="0">
              <a:sym typeface="Gill Sans" charset="0"/>
            </a:endParaRPr>
          </a:p>
          <a:p>
            <a:pPr lvl="2"/>
            <a:r>
              <a:rPr lang="en-US" smtClean="0">
                <a:sym typeface="Gill Sans" charset="0"/>
              </a:rPr>
              <a:t>Third level</a:t>
            </a:r>
            <a:endParaRPr lang="en-US" smtClean="0">
              <a:sym typeface="Gill Sans" charset="0"/>
            </a:endParaRPr>
          </a:p>
          <a:p>
            <a:pPr lvl="3"/>
            <a:r>
              <a:rPr lang="en-US" smtClean="0">
                <a:sym typeface="Gill Sans" charset="0"/>
              </a:rPr>
              <a:t>Fourth level</a:t>
            </a:r>
            <a:endParaRPr lang="en-US" smtClean="0">
              <a:sym typeface="Gill Sans" charset="0"/>
            </a:endParaRPr>
          </a:p>
          <a:p>
            <a:pPr lvl="4"/>
            <a:r>
              <a:rPr lang="en-US" smtClean="0">
                <a:sym typeface="Gill Sans" charset="0"/>
              </a:rPr>
              <a:t>Fifth level</a:t>
            </a:r>
            <a:endParaRPr lang="en-US" smtClean="0">
              <a:sym typeface="Gill Sans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j-lt"/>
          <a:ea typeface="+mj-ea"/>
          <a:cs typeface="+mj-cs"/>
          <a:sym typeface="Gill Sans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5pPr>
      <a:lvl6pPr marL="17145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6pPr>
      <a:lvl7pPr marL="3429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7pPr>
      <a:lvl8pPr marL="513715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8pPr>
      <a:lvl9pPr marL="685165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9pPr>
    </p:titleStyle>
    <p:bodyStyle>
      <a:lvl1pPr marL="128270" indent="-128270" algn="ctr" rtl="0" eaLnBrk="0" fontAlgn="base" hangingPunct="0">
        <a:spcBef>
          <a:spcPct val="0"/>
        </a:spcBef>
        <a:spcAft>
          <a:spcPct val="0"/>
        </a:spcAft>
        <a:defRPr sz="17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1pPr>
      <a:lvl2pPr marL="278130" indent="-107315" algn="ctr" rtl="0" eaLnBrk="0" fontAlgn="base" hangingPunct="0">
        <a:spcBef>
          <a:spcPct val="0"/>
        </a:spcBef>
        <a:spcAft>
          <a:spcPct val="0"/>
        </a:spcAft>
        <a:defRPr sz="17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2pPr>
      <a:lvl3pPr marL="428625" indent="-85725" algn="ctr" rtl="0" eaLnBrk="0" fontAlgn="base" hangingPunct="0">
        <a:spcBef>
          <a:spcPct val="0"/>
        </a:spcBef>
        <a:spcAft>
          <a:spcPct val="0"/>
        </a:spcAft>
        <a:defRPr sz="17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3pPr>
      <a:lvl4pPr marL="599440" indent="-85725" algn="ctr" rtl="0" eaLnBrk="0" fontAlgn="base" hangingPunct="0">
        <a:spcBef>
          <a:spcPct val="0"/>
        </a:spcBef>
        <a:spcAft>
          <a:spcPct val="0"/>
        </a:spcAft>
        <a:defRPr sz="17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4pPr>
      <a:lvl5pPr marL="770890" indent="-85725" algn="ctr" rtl="0" eaLnBrk="0" fontAlgn="base" hangingPunct="0">
        <a:spcBef>
          <a:spcPct val="0"/>
        </a:spcBef>
        <a:spcAft>
          <a:spcPct val="0"/>
        </a:spcAft>
        <a:defRPr sz="17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5pPr>
      <a:lvl6pPr marL="171450" algn="ctr" rtl="0" fontAlgn="base">
        <a:spcBef>
          <a:spcPct val="0"/>
        </a:spcBef>
        <a:spcAft>
          <a:spcPct val="0"/>
        </a:spcAft>
        <a:defRPr sz="17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6pPr>
      <a:lvl7pPr marL="342900" algn="ctr" rtl="0" fontAlgn="base">
        <a:spcBef>
          <a:spcPct val="0"/>
        </a:spcBef>
        <a:spcAft>
          <a:spcPct val="0"/>
        </a:spcAft>
        <a:defRPr sz="17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7pPr>
      <a:lvl8pPr marL="513715" algn="ctr" rtl="0" fontAlgn="base">
        <a:spcBef>
          <a:spcPct val="0"/>
        </a:spcBef>
        <a:spcAft>
          <a:spcPct val="0"/>
        </a:spcAft>
        <a:defRPr sz="17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8pPr>
      <a:lvl9pPr marL="685165" algn="ctr" rtl="0" fontAlgn="base">
        <a:spcBef>
          <a:spcPct val="0"/>
        </a:spcBef>
        <a:spcAft>
          <a:spcPct val="0"/>
        </a:spcAft>
        <a:defRPr sz="17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9pPr>
    </p:bodyStyle>
    <p:otherStyle>
      <a:defPPr>
        <a:defRPr lang="en-US"/>
      </a:defPPr>
      <a:lvl1pPr marL="0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1pPr>
      <a:lvl2pPr marL="171450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2pPr>
      <a:lvl3pPr marL="342900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3pPr>
      <a:lvl4pPr marL="513715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4pPr>
      <a:lvl5pPr marL="685165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5pPr>
      <a:lvl6pPr marL="856615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6pPr>
      <a:lvl7pPr marL="1028065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7pPr>
      <a:lvl8pPr marL="1199515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8pPr>
      <a:lvl9pPr marL="1370965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652463" y="804863"/>
            <a:ext cx="4705350" cy="1738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19038" tIns="19038" rIns="19038" bIns="19038" numCol="1" anchor="b" anchorCtr="0" compatLnSpc="1"/>
          <a:lstStyle/>
          <a:p>
            <a:pPr lvl="0"/>
            <a:r>
              <a:rPr lang="en-US" smtClean="0">
                <a:sym typeface="Gill Sans" charset="0"/>
              </a:rPr>
              <a:t>Click to edit Master title style</a:t>
            </a:r>
            <a:endParaRPr lang="en-US" smtClean="0">
              <a:sym typeface="Gill Sans" charset="0"/>
            </a:endParaRPr>
          </a:p>
        </p:txBody>
      </p:sp>
      <p:sp>
        <p:nvSpPr>
          <p:cNvPr id="7171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52463" y="2586038"/>
            <a:ext cx="4705350" cy="1738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19038" tIns="19038" rIns="19038" bIns="19038" numCol="1" anchor="t" anchorCtr="0" compatLnSpc="1"/>
          <a:lstStyle/>
          <a:p>
            <a:pPr lvl="0"/>
            <a:r>
              <a:rPr lang="en-US" smtClean="0">
                <a:sym typeface="Gill Sans" charset="0"/>
              </a:rPr>
              <a:t>Click to edit Master text styles</a:t>
            </a:r>
            <a:endParaRPr lang="en-US" smtClean="0">
              <a:sym typeface="Gill Sans" charset="0"/>
            </a:endParaRPr>
          </a:p>
          <a:p>
            <a:pPr lvl="1"/>
            <a:r>
              <a:rPr lang="en-US" smtClean="0">
                <a:sym typeface="Gill Sans" charset="0"/>
              </a:rPr>
              <a:t>Second level</a:t>
            </a:r>
            <a:endParaRPr lang="en-US" smtClean="0">
              <a:sym typeface="Gill Sans" charset="0"/>
            </a:endParaRPr>
          </a:p>
          <a:p>
            <a:pPr lvl="2"/>
            <a:r>
              <a:rPr lang="en-US" smtClean="0">
                <a:sym typeface="Gill Sans" charset="0"/>
              </a:rPr>
              <a:t>Third level</a:t>
            </a:r>
            <a:endParaRPr lang="en-US" smtClean="0">
              <a:sym typeface="Gill Sans" charset="0"/>
            </a:endParaRPr>
          </a:p>
          <a:p>
            <a:pPr lvl="3"/>
            <a:r>
              <a:rPr lang="en-US" smtClean="0">
                <a:sym typeface="Gill Sans" charset="0"/>
              </a:rPr>
              <a:t>Fourth level</a:t>
            </a:r>
            <a:endParaRPr lang="en-US" smtClean="0">
              <a:sym typeface="Gill Sans" charset="0"/>
            </a:endParaRPr>
          </a:p>
          <a:p>
            <a:pPr lvl="4"/>
            <a:r>
              <a:rPr lang="en-US" smtClean="0">
                <a:sym typeface="Gill Sans" charset="0"/>
              </a:rPr>
              <a:t>Fifth level</a:t>
            </a:r>
            <a:endParaRPr lang="en-US" smtClean="0">
              <a:sym typeface="Gill Sans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j-lt"/>
          <a:ea typeface="+mj-ea"/>
          <a:cs typeface="+mj-cs"/>
          <a:sym typeface="Gill Sans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5pPr>
      <a:lvl6pPr marL="17145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6pPr>
      <a:lvl7pPr marL="3429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7pPr>
      <a:lvl8pPr marL="513715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8pPr>
      <a:lvl9pPr marL="685165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9pPr>
    </p:titleStyle>
    <p:bodyStyle>
      <a:lvl1pPr marL="128270" indent="-128270" algn="ctr" rtl="0" eaLnBrk="0" fontAlgn="base" hangingPunct="0">
        <a:spcBef>
          <a:spcPct val="0"/>
        </a:spcBef>
        <a:spcAft>
          <a:spcPct val="0"/>
        </a:spcAft>
        <a:defRPr sz="17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1pPr>
      <a:lvl2pPr marL="278130" indent="-107315" algn="ctr" rtl="0" eaLnBrk="0" fontAlgn="base" hangingPunct="0">
        <a:spcBef>
          <a:spcPct val="0"/>
        </a:spcBef>
        <a:spcAft>
          <a:spcPct val="0"/>
        </a:spcAft>
        <a:defRPr sz="17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2pPr>
      <a:lvl3pPr marL="428625" indent="-85725" algn="ctr" rtl="0" eaLnBrk="0" fontAlgn="base" hangingPunct="0">
        <a:spcBef>
          <a:spcPct val="0"/>
        </a:spcBef>
        <a:spcAft>
          <a:spcPct val="0"/>
        </a:spcAft>
        <a:defRPr sz="17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3pPr>
      <a:lvl4pPr marL="599440" indent="-85725" algn="ctr" rtl="0" eaLnBrk="0" fontAlgn="base" hangingPunct="0">
        <a:spcBef>
          <a:spcPct val="0"/>
        </a:spcBef>
        <a:spcAft>
          <a:spcPct val="0"/>
        </a:spcAft>
        <a:defRPr sz="17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4pPr>
      <a:lvl5pPr marL="770890" indent="-85725" algn="ctr" rtl="0" eaLnBrk="0" fontAlgn="base" hangingPunct="0">
        <a:spcBef>
          <a:spcPct val="0"/>
        </a:spcBef>
        <a:spcAft>
          <a:spcPct val="0"/>
        </a:spcAft>
        <a:defRPr sz="17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5pPr>
      <a:lvl6pPr marL="171450" algn="ctr" rtl="0" fontAlgn="base">
        <a:spcBef>
          <a:spcPct val="0"/>
        </a:spcBef>
        <a:spcAft>
          <a:spcPct val="0"/>
        </a:spcAft>
        <a:defRPr sz="17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6pPr>
      <a:lvl7pPr marL="342900" algn="ctr" rtl="0" fontAlgn="base">
        <a:spcBef>
          <a:spcPct val="0"/>
        </a:spcBef>
        <a:spcAft>
          <a:spcPct val="0"/>
        </a:spcAft>
        <a:defRPr sz="17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7pPr>
      <a:lvl8pPr marL="513715" algn="ctr" rtl="0" fontAlgn="base">
        <a:spcBef>
          <a:spcPct val="0"/>
        </a:spcBef>
        <a:spcAft>
          <a:spcPct val="0"/>
        </a:spcAft>
        <a:defRPr sz="17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8pPr>
      <a:lvl9pPr marL="685165" algn="ctr" rtl="0" fontAlgn="base">
        <a:spcBef>
          <a:spcPct val="0"/>
        </a:spcBef>
        <a:spcAft>
          <a:spcPct val="0"/>
        </a:spcAft>
        <a:defRPr sz="17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9pPr>
    </p:bodyStyle>
    <p:otherStyle>
      <a:defPPr>
        <a:defRPr lang="en-US"/>
      </a:defPPr>
      <a:lvl1pPr marL="0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1pPr>
      <a:lvl2pPr marL="171450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2pPr>
      <a:lvl3pPr marL="342900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3pPr>
      <a:lvl4pPr marL="513715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4pPr>
      <a:lvl5pPr marL="685165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5pPr>
      <a:lvl6pPr marL="856615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6pPr>
      <a:lvl7pPr marL="1028065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7pPr>
      <a:lvl8pPr marL="1199515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8pPr>
      <a:lvl9pPr marL="1370965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933450" y="133350"/>
            <a:ext cx="7277100" cy="1290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19038" tIns="19038" rIns="19038" bIns="19038" numCol="1" anchor="ctr" anchorCtr="0" compatLnSpc="1"/>
          <a:lstStyle/>
          <a:p>
            <a:pPr lvl="0"/>
            <a:r>
              <a:rPr lang="en-US" smtClean="0">
                <a:sym typeface="Gill Sans" charset="0"/>
              </a:rPr>
              <a:t>Click to edit Master title style</a:t>
            </a:r>
            <a:endParaRPr lang="en-US" smtClean="0">
              <a:sym typeface="Gill Sans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  <a:sym typeface="Gill Sans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5pPr>
      <a:lvl6pPr marL="17145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6pPr>
      <a:lvl7pPr marL="3429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7pPr>
      <a:lvl8pPr marL="513715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8pPr>
      <a:lvl9pPr marL="685165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9pPr>
    </p:titleStyle>
    <p:bodyStyle>
      <a:lvl1pPr marL="419100" indent="-299720" algn="l" rtl="0" eaLnBrk="0" fontAlgn="base" hangingPunct="0">
        <a:spcBef>
          <a:spcPts val="1950"/>
        </a:spcBef>
        <a:spcAft>
          <a:spcPct val="0"/>
        </a:spcAft>
        <a:buSzPct val="171000"/>
        <a:buFont typeface="Gill Sans" charset="0"/>
        <a:buChar char="•"/>
        <a:defRPr sz="21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1pPr>
      <a:lvl2pPr marL="585470" indent="-299720" algn="l" rtl="0" eaLnBrk="0" fontAlgn="base" hangingPunct="0">
        <a:spcBef>
          <a:spcPts val="1950"/>
        </a:spcBef>
        <a:spcAft>
          <a:spcPct val="0"/>
        </a:spcAft>
        <a:buSzPct val="171000"/>
        <a:buFont typeface="Gill Sans" charset="0"/>
        <a:buChar char="•"/>
        <a:defRPr sz="21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2pPr>
      <a:lvl3pPr marL="751840" indent="-299720" algn="l" rtl="0" eaLnBrk="0" fontAlgn="base" hangingPunct="0">
        <a:spcBef>
          <a:spcPts val="1950"/>
        </a:spcBef>
        <a:spcAft>
          <a:spcPct val="0"/>
        </a:spcAft>
        <a:buSzPct val="171000"/>
        <a:buFont typeface="Gill Sans" charset="0"/>
        <a:buChar char="•"/>
        <a:defRPr sz="21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3pPr>
      <a:lvl4pPr marL="918845" indent="-299720" algn="l" rtl="0" eaLnBrk="0" fontAlgn="base" hangingPunct="0">
        <a:spcBef>
          <a:spcPts val="1950"/>
        </a:spcBef>
        <a:spcAft>
          <a:spcPct val="0"/>
        </a:spcAft>
        <a:buSzPct val="171000"/>
        <a:buFont typeface="Gill Sans" charset="0"/>
        <a:buChar char="•"/>
        <a:defRPr sz="21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4pPr>
      <a:lvl5pPr marL="1085215" indent="-299720" algn="l" rtl="0" eaLnBrk="0" fontAlgn="base" hangingPunct="0">
        <a:spcBef>
          <a:spcPts val="1950"/>
        </a:spcBef>
        <a:spcAft>
          <a:spcPct val="0"/>
        </a:spcAft>
        <a:buSzPct val="171000"/>
        <a:buFont typeface="Gill Sans" charset="0"/>
        <a:buChar char="•"/>
        <a:defRPr sz="21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5pPr>
      <a:lvl6pPr marL="1256665" indent="-299720" algn="l" rtl="0" fontAlgn="base">
        <a:spcBef>
          <a:spcPts val="1950"/>
        </a:spcBef>
        <a:spcAft>
          <a:spcPct val="0"/>
        </a:spcAft>
        <a:buSzPct val="171000"/>
        <a:buFont typeface="Gill Sans" charset="0"/>
        <a:buChar char="•"/>
        <a:defRPr sz="21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6pPr>
      <a:lvl7pPr marL="1428115" indent="-299720" algn="l" rtl="0" fontAlgn="base">
        <a:spcBef>
          <a:spcPts val="1950"/>
        </a:spcBef>
        <a:spcAft>
          <a:spcPct val="0"/>
        </a:spcAft>
        <a:buSzPct val="171000"/>
        <a:buFont typeface="Gill Sans" charset="0"/>
        <a:buChar char="•"/>
        <a:defRPr sz="21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7pPr>
      <a:lvl8pPr marL="1598930" indent="-299720" algn="l" rtl="0" fontAlgn="base">
        <a:spcBef>
          <a:spcPts val="1950"/>
        </a:spcBef>
        <a:spcAft>
          <a:spcPct val="0"/>
        </a:spcAft>
        <a:buSzPct val="171000"/>
        <a:buFont typeface="Gill Sans" charset="0"/>
        <a:buChar char="•"/>
        <a:defRPr sz="21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8pPr>
      <a:lvl9pPr marL="1770380" indent="-299720" algn="l" rtl="0" fontAlgn="base">
        <a:spcBef>
          <a:spcPts val="1950"/>
        </a:spcBef>
        <a:spcAft>
          <a:spcPct val="0"/>
        </a:spcAft>
        <a:buSzPct val="171000"/>
        <a:buFont typeface="Gill Sans" charset="0"/>
        <a:buChar char="•"/>
        <a:defRPr sz="21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9pPr>
    </p:bodyStyle>
    <p:otherStyle>
      <a:defPPr>
        <a:defRPr lang="en-US"/>
      </a:defPPr>
      <a:lvl1pPr marL="0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1pPr>
      <a:lvl2pPr marL="171450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2pPr>
      <a:lvl3pPr marL="342900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3pPr>
      <a:lvl4pPr marL="513715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4pPr>
      <a:lvl5pPr marL="685165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5pPr>
      <a:lvl6pPr marL="856615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6pPr>
      <a:lvl7pPr marL="1028065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7pPr>
      <a:lvl8pPr marL="1199515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8pPr>
      <a:lvl9pPr marL="1370965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hyperlink" Target="http://baike.baidu.com/view/87682.htm" TargetMode="External"/><Relationship Id="rId2" Type="http://schemas.openxmlformats.org/officeDocument/2006/relationships/hyperlink" Target="http://baike.baidu.com/subview/283200/15941946.htm" TargetMode="External"/><Relationship Id="rId1" Type="http://schemas.openxmlformats.org/officeDocument/2006/relationships/hyperlink" Target="http://baike.baidu.com/view/1683250.htm" TargetMode="Externa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-31897" y="-2655"/>
            <a:ext cx="9175898" cy="5146155"/>
            <a:chOff x="-31898" y="-10633"/>
            <a:chExt cx="12259813" cy="6868633"/>
          </a:xfrm>
        </p:grpSpPr>
        <p:sp>
          <p:nvSpPr>
            <p:cNvPr id="9" name="矩形 8"/>
            <p:cNvSpPr/>
            <p:nvPr/>
          </p:nvSpPr>
          <p:spPr>
            <a:xfrm>
              <a:off x="0" y="0"/>
              <a:ext cx="12217340" cy="6858000"/>
            </a:xfrm>
            <a:prstGeom prst="rect">
              <a:avLst/>
            </a:prstGeom>
            <a:pattFill prst="dnDiag">
              <a:fgClr>
                <a:srgbClr val="F3F0E7"/>
              </a:fgClr>
              <a:bgClr>
                <a:srgbClr val="FFFFFF"/>
              </a:bgClr>
            </a:pattFill>
            <a:ln w="12700" cap="flat">
              <a:noFill/>
              <a:prstDash val="solid"/>
              <a:miter lim="800000"/>
            </a:ln>
            <a:effectLst/>
          </p:spPr>
          <p:txBody>
            <a:bodyPr rot="0" spcFirstLastPara="1" vertOverflow="overflow" horzOverflow="overflow" vert="horz" wrap="square" lIns="45719" tIns="45719" rIns="45719" bIns="45719" numCol="1" spcCol="38100" rtlCol="0" anchor="ctr">
              <a:spAutoFit/>
            </a:bodyPr>
            <a:lstStyle/>
            <a:p>
              <a:pPr fontAlgn="auto" latinLnBrk="1" hangingPunct="0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800" kern="0" smtClean="0"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-31898" y="-10633"/>
              <a:ext cx="12259813" cy="6868633"/>
            </a:xfrm>
            <a:prstGeom prst="rect">
              <a:avLst/>
            </a:prstGeom>
            <a:solidFill>
              <a:srgbClr val="F3F0E7">
                <a:alpha val="38000"/>
              </a:srgbClr>
            </a:solidFill>
            <a:ln w="12700" cap="flat">
              <a:noFill/>
              <a:prstDash val="solid"/>
              <a:miter lim="800000"/>
            </a:ln>
            <a:effectLst/>
          </p:spPr>
          <p:txBody>
            <a:bodyPr rot="0" spcFirstLastPara="1" vertOverflow="overflow" horzOverflow="overflow" vert="horz" wrap="square" lIns="45719" tIns="45719" rIns="45719" bIns="45719" numCol="1" spcCol="38100" rtlCol="0" anchor="ctr">
              <a:spAutoFit/>
            </a:bodyPr>
            <a:lstStyle/>
            <a:p>
              <a:pPr fontAlgn="auto" latinLnBrk="1" hangingPunct="0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800" kern="0" smtClean="0"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endParaRPr>
            </a:p>
          </p:txBody>
        </p:sp>
      </p:grpSp>
      <p:sp>
        <p:nvSpPr>
          <p:cNvPr id="11" name="矩形 15"/>
          <p:cNvSpPr/>
          <p:nvPr/>
        </p:nvSpPr>
        <p:spPr>
          <a:xfrm>
            <a:off x="1098136" y="1212624"/>
            <a:ext cx="6732445" cy="2199536"/>
          </a:xfrm>
          <a:custGeom>
            <a:avLst/>
            <a:gdLst>
              <a:gd name="connsiteX0" fmla="*/ 0 w 8963246"/>
              <a:gd name="connsiteY0" fmla="*/ 0 h 2931203"/>
              <a:gd name="connsiteX1" fmla="*/ 8963246 w 8963246"/>
              <a:gd name="connsiteY1" fmla="*/ 0 h 2931203"/>
              <a:gd name="connsiteX2" fmla="*/ 8963246 w 8963246"/>
              <a:gd name="connsiteY2" fmla="*/ 2931203 h 2931203"/>
              <a:gd name="connsiteX3" fmla="*/ 0 w 8963246"/>
              <a:gd name="connsiteY3" fmla="*/ 2931203 h 2931203"/>
              <a:gd name="connsiteX4" fmla="*/ 0 w 8963246"/>
              <a:gd name="connsiteY4" fmla="*/ 0 h 2931203"/>
              <a:gd name="connsiteX0-1" fmla="*/ 2945219 w 8963246"/>
              <a:gd name="connsiteY0-2" fmla="*/ 733646 h 2931203"/>
              <a:gd name="connsiteX1-3" fmla="*/ 8963246 w 8963246"/>
              <a:gd name="connsiteY1-4" fmla="*/ 0 h 2931203"/>
              <a:gd name="connsiteX2-5" fmla="*/ 8963246 w 8963246"/>
              <a:gd name="connsiteY2-6" fmla="*/ 2931203 h 2931203"/>
              <a:gd name="connsiteX3-7" fmla="*/ 0 w 8963246"/>
              <a:gd name="connsiteY3-8" fmla="*/ 2931203 h 2931203"/>
              <a:gd name="connsiteX4-9" fmla="*/ 2945219 w 8963246"/>
              <a:gd name="connsiteY4-10" fmla="*/ 733646 h 2931203"/>
              <a:gd name="connsiteX0-11" fmla="*/ 457200 w 8963246"/>
              <a:gd name="connsiteY0-12" fmla="*/ 21265 h 2931203"/>
              <a:gd name="connsiteX1-13" fmla="*/ 8963246 w 8963246"/>
              <a:gd name="connsiteY1-14" fmla="*/ 0 h 2931203"/>
              <a:gd name="connsiteX2-15" fmla="*/ 8963246 w 8963246"/>
              <a:gd name="connsiteY2-16" fmla="*/ 2931203 h 2931203"/>
              <a:gd name="connsiteX3-17" fmla="*/ 0 w 8963246"/>
              <a:gd name="connsiteY3-18" fmla="*/ 2931203 h 2931203"/>
              <a:gd name="connsiteX4-19" fmla="*/ 457200 w 8963246"/>
              <a:gd name="connsiteY4-20" fmla="*/ 21265 h 2931203"/>
              <a:gd name="connsiteX0-21" fmla="*/ 457200 w 8963246"/>
              <a:gd name="connsiteY0-22" fmla="*/ 21265 h 2931203"/>
              <a:gd name="connsiteX1-23" fmla="*/ 8963246 w 8963246"/>
              <a:gd name="connsiteY1-24" fmla="*/ 0 h 2931203"/>
              <a:gd name="connsiteX2-25" fmla="*/ 5411972 w 8963246"/>
              <a:gd name="connsiteY2-26" fmla="*/ 2761082 h 2931203"/>
              <a:gd name="connsiteX3-27" fmla="*/ 0 w 8963246"/>
              <a:gd name="connsiteY3-28" fmla="*/ 2931203 h 2931203"/>
              <a:gd name="connsiteX4-29" fmla="*/ 457200 w 8963246"/>
              <a:gd name="connsiteY4-30" fmla="*/ 21265 h 2931203"/>
              <a:gd name="connsiteX0-31" fmla="*/ 457200 w 8963246"/>
              <a:gd name="connsiteY0-32" fmla="*/ 21265 h 2941835"/>
              <a:gd name="connsiteX1-33" fmla="*/ 8963246 w 8963246"/>
              <a:gd name="connsiteY1-34" fmla="*/ 0 h 2941835"/>
              <a:gd name="connsiteX2-35" fmla="*/ 7495953 w 8963246"/>
              <a:gd name="connsiteY2-36" fmla="*/ 2941835 h 2941835"/>
              <a:gd name="connsiteX3-37" fmla="*/ 0 w 8963246"/>
              <a:gd name="connsiteY3-38" fmla="*/ 2931203 h 2941835"/>
              <a:gd name="connsiteX4-39" fmla="*/ 457200 w 8963246"/>
              <a:gd name="connsiteY4-40" fmla="*/ 21265 h 2941835"/>
              <a:gd name="connsiteX0-41" fmla="*/ 457200 w 8963246"/>
              <a:gd name="connsiteY0-42" fmla="*/ 21265 h 2931203"/>
              <a:gd name="connsiteX1-43" fmla="*/ 8963246 w 8963246"/>
              <a:gd name="connsiteY1-44" fmla="*/ 0 h 2931203"/>
              <a:gd name="connsiteX2-45" fmla="*/ 7527851 w 8963246"/>
              <a:gd name="connsiteY2-46" fmla="*/ 2824877 h 2931203"/>
              <a:gd name="connsiteX3-47" fmla="*/ 0 w 8963246"/>
              <a:gd name="connsiteY3-48" fmla="*/ 2931203 h 2931203"/>
              <a:gd name="connsiteX4-49" fmla="*/ 457200 w 8963246"/>
              <a:gd name="connsiteY4-50" fmla="*/ 21265 h 2931203"/>
              <a:gd name="connsiteX0-51" fmla="*/ 457200 w 8963246"/>
              <a:gd name="connsiteY0-52" fmla="*/ 21265 h 2931203"/>
              <a:gd name="connsiteX1-53" fmla="*/ 8963246 w 8963246"/>
              <a:gd name="connsiteY1-54" fmla="*/ 0 h 2931203"/>
              <a:gd name="connsiteX2-55" fmla="*/ 7527851 w 8963246"/>
              <a:gd name="connsiteY2-56" fmla="*/ 2824877 h 2931203"/>
              <a:gd name="connsiteX3-57" fmla="*/ 0 w 8963246"/>
              <a:gd name="connsiteY3-58" fmla="*/ 2931203 h 2931203"/>
              <a:gd name="connsiteX4-59" fmla="*/ 457200 w 8963246"/>
              <a:gd name="connsiteY4-60" fmla="*/ 21265 h 2931203"/>
              <a:gd name="connsiteX0-61" fmla="*/ 457200 w 8963246"/>
              <a:gd name="connsiteY0-62" fmla="*/ 21265 h 2941835"/>
              <a:gd name="connsiteX1-63" fmla="*/ 8963246 w 8963246"/>
              <a:gd name="connsiteY1-64" fmla="*/ 0 h 2941835"/>
              <a:gd name="connsiteX2-65" fmla="*/ 7538483 w 8963246"/>
              <a:gd name="connsiteY2-66" fmla="*/ 2941835 h 2941835"/>
              <a:gd name="connsiteX3-67" fmla="*/ 0 w 8963246"/>
              <a:gd name="connsiteY3-68" fmla="*/ 2931203 h 2941835"/>
              <a:gd name="connsiteX4-69" fmla="*/ 457200 w 8963246"/>
              <a:gd name="connsiteY4-70" fmla="*/ 21265 h 2941835"/>
              <a:gd name="connsiteX0-71" fmla="*/ 457200 w 8995143"/>
              <a:gd name="connsiteY0-72" fmla="*/ 0 h 2920570"/>
              <a:gd name="connsiteX1-73" fmla="*/ 8995143 w 8995143"/>
              <a:gd name="connsiteY1-74" fmla="*/ 276447 h 2920570"/>
              <a:gd name="connsiteX2-75" fmla="*/ 7538483 w 8995143"/>
              <a:gd name="connsiteY2-76" fmla="*/ 2920570 h 2920570"/>
              <a:gd name="connsiteX3-77" fmla="*/ 0 w 8995143"/>
              <a:gd name="connsiteY3-78" fmla="*/ 2909938 h 2920570"/>
              <a:gd name="connsiteX4-79" fmla="*/ 457200 w 8995143"/>
              <a:gd name="connsiteY4-80" fmla="*/ 0 h 2920570"/>
              <a:gd name="connsiteX0-81" fmla="*/ 457200 w 9016408"/>
              <a:gd name="connsiteY0-82" fmla="*/ 0 h 2920570"/>
              <a:gd name="connsiteX1-83" fmla="*/ 9016408 w 9016408"/>
              <a:gd name="connsiteY1-84" fmla="*/ 10633 h 2920570"/>
              <a:gd name="connsiteX2-85" fmla="*/ 7538483 w 9016408"/>
              <a:gd name="connsiteY2-86" fmla="*/ 2920570 h 2920570"/>
              <a:gd name="connsiteX3-87" fmla="*/ 0 w 9016408"/>
              <a:gd name="connsiteY3-88" fmla="*/ 2909938 h 2920570"/>
              <a:gd name="connsiteX4-89" fmla="*/ 457200 w 9016408"/>
              <a:gd name="connsiteY4-90" fmla="*/ 0 h 2920570"/>
              <a:gd name="connsiteX0-91" fmla="*/ 457200 w 8995143"/>
              <a:gd name="connsiteY0-92" fmla="*/ 10632 h 2931202"/>
              <a:gd name="connsiteX1-93" fmla="*/ 8995143 w 8995143"/>
              <a:gd name="connsiteY1-94" fmla="*/ 0 h 2931202"/>
              <a:gd name="connsiteX2-95" fmla="*/ 7538483 w 8995143"/>
              <a:gd name="connsiteY2-96" fmla="*/ 2931202 h 2931202"/>
              <a:gd name="connsiteX3-97" fmla="*/ 0 w 8995143"/>
              <a:gd name="connsiteY3-98" fmla="*/ 2920570 h 2931202"/>
              <a:gd name="connsiteX4-99" fmla="*/ 457200 w 8995143"/>
              <a:gd name="connsiteY4-100" fmla="*/ 10632 h 293120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8995143" h="2931202">
                <a:moveTo>
                  <a:pt x="457200" y="10632"/>
                </a:moveTo>
                <a:lnTo>
                  <a:pt x="8995143" y="0"/>
                </a:lnTo>
                <a:lnTo>
                  <a:pt x="7538483" y="2931202"/>
                </a:lnTo>
                <a:lnTo>
                  <a:pt x="0" y="2920570"/>
                </a:lnTo>
                <a:lnTo>
                  <a:pt x="457200" y="10632"/>
                </a:lnTo>
                <a:close/>
              </a:path>
            </a:pathLst>
          </a:custGeom>
          <a:blipFill>
            <a:blip r:embed="rId1"/>
            <a:srcRect/>
            <a:stretch>
              <a:fillRect l="-465" t="-7496" r="-739" b="-55320"/>
            </a:stretch>
          </a:blipFill>
          <a:ln w="12700" cap="flat">
            <a:noFill/>
            <a:prstDash val="solid"/>
            <a:miter lim="800000"/>
          </a:ln>
          <a:effectLst/>
        </p:spPr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fontAlgn="auto" latinLnBrk="1" hangingPunct="0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800" kern="0" smtClean="0"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12" name="等腰三角形 11"/>
          <p:cNvSpPr/>
          <p:nvPr/>
        </p:nvSpPr>
        <p:spPr>
          <a:xfrm rot="13449263">
            <a:off x="388385" y="348629"/>
            <a:ext cx="436583" cy="296046"/>
          </a:xfrm>
          <a:prstGeom prst="triangle">
            <a:avLst/>
          </a:prstGeom>
          <a:solidFill>
            <a:srgbClr val="00B050"/>
          </a:solidFill>
          <a:ln w="12700" cap="flat">
            <a:noFill/>
            <a:prstDash val="solid"/>
            <a:miter lim="800000"/>
          </a:ln>
          <a:effectLst/>
        </p:spPr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fontAlgn="auto" latinLnBrk="1" hangingPunct="0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800" kern="0" smtClean="0"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13" name="等腰三角形 12"/>
          <p:cNvSpPr/>
          <p:nvPr/>
        </p:nvSpPr>
        <p:spPr>
          <a:xfrm rot="19012586">
            <a:off x="437380" y="677873"/>
            <a:ext cx="938165" cy="636168"/>
          </a:xfrm>
          <a:prstGeom prst="triangle">
            <a:avLst/>
          </a:prstGeom>
          <a:solidFill>
            <a:srgbClr val="005426"/>
          </a:solidFill>
          <a:ln w="12700" cap="flat">
            <a:noFill/>
            <a:prstDash val="solid"/>
            <a:miter lim="800000"/>
          </a:ln>
          <a:effectLst/>
        </p:spPr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fontAlgn="auto" latinLnBrk="1" hangingPunct="0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800" kern="0" smtClean="0"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15" name="等腰三角形 14"/>
          <p:cNvSpPr/>
          <p:nvPr/>
        </p:nvSpPr>
        <p:spPr>
          <a:xfrm rot="16398661">
            <a:off x="8286760" y="2961390"/>
            <a:ext cx="820160" cy="553286"/>
          </a:xfrm>
          <a:prstGeom prst="triangle">
            <a:avLst/>
          </a:prstGeom>
          <a:solidFill>
            <a:srgbClr val="005426"/>
          </a:solidFill>
          <a:ln w="12700" cap="flat">
            <a:noFill/>
            <a:prstDash val="solid"/>
            <a:miter lim="800000"/>
          </a:ln>
          <a:effectLst/>
        </p:spPr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fontAlgn="auto" latinLnBrk="1" hangingPunct="0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800" kern="0" smtClean="0"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-31897" y="1082426"/>
            <a:ext cx="3578519" cy="3446726"/>
            <a:chOff x="-31898" y="1446028"/>
            <a:chExt cx="4781218" cy="4593265"/>
          </a:xfrm>
        </p:grpSpPr>
        <p:sp>
          <p:nvSpPr>
            <p:cNvPr id="18" name="矩形 7"/>
            <p:cNvSpPr/>
            <p:nvPr/>
          </p:nvSpPr>
          <p:spPr>
            <a:xfrm>
              <a:off x="-31898" y="1446028"/>
              <a:ext cx="4603898" cy="4593265"/>
            </a:xfrm>
            <a:custGeom>
              <a:avLst/>
              <a:gdLst>
                <a:gd name="connsiteX0" fmla="*/ 0 w 1403498"/>
                <a:gd name="connsiteY0" fmla="*/ 0 h 1105593"/>
                <a:gd name="connsiteX1" fmla="*/ 1403498 w 1403498"/>
                <a:gd name="connsiteY1" fmla="*/ 0 h 1105593"/>
                <a:gd name="connsiteX2" fmla="*/ 1403498 w 1403498"/>
                <a:gd name="connsiteY2" fmla="*/ 1105593 h 1105593"/>
                <a:gd name="connsiteX3" fmla="*/ 0 w 1403498"/>
                <a:gd name="connsiteY3" fmla="*/ 1105593 h 1105593"/>
                <a:gd name="connsiteX4" fmla="*/ 0 w 1403498"/>
                <a:gd name="connsiteY4" fmla="*/ 0 h 1105593"/>
                <a:gd name="connsiteX0-1" fmla="*/ 0 w 2126512"/>
                <a:gd name="connsiteY0-2" fmla="*/ 489097 h 1105593"/>
                <a:gd name="connsiteX1-3" fmla="*/ 2126512 w 2126512"/>
                <a:gd name="connsiteY1-4" fmla="*/ 0 h 1105593"/>
                <a:gd name="connsiteX2-5" fmla="*/ 2126512 w 2126512"/>
                <a:gd name="connsiteY2-6" fmla="*/ 1105593 h 1105593"/>
                <a:gd name="connsiteX3-7" fmla="*/ 723014 w 2126512"/>
                <a:gd name="connsiteY3-8" fmla="*/ 1105593 h 1105593"/>
                <a:gd name="connsiteX4-9" fmla="*/ 0 w 2126512"/>
                <a:gd name="connsiteY4-10" fmla="*/ 489097 h 1105593"/>
                <a:gd name="connsiteX0-11" fmla="*/ 0 w 2126512"/>
                <a:gd name="connsiteY0-12" fmla="*/ 2009553 h 2626049"/>
                <a:gd name="connsiteX1-13" fmla="*/ 2094614 w 2126512"/>
                <a:gd name="connsiteY1-14" fmla="*/ 0 h 2626049"/>
                <a:gd name="connsiteX2-15" fmla="*/ 2126512 w 2126512"/>
                <a:gd name="connsiteY2-16" fmla="*/ 2626049 h 2626049"/>
                <a:gd name="connsiteX3-17" fmla="*/ 723014 w 2126512"/>
                <a:gd name="connsiteY3-18" fmla="*/ 2626049 h 2626049"/>
                <a:gd name="connsiteX4-19" fmla="*/ 0 w 2126512"/>
                <a:gd name="connsiteY4-20" fmla="*/ 2009553 h 2626049"/>
                <a:gd name="connsiteX0-21" fmla="*/ 0 w 2126512"/>
                <a:gd name="connsiteY0-22" fmla="*/ 2062716 h 2679212"/>
                <a:gd name="connsiteX1-23" fmla="*/ 2126512 w 2126512"/>
                <a:gd name="connsiteY1-24" fmla="*/ 0 h 2679212"/>
                <a:gd name="connsiteX2-25" fmla="*/ 2126512 w 2126512"/>
                <a:gd name="connsiteY2-26" fmla="*/ 2679212 h 2679212"/>
                <a:gd name="connsiteX3-27" fmla="*/ 723014 w 2126512"/>
                <a:gd name="connsiteY3-28" fmla="*/ 2679212 h 2679212"/>
                <a:gd name="connsiteX4-29" fmla="*/ 0 w 2126512"/>
                <a:gd name="connsiteY4-30" fmla="*/ 2062716 h 2679212"/>
                <a:gd name="connsiteX0-31" fmla="*/ 0 w 2126512"/>
                <a:gd name="connsiteY0-32" fmla="*/ 2062716 h 4529277"/>
                <a:gd name="connsiteX1-33" fmla="*/ 2126512 w 2126512"/>
                <a:gd name="connsiteY1-34" fmla="*/ 0 h 4529277"/>
                <a:gd name="connsiteX2-35" fmla="*/ 2126512 w 2126512"/>
                <a:gd name="connsiteY2-36" fmla="*/ 2679212 h 4529277"/>
                <a:gd name="connsiteX3-37" fmla="*/ 31897 w 2126512"/>
                <a:gd name="connsiteY3-38" fmla="*/ 4529277 h 4529277"/>
                <a:gd name="connsiteX4-39" fmla="*/ 0 w 2126512"/>
                <a:gd name="connsiteY4-40" fmla="*/ 2062716 h 4529277"/>
                <a:gd name="connsiteX0-41" fmla="*/ 0 w 4603898"/>
                <a:gd name="connsiteY0-42" fmla="*/ 2105439 h 4572000"/>
                <a:gd name="connsiteX1-43" fmla="*/ 2126512 w 4603898"/>
                <a:gd name="connsiteY1-44" fmla="*/ 42723 h 4572000"/>
                <a:gd name="connsiteX2-45" fmla="*/ 4603898 w 4603898"/>
                <a:gd name="connsiteY2-46" fmla="*/ 0 h 4572000"/>
                <a:gd name="connsiteX3-47" fmla="*/ 31897 w 4603898"/>
                <a:gd name="connsiteY3-48" fmla="*/ 4572000 h 4572000"/>
                <a:gd name="connsiteX4-49" fmla="*/ 0 w 4603898"/>
                <a:gd name="connsiteY4-50" fmla="*/ 2105439 h 4572000"/>
                <a:gd name="connsiteX0-51" fmla="*/ 0 w 4603898"/>
                <a:gd name="connsiteY0-52" fmla="*/ 2105439 h 4593265"/>
                <a:gd name="connsiteX1-53" fmla="*/ 2126512 w 4603898"/>
                <a:gd name="connsiteY1-54" fmla="*/ 42723 h 4593265"/>
                <a:gd name="connsiteX2-55" fmla="*/ 4603898 w 4603898"/>
                <a:gd name="connsiteY2-56" fmla="*/ 0 h 4593265"/>
                <a:gd name="connsiteX3-57" fmla="*/ 10632 w 4603898"/>
                <a:gd name="connsiteY3-58" fmla="*/ 4593265 h 4593265"/>
                <a:gd name="connsiteX4-59" fmla="*/ 0 w 4603898"/>
                <a:gd name="connsiteY4-60" fmla="*/ 2105439 h 459326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4603898" h="4593265">
                  <a:moveTo>
                    <a:pt x="0" y="2105439"/>
                  </a:moveTo>
                  <a:lnTo>
                    <a:pt x="2126512" y="42723"/>
                  </a:lnTo>
                  <a:lnTo>
                    <a:pt x="4603898" y="0"/>
                  </a:lnTo>
                  <a:lnTo>
                    <a:pt x="10632" y="4593265"/>
                  </a:lnTo>
                  <a:lnTo>
                    <a:pt x="0" y="2105439"/>
                  </a:lnTo>
                  <a:close/>
                </a:path>
              </a:pathLst>
            </a:custGeom>
            <a:solidFill>
              <a:srgbClr val="00B050"/>
            </a:solidFill>
            <a:ln w="12700" cap="flat">
              <a:noFill/>
              <a:prstDash val="solid"/>
              <a:miter lim="800000"/>
            </a:ln>
            <a:effectLst/>
          </p:spPr>
          <p:txBody>
            <a:bodyPr rot="0" spcFirstLastPara="1" vertOverflow="overflow" horzOverflow="overflow" vert="horz" wrap="square" lIns="45719" tIns="45719" rIns="45719" bIns="45719" numCol="1" spcCol="38100" rtlCol="0" anchor="ctr">
              <a:spAutoFit/>
            </a:bodyPr>
            <a:lstStyle/>
            <a:p>
              <a:pPr fontAlgn="auto" latinLnBrk="1" hangingPunct="0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800" kern="0" smtClean="0"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endParaRPr>
            </a:p>
          </p:txBody>
        </p:sp>
        <p:sp>
          <p:nvSpPr>
            <p:cNvPr id="19" name="等腰三角形 8"/>
            <p:cNvSpPr/>
            <p:nvPr/>
          </p:nvSpPr>
          <p:spPr>
            <a:xfrm>
              <a:off x="4387085" y="1446941"/>
              <a:ext cx="362235" cy="188876"/>
            </a:xfrm>
            <a:custGeom>
              <a:avLst/>
              <a:gdLst>
                <a:gd name="connsiteX0" fmla="*/ 0 w 314527"/>
                <a:gd name="connsiteY0" fmla="*/ 212730 h 212730"/>
                <a:gd name="connsiteX1" fmla="*/ 157264 w 314527"/>
                <a:gd name="connsiteY1" fmla="*/ 0 h 212730"/>
                <a:gd name="connsiteX2" fmla="*/ 314527 w 314527"/>
                <a:gd name="connsiteY2" fmla="*/ 212730 h 212730"/>
                <a:gd name="connsiteX3" fmla="*/ 0 w 314527"/>
                <a:gd name="connsiteY3" fmla="*/ 212730 h 212730"/>
                <a:gd name="connsiteX0-1" fmla="*/ 0 w 314527"/>
                <a:gd name="connsiteY0-2" fmla="*/ 212730 h 212730"/>
                <a:gd name="connsiteX1-3" fmla="*/ 228826 w 314527"/>
                <a:gd name="connsiteY1-4" fmla="*/ 0 h 212730"/>
                <a:gd name="connsiteX2-5" fmla="*/ 314527 w 314527"/>
                <a:gd name="connsiteY2-6" fmla="*/ 212730 h 212730"/>
                <a:gd name="connsiteX3-7" fmla="*/ 0 w 314527"/>
                <a:gd name="connsiteY3-8" fmla="*/ 212730 h 212730"/>
                <a:gd name="connsiteX0-9" fmla="*/ 0 w 314527"/>
                <a:gd name="connsiteY0-10" fmla="*/ 204779 h 204779"/>
                <a:gd name="connsiteX1-11" fmla="*/ 181118 w 314527"/>
                <a:gd name="connsiteY1-12" fmla="*/ 0 h 204779"/>
                <a:gd name="connsiteX2-13" fmla="*/ 314527 w 314527"/>
                <a:gd name="connsiteY2-14" fmla="*/ 204779 h 204779"/>
                <a:gd name="connsiteX3-15" fmla="*/ 0 w 314527"/>
                <a:gd name="connsiteY3-16" fmla="*/ 204779 h 204779"/>
                <a:gd name="connsiteX0-17" fmla="*/ 0 w 394040"/>
                <a:gd name="connsiteY0-18" fmla="*/ 204779 h 228633"/>
                <a:gd name="connsiteX1-19" fmla="*/ 181118 w 394040"/>
                <a:gd name="connsiteY1-20" fmla="*/ 0 h 228633"/>
                <a:gd name="connsiteX2-21" fmla="*/ 394040 w 394040"/>
                <a:gd name="connsiteY2-22" fmla="*/ 228633 h 228633"/>
                <a:gd name="connsiteX3-23" fmla="*/ 0 w 394040"/>
                <a:gd name="connsiteY3-24" fmla="*/ 204779 h 228633"/>
                <a:gd name="connsiteX0-25" fmla="*/ 0 w 370186"/>
                <a:gd name="connsiteY0-26" fmla="*/ 204779 h 228633"/>
                <a:gd name="connsiteX1-27" fmla="*/ 181118 w 370186"/>
                <a:gd name="connsiteY1-28" fmla="*/ 0 h 228633"/>
                <a:gd name="connsiteX2-29" fmla="*/ 370186 w 370186"/>
                <a:gd name="connsiteY2-30" fmla="*/ 228633 h 228633"/>
                <a:gd name="connsiteX3-31" fmla="*/ 0 w 370186"/>
                <a:gd name="connsiteY3-32" fmla="*/ 204779 h 228633"/>
                <a:gd name="connsiteX0-33" fmla="*/ 0 w 362235"/>
                <a:gd name="connsiteY0-34" fmla="*/ 204779 h 204779"/>
                <a:gd name="connsiteX1-35" fmla="*/ 181118 w 362235"/>
                <a:gd name="connsiteY1-36" fmla="*/ 0 h 204779"/>
                <a:gd name="connsiteX2-37" fmla="*/ 362235 w 362235"/>
                <a:gd name="connsiteY2-38" fmla="*/ 204779 h 204779"/>
                <a:gd name="connsiteX3-39" fmla="*/ 0 w 362235"/>
                <a:gd name="connsiteY3-40" fmla="*/ 204779 h 204779"/>
                <a:gd name="connsiteX0-41" fmla="*/ 0 w 362235"/>
                <a:gd name="connsiteY0-42" fmla="*/ 188876 h 188876"/>
                <a:gd name="connsiteX1-43" fmla="*/ 173167 w 362235"/>
                <a:gd name="connsiteY1-44" fmla="*/ 0 h 188876"/>
                <a:gd name="connsiteX2-45" fmla="*/ 362235 w 362235"/>
                <a:gd name="connsiteY2-46" fmla="*/ 188876 h 188876"/>
                <a:gd name="connsiteX3-47" fmla="*/ 0 w 362235"/>
                <a:gd name="connsiteY3-48" fmla="*/ 188876 h 18887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362235" h="188876">
                  <a:moveTo>
                    <a:pt x="0" y="188876"/>
                  </a:moveTo>
                  <a:lnTo>
                    <a:pt x="173167" y="0"/>
                  </a:lnTo>
                  <a:lnTo>
                    <a:pt x="362235" y="188876"/>
                  </a:lnTo>
                  <a:lnTo>
                    <a:pt x="0" y="188876"/>
                  </a:lnTo>
                  <a:close/>
                </a:path>
              </a:pathLst>
            </a:custGeom>
            <a:solidFill>
              <a:srgbClr val="005426"/>
            </a:solidFill>
            <a:ln w="12700" cap="flat">
              <a:noFill/>
              <a:prstDash val="solid"/>
              <a:miter lim="800000"/>
            </a:ln>
            <a:effectLst/>
          </p:spPr>
          <p:txBody>
            <a:bodyPr rot="0" spcFirstLastPara="1" vertOverflow="overflow" horzOverflow="overflow" vert="horz" wrap="square" lIns="45719" tIns="45719" rIns="45719" bIns="45719" numCol="1" spcCol="38100" rtlCol="0" anchor="ctr">
              <a:spAutoFit/>
            </a:bodyPr>
            <a:lstStyle/>
            <a:p>
              <a:pPr fontAlgn="auto" latinLnBrk="1" hangingPunct="0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800" kern="0" smtClean="0"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4250334" y="-10633"/>
            <a:ext cx="4893665" cy="3654169"/>
            <a:chOff x="5689544" y="-10633"/>
            <a:chExt cx="6538371" cy="4869713"/>
          </a:xfrm>
          <a:solidFill>
            <a:srgbClr val="00B050"/>
          </a:solidFill>
        </p:grpSpPr>
        <p:sp>
          <p:nvSpPr>
            <p:cNvPr id="22" name="矩形 10"/>
            <p:cNvSpPr/>
            <p:nvPr/>
          </p:nvSpPr>
          <p:spPr>
            <a:xfrm>
              <a:off x="5689544" y="4538436"/>
              <a:ext cx="1831653" cy="306265"/>
            </a:xfrm>
            <a:custGeom>
              <a:avLst/>
              <a:gdLst>
                <a:gd name="connsiteX0" fmla="*/ 0 w 2530548"/>
                <a:gd name="connsiteY0" fmla="*/ 0 h 348794"/>
                <a:gd name="connsiteX1" fmla="*/ 2530548 w 2530548"/>
                <a:gd name="connsiteY1" fmla="*/ 0 h 348794"/>
                <a:gd name="connsiteX2" fmla="*/ 2530548 w 2530548"/>
                <a:gd name="connsiteY2" fmla="*/ 348794 h 348794"/>
                <a:gd name="connsiteX3" fmla="*/ 0 w 2530548"/>
                <a:gd name="connsiteY3" fmla="*/ 348794 h 348794"/>
                <a:gd name="connsiteX4" fmla="*/ 0 w 2530548"/>
                <a:gd name="connsiteY4" fmla="*/ 0 h 348794"/>
                <a:gd name="connsiteX0-1" fmla="*/ 0 w 2977116"/>
                <a:gd name="connsiteY0-2" fmla="*/ 31898 h 348794"/>
                <a:gd name="connsiteX1-3" fmla="*/ 2977116 w 2977116"/>
                <a:gd name="connsiteY1-4" fmla="*/ 0 h 348794"/>
                <a:gd name="connsiteX2-5" fmla="*/ 2977116 w 2977116"/>
                <a:gd name="connsiteY2-6" fmla="*/ 348794 h 348794"/>
                <a:gd name="connsiteX3-7" fmla="*/ 446568 w 2977116"/>
                <a:gd name="connsiteY3-8" fmla="*/ 348794 h 348794"/>
                <a:gd name="connsiteX4-9" fmla="*/ 0 w 2977116"/>
                <a:gd name="connsiteY4-10" fmla="*/ 31898 h 348794"/>
                <a:gd name="connsiteX0-11" fmla="*/ 0 w 2977116"/>
                <a:gd name="connsiteY0-12" fmla="*/ 31898 h 348794"/>
                <a:gd name="connsiteX1-13" fmla="*/ 2977116 w 2977116"/>
                <a:gd name="connsiteY1-14" fmla="*/ 0 h 348794"/>
                <a:gd name="connsiteX2-15" fmla="*/ 2977116 w 2977116"/>
                <a:gd name="connsiteY2-16" fmla="*/ 348794 h 348794"/>
                <a:gd name="connsiteX3-17" fmla="*/ 425303 w 2977116"/>
                <a:gd name="connsiteY3-18" fmla="*/ 242468 h 348794"/>
                <a:gd name="connsiteX4-19" fmla="*/ 0 w 2977116"/>
                <a:gd name="connsiteY4-20" fmla="*/ 31898 h 348794"/>
                <a:gd name="connsiteX0-21" fmla="*/ 0 w 2977116"/>
                <a:gd name="connsiteY0-22" fmla="*/ 31898 h 348794"/>
                <a:gd name="connsiteX1-23" fmla="*/ 2977116 w 2977116"/>
                <a:gd name="connsiteY1-24" fmla="*/ 0 h 348794"/>
                <a:gd name="connsiteX2-25" fmla="*/ 2977116 w 2977116"/>
                <a:gd name="connsiteY2-26" fmla="*/ 348794 h 348794"/>
                <a:gd name="connsiteX3-27" fmla="*/ 425303 w 2977116"/>
                <a:gd name="connsiteY3-28" fmla="*/ 338162 h 348794"/>
                <a:gd name="connsiteX4-29" fmla="*/ 0 w 2977116"/>
                <a:gd name="connsiteY4-30" fmla="*/ 31898 h 348794"/>
                <a:gd name="connsiteX0-31" fmla="*/ 0 w 2977116"/>
                <a:gd name="connsiteY0-32" fmla="*/ 21265 h 338161"/>
                <a:gd name="connsiteX1-33" fmla="*/ 1616148 w 2977116"/>
                <a:gd name="connsiteY1-34" fmla="*/ 0 h 338161"/>
                <a:gd name="connsiteX2-35" fmla="*/ 2977116 w 2977116"/>
                <a:gd name="connsiteY2-36" fmla="*/ 338161 h 338161"/>
                <a:gd name="connsiteX3-37" fmla="*/ 425303 w 2977116"/>
                <a:gd name="connsiteY3-38" fmla="*/ 327529 h 338161"/>
                <a:gd name="connsiteX4-39" fmla="*/ 0 w 2977116"/>
                <a:gd name="connsiteY4-40" fmla="*/ 21265 h 338161"/>
                <a:gd name="connsiteX0-41" fmla="*/ 0 w 1616148"/>
                <a:gd name="connsiteY0-42" fmla="*/ 21265 h 338161"/>
                <a:gd name="connsiteX1-43" fmla="*/ 1616148 w 1616148"/>
                <a:gd name="connsiteY1-44" fmla="*/ 0 h 338161"/>
                <a:gd name="connsiteX2-45" fmla="*/ 1488558 w 1616148"/>
                <a:gd name="connsiteY2-46" fmla="*/ 338161 h 338161"/>
                <a:gd name="connsiteX3-47" fmla="*/ 425303 w 1616148"/>
                <a:gd name="connsiteY3-48" fmla="*/ 327529 h 338161"/>
                <a:gd name="connsiteX4-49" fmla="*/ 0 w 1616148"/>
                <a:gd name="connsiteY4-50" fmla="*/ 21265 h 338161"/>
                <a:gd name="connsiteX0-51" fmla="*/ 0 w 1616148"/>
                <a:gd name="connsiteY0-52" fmla="*/ 21265 h 327529"/>
                <a:gd name="connsiteX1-53" fmla="*/ 1616148 w 1616148"/>
                <a:gd name="connsiteY1-54" fmla="*/ 0 h 327529"/>
                <a:gd name="connsiteX2-55" fmla="*/ 1212112 w 1616148"/>
                <a:gd name="connsiteY2-56" fmla="*/ 306263 h 327529"/>
                <a:gd name="connsiteX3-57" fmla="*/ 425303 w 1616148"/>
                <a:gd name="connsiteY3-58" fmla="*/ 327529 h 327529"/>
                <a:gd name="connsiteX4-59" fmla="*/ 0 w 1616148"/>
                <a:gd name="connsiteY4-60" fmla="*/ 21265 h 327529"/>
                <a:gd name="connsiteX0-61" fmla="*/ 0 w 1616148"/>
                <a:gd name="connsiteY0-62" fmla="*/ 21265 h 327529"/>
                <a:gd name="connsiteX1-63" fmla="*/ 1616148 w 1616148"/>
                <a:gd name="connsiteY1-64" fmla="*/ 0 h 327529"/>
                <a:gd name="connsiteX2-65" fmla="*/ 1477926 w 1616148"/>
                <a:gd name="connsiteY2-66" fmla="*/ 327529 h 327529"/>
                <a:gd name="connsiteX3-67" fmla="*/ 425303 w 1616148"/>
                <a:gd name="connsiteY3-68" fmla="*/ 327529 h 327529"/>
                <a:gd name="connsiteX4-69" fmla="*/ 0 w 1616148"/>
                <a:gd name="connsiteY4-70" fmla="*/ 21265 h 327529"/>
                <a:gd name="connsiteX0-71" fmla="*/ 0 w 1722473"/>
                <a:gd name="connsiteY0-72" fmla="*/ 0 h 306264"/>
                <a:gd name="connsiteX1-73" fmla="*/ 1722473 w 1722473"/>
                <a:gd name="connsiteY1-74" fmla="*/ 0 h 306264"/>
                <a:gd name="connsiteX2-75" fmla="*/ 1477926 w 1722473"/>
                <a:gd name="connsiteY2-76" fmla="*/ 306264 h 306264"/>
                <a:gd name="connsiteX3-77" fmla="*/ 425303 w 1722473"/>
                <a:gd name="connsiteY3-78" fmla="*/ 306264 h 306264"/>
                <a:gd name="connsiteX4-79" fmla="*/ 0 w 1722473"/>
                <a:gd name="connsiteY4-80" fmla="*/ 0 h 306264"/>
                <a:gd name="connsiteX0-81" fmla="*/ 0 w 1763416"/>
                <a:gd name="connsiteY0-82" fmla="*/ 0 h 306264"/>
                <a:gd name="connsiteX1-83" fmla="*/ 1763416 w 1763416"/>
                <a:gd name="connsiteY1-84" fmla="*/ 13648 h 306264"/>
                <a:gd name="connsiteX2-85" fmla="*/ 1477926 w 1763416"/>
                <a:gd name="connsiteY2-86" fmla="*/ 306264 h 306264"/>
                <a:gd name="connsiteX3-87" fmla="*/ 425303 w 1763416"/>
                <a:gd name="connsiteY3-88" fmla="*/ 306264 h 306264"/>
                <a:gd name="connsiteX4-89" fmla="*/ 0 w 1763416"/>
                <a:gd name="connsiteY4-90" fmla="*/ 0 h 306264"/>
                <a:gd name="connsiteX0-91" fmla="*/ 0 w 1831654"/>
                <a:gd name="connsiteY0-92" fmla="*/ 0 h 306264"/>
                <a:gd name="connsiteX1-93" fmla="*/ 1831654 w 1831654"/>
                <a:gd name="connsiteY1-94" fmla="*/ 0 h 306264"/>
                <a:gd name="connsiteX2-95" fmla="*/ 1477926 w 1831654"/>
                <a:gd name="connsiteY2-96" fmla="*/ 306264 h 306264"/>
                <a:gd name="connsiteX3-97" fmla="*/ 425303 w 1831654"/>
                <a:gd name="connsiteY3-98" fmla="*/ 306264 h 306264"/>
                <a:gd name="connsiteX4-99" fmla="*/ 0 w 1831654"/>
                <a:gd name="connsiteY4-100" fmla="*/ 0 h 306264"/>
                <a:gd name="connsiteX0-101" fmla="*/ 0 w 1831654"/>
                <a:gd name="connsiteY0-102" fmla="*/ 0 h 306264"/>
                <a:gd name="connsiteX1-103" fmla="*/ 1831654 w 1831654"/>
                <a:gd name="connsiteY1-104" fmla="*/ 0 h 306264"/>
                <a:gd name="connsiteX2-105" fmla="*/ 1517021 w 1831654"/>
                <a:gd name="connsiteY2-106" fmla="*/ 306264 h 306264"/>
                <a:gd name="connsiteX3-107" fmla="*/ 425303 w 1831654"/>
                <a:gd name="connsiteY3-108" fmla="*/ 306264 h 306264"/>
                <a:gd name="connsiteX4-109" fmla="*/ 0 w 1831654"/>
                <a:gd name="connsiteY4-110" fmla="*/ 0 h 30626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831654" h="306264">
                  <a:moveTo>
                    <a:pt x="0" y="0"/>
                  </a:moveTo>
                  <a:lnTo>
                    <a:pt x="1831654" y="0"/>
                  </a:lnTo>
                  <a:lnTo>
                    <a:pt x="1517021" y="306264"/>
                  </a:lnTo>
                  <a:lnTo>
                    <a:pt x="425303" y="30626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5426"/>
            </a:solidFill>
            <a:ln w="12700" cap="flat">
              <a:noFill/>
              <a:prstDash val="solid"/>
              <a:miter lim="800000"/>
            </a:ln>
            <a:effectLst/>
          </p:spPr>
          <p:txBody>
            <a:bodyPr rot="0" spcFirstLastPara="1" vertOverflow="overflow" horzOverflow="overflow" vert="horz" wrap="square" lIns="45719" tIns="45719" rIns="45719" bIns="45719" numCol="1" spcCol="38100" rtlCol="0" anchor="ctr">
              <a:spAutoFit/>
            </a:bodyPr>
            <a:lstStyle/>
            <a:p>
              <a:pPr fontAlgn="auto" latinLnBrk="1" hangingPunct="0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800" kern="0" smtClean="0"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endParaRPr>
            </a:p>
          </p:txBody>
        </p:sp>
        <p:sp>
          <p:nvSpPr>
            <p:cNvPr id="21" name="矩形 9"/>
            <p:cNvSpPr/>
            <p:nvPr/>
          </p:nvSpPr>
          <p:spPr>
            <a:xfrm>
              <a:off x="7176979" y="-10633"/>
              <a:ext cx="5050936" cy="4869713"/>
            </a:xfrm>
            <a:custGeom>
              <a:avLst/>
              <a:gdLst>
                <a:gd name="connsiteX0" fmla="*/ 0 w 1180214"/>
                <a:gd name="connsiteY0" fmla="*/ 0 h 808075"/>
                <a:gd name="connsiteX1" fmla="*/ 1180214 w 1180214"/>
                <a:gd name="connsiteY1" fmla="*/ 0 h 808075"/>
                <a:gd name="connsiteX2" fmla="*/ 1180214 w 1180214"/>
                <a:gd name="connsiteY2" fmla="*/ 808075 h 808075"/>
                <a:gd name="connsiteX3" fmla="*/ 0 w 1180214"/>
                <a:gd name="connsiteY3" fmla="*/ 808075 h 808075"/>
                <a:gd name="connsiteX4" fmla="*/ 0 w 1180214"/>
                <a:gd name="connsiteY4" fmla="*/ 0 h 808075"/>
                <a:gd name="connsiteX0-1" fmla="*/ 0 w 4997303"/>
                <a:gd name="connsiteY0-2" fmla="*/ 1956390 h 2764465"/>
                <a:gd name="connsiteX1-3" fmla="*/ 4997303 w 4997303"/>
                <a:gd name="connsiteY1-4" fmla="*/ 0 h 2764465"/>
                <a:gd name="connsiteX2-5" fmla="*/ 1180214 w 4997303"/>
                <a:gd name="connsiteY2-6" fmla="*/ 2764465 h 2764465"/>
                <a:gd name="connsiteX3-7" fmla="*/ 0 w 4997303"/>
                <a:gd name="connsiteY3-8" fmla="*/ 2764465 h 2764465"/>
                <a:gd name="connsiteX4-9" fmla="*/ 0 w 4997303"/>
                <a:gd name="connsiteY4-10" fmla="*/ 1956390 h 2764465"/>
                <a:gd name="connsiteX0-11" fmla="*/ 4869711 w 4997303"/>
                <a:gd name="connsiteY0-12" fmla="*/ 0 h 5103629"/>
                <a:gd name="connsiteX1-13" fmla="*/ 4997303 w 4997303"/>
                <a:gd name="connsiteY1-14" fmla="*/ 2339164 h 5103629"/>
                <a:gd name="connsiteX2-15" fmla="*/ 1180214 w 4997303"/>
                <a:gd name="connsiteY2-16" fmla="*/ 5103629 h 5103629"/>
                <a:gd name="connsiteX3-17" fmla="*/ 0 w 4997303"/>
                <a:gd name="connsiteY3-18" fmla="*/ 5103629 h 5103629"/>
                <a:gd name="connsiteX4-19" fmla="*/ 4869711 w 4997303"/>
                <a:gd name="connsiteY4-20" fmla="*/ 0 h 5103629"/>
                <a:gd name="connsiteX0-21" fmla="*/ 4912241 w 5039833"/>
                <a:gd name="connsiteY0-22" fmla="*/ 0 h 5103629"/>
                <a:gd name="connsiteX1-23" fmla="*/ 5039833 w 5039833"/>
                <a:gd name="connsiteY1-24" fmla="*/ 2339164 h 5103629"/>
                <a:gd name="connsiteX2-25" fmla="*/ 1222744 w 5039833"/>
                <a:gd name="connsiteY2-26" fmla="*/ 5103629 h 5103629"/>
                <a:gd name="connsiteX3-27" fmla="*/ 0 w 5039833"/>
                <a:gd name="connsiteY3-28" fmla="*/ 4901611 h 5103629"/>
                <a:gd name="connsiteX4-29" fmla="*/ 4912241 w 5039833"/>
                <a:gd name="connsiteY4-30" fmla="*/ 0 h 5103629"/>
                <a:gd name="connsiteX0-31" fmla="*/ 4912241 w 5039833"/>
                <a:gd name="connsiteY0-32" fmla="*/ 0 h 4901611"/>
                <a:gd name="connsiteX1-33" fmla="*/ 5039833 w 5039833"/>
                <a:gd name="connsiteY1-34" fmla="*/ 2339164 h 4901611"/>
                <a:gd name="connsiteX2-35" fmla="*/ 2551813 w 5039833"/>
                <a:gd name="connsiteY2-36" fmla="*/ 4890978 h 4901611"/>
                <a:gd name="connsiteX3-37" fmla="*/ 0 w 5039833"/>
                <a:gd name="connsiteY3-38" fmla="*/ 4901611 h 4901611"/>
                <a:gd name="connsiteX4-39" fmla="*/ 4912241 w 5039833"/>
                <a:gd name="connsiteY4-40" fmla="*/ 0 h 4901611"/>
                <a:gd name="connsiteX0-41" fmla="*/ 4912241 w 5039833"/>
                <a:gd name="connsiteY0-42" fmla="*/ 0 h 4901611"/>
                <a:gd name="connsiteX1-43" fmla="*/ 4944139 w 5039833"/>
                <a:gd name="connsiteY1-44" fmla="*/ 404038 h 4901611"/>
                <a:gd name="connsiteX2-45" fmla="*/ 5039833 w 5039833"/>
                <a:gd name="connsiteY2-46" fmla="*/ 2339164 h 4901611"/>
                <a:gd name="connsiteX3-47" fmla="*/ 2551813 w 5039833"/>
                <a:gd name="connsiteY3-48" fmla="*/ 4890978 h 4901611"/>
                <a:gd name="connsiteX4-49" fmla="*/ 0 w 5039833"/>
                <a:gd name="connsiteY4-50" fmla="*/ 4901611 h 4901611"/>
                <a:gd name="connsiteX5" fmla="*/ 4912241 w 5039833"/>
                <a:gd name="connsiteY5" fmla="*/ 0 h 4901611"/>
                <a:gd name="connsiteX0-51" fmla="*/ 4912241 w 5039833"/>
                <a:gd name="connsiteY0-52" fmla="*/ 0 h 4901611"/>
                <a:gd name="connsiteX1-53" fmla="*/ 5029200 w 5039833"/>
                <a:gd name="connsiteY1-54" fmla="*/ 53164 h 4901611"/>
                <a:gd name="connsiteX2-55" fmla="*/ 5039833 w 5039833"/>
                <a:gd name="connsiteY2-56" fmla="*/ 2339164 h 4901611"/>
                <a:gd name="connsiteX3-57" fmla="*/ 2551813 w 5039833"/>
                <a:gd name="connsiteY3-58" fmla="*/ 4890978 h 4901611"/>
                <a:gd name="connsiteX4-59" fmla="*/ 0 w 5039833"/>
                <a:gd name="connsiteY4-60" fmla="*/ 4901611 h 4901611"/>
                <a:gd name="connsiteX5-61" fmla="*/ 4912241 w 5039833"/>
                <a:gd name="connsiteY5-62" fmla="*/ 0 h 4901611"/>
                <a:gd name="connsiteX0-63" fmla="*/ 4901608 w 5039833"/>
                <a:gd name="connsiteY0-64" fmla="*/ 0 h 4859081"/>
                <a:gd name="connsiteX1-65" fmla="*/ 5029200 w 5039833"/>
                <a:gd name="connsiteY1-66" fmla="*/ 10634 h 4859081"/>
                <a:gd name="connsiteX2-67" fmla="*/ 5039833 w 5039833"/>
                <a:gd name="connsiteY2-68" fmla="*/ 2296634 h 4859081"/>
                <a:gd name="connsiteX3-69" fmla="*/ 2551813 w 5039833"/>
                <a:gd name="connsiteY3-70" fmla="*/ 4848448 h 4859081"/>
                <a:gd name="connsiteX4-71" fmla="*/ 0 w 5039833"/>
                <a:gd name="connsiteY4-72" fmla="*/ 4859081 h 4859081"/>
                <a:gd name="connsiteX5-73" fmla="*/ 4901608 w 5039833"/>
                <a:gd name="connsiteY5-74" fmla="*/ 0 h 4859081"/>
                <a:gd name="connsiteX0-75" fmla="*/ 4901608 w 5039833"/>
                <a:gd name="connsiteY0-76" fmla="*/ 10632 h 4869713"/>
                <a:gd name="connsiteX1-77" fmla="*/ 5029200 w 5039833"/>
                <a:gd name="connsiteY1-78" fmla="*/ 0 h 4869713"/>
                <a:gd name="connsiteX2-79" fmla="*/ 5039833 w 5039833"/>
                <a:gd name="connsiteY2-80" fmla="*/ 2307266 h 4869713"/>
                <a:gd name="connsiteX3-81" fmla="*/ 2551813 w 5039833"/>
                <a:gd name="connsiteY3-82" fmla="*/ 4859080 h 4869713"/>
                <a:gd name="connsiteX4-83" fmla="*/ 0 w 5039833"/>
                <a:gd name="connsiteY4-84" fmla="*/ 4869713 h 4869713"/>
                <a:gd name="connsiteX5-85" fmla="*/ 4901608 w 5039833"/>
                <a:gd name="connsiteY5-86" fmla="*/ 10632 h 4869713"/>
                <a:gd name="connsiteX0-87" fmla="*/ 4848446 w 5039833"/>
                <a:gd name="connsiteY0-88" fmla="*/ 10632 h 4869713"/>
                <a:gd name="connsiteX1-89" fmla="*/ 5029200 w 5039833"/>
                <a:gd name="connsiteY1-90" fmla="*/ 0 h 4869713"/>
                <a:gd name="connsiteX2-91" fmla="*/ 5039833 w 5039833"/>
                <a:gd name="connsiteY2-92" fmla="*/ 2307266 h 4869713"/>
                <a:gd name="connsiteX3-93" fmla="*/ 2551813 w 5039833"/>
                <a:gd name="connsiteY3-94" fmla="*/ 4859080 h 4869713"/>
                <a:gd name="connsiteX4-95" fmla="*/ 0 w 5039833"/>
                <a:gd name="connsiteY4-96" fmla="*/ 4869713 h 4869713"/>
                <a:gd name="connsiteX5-97" fmla="*/ 4848446 w 5039833"/>
                <a:gd name="connsiteY5-98" fmla="*/ 10632 h 4869713"/>
                <a:gd name="connsiteX0-99" fmla="*/ 4848446 w 5050936"/>
                <a:gd name="connsiteY0-100" fmla="*/ 10632 h 4869713"/>
                <a:gd name="connsiteX1-101" fmla="*/ 5050465 w 5050936"/>
                <a:gd name="connsiteY1-102" fmla="*/ 0 h 4869713"/>
                <a:gd name="connsiteX2-103" fmla="*/ 5039833 w 5050936"/>
                <a:gd name="connsiteY2-104" fmla="*/ 2307266 h 4869713"/>
                <a:gd name="connsiteX3-105" fmla="*/ 2551813 w 5050936"/>
                <a:gd name="connsiteY3-106" fmla="*/ 4859080 h 4869713"/>
                <a:gd name="connsiteX4-107" fmla="*/ 0 w 5050936"/>
                <a:gd name="connsiteY4-108" fmla="*/ 4869713 h 4869713"/>
                <a:gd name="connsiteX5-109" fmla="*/ 4848446 w 5050936"/>
                <a:gd name="connsiteY5-110" fmla="*/ 10632 h 486971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61" y="connsiteY5-62"/>
                </a:cxn>
              </a:cxnLst>
              <a:rect l="l" t="t" r="r" b="b"/>
              <a:pathLst>
                <a:path w="5050936" h="4869713">
                  <a:moveTo>
                    <a:pt x="4848446" y="10632"/>
                  </a:moveTo>
                  <a:lnTo>
                    <a:pt x="5050465" y="0"/>
                  </a:lnTo>
                  <a:cubicBezTo>
                    <a:pt x="5054009" y="762000"/>
                    <a:pt x="5036289" y="1545266"/>
                    <a:pt x="5039833" y="2307266"/>
                  </a:cubicBezTo>
                  <a:lnTo>
                    <a:pt x="2551813" y="4859080"/>
                  </a:lnTo>
                  <a:lnTo>
                    <a:pt x="0" y="4869713"/>
                  </a:lnTo>
                  <a:lnTo>
                    <a:pt x="4848446" y="10632"/>
                  </a:lnTo>
                  <a:close/>
                </a:path>
              </a:pathLst>
            </a:custGeom>
            <a:grpFill/>
            <a:ln w="12700" cap="flat">
              <a:noFill/>
              <a:prstDash val="solid"/>
              <a:miter lim="800000"/>
            </a:ln>
            <a:effectLst/>
          </p:spPr>
          <p:txBody>
            <a:bodyPr rot="0" spcFirstLastPara="1" vertOverflow="overflow" horzOverflow="overflow" vert="horz" wrap="square" lIns="45719" tIns="45719" rIns="45719" bIns="45719" numCol="1" spcCol="38100" rtlCol="0" anchor="ctr">
              <a:spAutoFit/>
            </a:bodyPr>
            <a:lstStyle/>
            <a:p>
              <a:pPr fontAlgn="auto" latinLnBrk="1" hangingPunct="0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800" kern="0" smtClean="0"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endParaRPr>
            </a:p>
          </p:txBody>
        </p:sp>
      </p:grpSp>
      <p:sp>
        <p:nvSpPr>
          <p:cNvPr id="15361" name="Rectangle 1"/>
          <p:cNvSpPr/>
          <p:nvPr/>
        </p:nvSpPr>
        <p:spPr bwMode="auto">
          <a:xfrm>
            <a:off x="1639374" y="3291431"/>
            <a:ext cx="5380411" cy="1023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br>
              <a:rPr lang="en-US" altLang="zh-CN" sz="4400" b="1" dirty="0"/>
            </a:br>
            <a:r>
              <a:rPr lang="zh-CN" altLang="en-US" sz="4400" b="1" dirty="0"/>
              <a:t>视频的制作与处理</a:t>
            </a:r>
            <a:endParaRPr lang="zh-CN" altLang="zh-CN" sz="4400" b="1" dirty="0"/>
          </a:p>
        </p:txBody>
      </p:sp>
      <p:sp>
        <p:nvSpPr>
          <p:cNvPr id="15362" name="Rectangle 2"/>
          <p:cNvSpPr/>
          <p:nvPr/>
        </p:nvSpPr>
        <p:spPr bwMode="auto">
          <a:xfrm>
            <a:off x="1869937" y="4514697"/>
            <a:ext cx="2687352" cy="209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 algn="l"/>
            <a:r>
              <a:rPr lang="en-US" sz="1200" dirty="0">
                <a:solidFill>
                  <a:srgbClr val="4D4D4D"/>
                </a:solidFill>
                <a:latin typeface="Open Sans" charset="0"/>
                <a:cs typeface="Open Sans" charset="0"/>
                <a:sym typeface="Open Sans" charset="0"/>
              </a:rPr>
              <a:t>Modern Style Presentation Template</a:t>
            </a:r>
            <a:endParaRPr lang="en-US" sz="1200" dirty="0">
              <a:solidFill>
                <a:srgbClr val="4D4D4D"/>
              </a:solidFill>
              <a:latin typeface="Open Sans" charset="0"/>
              <a:cs typeface="Open Sans" charset="0"/>
              <a:sym typeface="Open Sans" charset="0"/>
            </a:endParaRPr>
          </a:p>
        </p:txBody>
      </p:sp>
      <p:sp>
        <p:nvSpPr>
          <p:cNvPr id="15363" name="Rectangle 3"/>
          <p:cNvSpPr/>
          <p:nvPr/>
        </p:nvSpPr>
        <p:spPr bwMode="auto">
          <a:xfrm rot="-2700000">
            <a:off x="1010346" y="4133979"/>
            <a:ext cx="256274" cy="260151"/>
          </a:xfrm>
          <a:prstGeom prst="rect">
            <a:avLst/>
          </a:prstGeom>
          <a:solidFill>
            <a:srgbClr val="AFDC7E"/>
          </a:solidFill>
          <a:ln w="25400">
            <a:noFill/>
            <a:miter lim="800000"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15364" name="Rectangle 4"/>
          <p:cNvSpPr/>
          <p:nvPr/>
        </p:nvSpPr>
        <p:spPr bwMode="auto">
          <a:xfrm rot="-2700000">
            <a:off x="1193817" y="3953033"/>
            <a:ext cx="259556" cy="259556"/>
          </a:xfrm>
          <a:prstGeom prst="rect">
            <a:avLst/>
          </a:prstGeom>
          <a:solidFill>
            <a:srgbClr val="005426"/>
          </a:solidFill>
          <a:ln w="25400">
            <a:noFill/>
            <a:miter lim="800000"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15365" name="Rectangle 5"/>
          <p:cNvSpPr/>
          <p:nvPr/>
        </p:nvSpPr>
        <p:spPr bwMode="auto">
          <a:xfrm rot="-2700000">
            <a:off x="1193817" y="4316768"/>
            <a:ext cx="259556" cy="259556"/>
          </a:xfrm>
          <a:prstGeom prst="rect">
            <a:avLst/>
          </a:prstGeom>
          <a:solidFill>
            <a:srgbClr val="92D050"/>
          </a:solidFill>
          <a:ln w="25400">
            <a:noFill/>
            <a:miter lim="800000"/>
          </a:ln>
        </p:spPr>
        <p:txBody>
          <a:bodyPr lIns="0" tIns="0" rIns="0" bIns="0"/>
          <a:lstStyle/>
          <a:p>
            <a:pPr>
              <a:defRPr/>
            </a:pPr>
            <a:endParaRPr lang="en-US"/>
          </a:p>
        </p:txBody>
      </p:sp>
      <p:sp>
        <p:nvSpPr>
          <p:cNvPr id="15366" name="Rectangle 6"/>
          <p:cNvSpPr/>
          <p:nvPr/>
        </p:nvSpPr>
        <p:spPr bwMode="auto">
          <a:xfrm rot="-2700000">
            <a:off x="1377173" y="4132819"/>
            <a:ext cx="259556" cy="260151"/>
          </a:xfrm>
          <a:prstGeom prst="rect">
            <a:avLst/>
          </a:prstGeom>
          <a:solidFill>
            <a:srgbClr val="00B050"/>
          </a:solidFill>
          <a:ln w="25400">
            <a:solidFill>
              <a:srgbClr val="FFEBAB">
                <a:alpha val="0"/>
              </a:srgbClr>
            </a:solidFill>
            <a:miter lim="800000"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36" name="等腰三角形 35"/>
          <p:cNvSpPr/>
          <p:nvPr/>
        </p:nvSpPr>
        <p:spPr>
          <a:xfrm rot="13449263">
            <a:off x="7703331" y="3708889"/>
            <a:ext cx="436583" cy="296046"/>
          </a:xfrm>
          <a:prstGeom prst="triangle">
            <a:avLst/>
          </a:prstGeom>
          <a:solidFill>
            <a:srgbClr val="00B050"/>
          </a:solidFill>
          <a:ln w="12700" cap="flat">
            <a:noFill/>
            <a:prstDash val="solid"/>
            <a:miter lim="800000"/>
          </a:ln>
          <a:effectLst/>
        </p:spPr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fontAlgn="auto" latinLnBrk="1" hangingPunct="0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800" kern="0" smtClean="0"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37" name="等腰三角形 36"/>
          <p:cNvSpPr/>
          <p:nvPr/>
        </p:nvSpPr>
        <p:spPr>
          <a:xfrm rot="19012586">
            <a:off x="7752326" y="4038133"/>
            <a:ext cx="938165" cy="636168"/>
          </a:xfrm>
          <a:prstGeom prst="triangle">
            <a:avLst/>
          </a:prstGeom>
          <a:solidFill>
            <a:srgbClr val="92D050"/>
          </a:solidFill>
          <a:ln w="12700" cap="flat">
            <a:noFill/>
            <a:prstDash val="solid"/>
            <a:miter lim="800000"/>
          </a:ln>
          <a:effectLst/>
        </p:spPr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fontAlgn="auto" latinLnBrk="1" hangingPunct="0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800" kern="0" smtClean="0"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42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04 -0.24745 L 0.00104 0.00255 " pathEditMode="relative" rAng="0" ptsTypes="AA">
                                      <p:cBhvr>
                                        <p:cTn id="33" dur="5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2500"/>
                                    </p:animMotion>
                                  </p:childTnLst>
                                </p:cTn>
                              </p:par>
                              <p:par>
                                <p:cTn id="34" presetID="35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5036 0.00185 L 0.00033 0.00185 " pathEditMode="relative" rAng="0" ptsTypes="AA">
                                      <p:cBhvr>
                                        <p:cTn id="35" dur="5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02" y="0"/>
                                    </p:animMotion>
                                  </p:childTnLst>
                                </p:cTn>
                              </p:par>
                              <p:par>
                                <p:cTn id="36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97 0.25162 L 0.00097 0.00162 " pathEditMode="relative" rAng="0" ptsTypes="AA">
                                      <p:cBhvr>
                                        <p:cTn id="37" dur="5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2500"/>
                                    </p:animMotion>
                                  </p:childTnLst>
                                </p:cTn>
                              </p:par>
                              <p:par>
                                <p:cTn id="38" presetID="63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4824 0.00185 L 0.00182 0.00185 " pathEditMode="relative" rAng="0" ptsTypes="AA">
                                      <p:cBhvr>
                                        <p:cTn id="39" dur="5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000"/>
                            </p:stCondLst>
                            <p:childTnLst>
                              <p:par>
                                <p:cTn id="41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700"/>
                            </p:stCondLst>
                            <p:childTnLst>
                              <p:par>
                                <p:cTn id="48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5" grpId="0" animBg="1"/>
      <p:bldP spid="15361" grpId="0"/>
      <p:bldP spid="15362" grpId="0"/>
      <p:bldP spid="15363" grpId="0" animBg="1"/>
      <p:bldP spid="15364" grpId="0" animBg="1"/>
      <p:bldP spid="15365" grpId="0" animBg="1"/>
      <p:bldP spid="15366" grpId="0" animBg="1"/>
      <p:bldP spid="36" grpId="0" animBg="1"/>
      <p:bldP spid="37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1"/>
          <p:cNvSpPr/>
          <p:nvPr/>
        </p:nvSpPr>
        <p:spPr bwMode="auto">
          <a:xfrm>
            <a:off x="3033715" y="1947863"/>
            <a:ext cx="4333875" cy="1023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 algn="l"/>
            <a:r>
              <a:rPr lang="en-US" sz="5400" dirty="0">
                <a:solidFill>
                  <a:srgbClr val="00B050"/>
                </a:solidFill>
                <a:latin typeface="Open Sans Light" charset="0"/>
                <a:cs typeface="Open Sans Light" charset="0"/>
                <a:sym typeface="Open Sans Light" charset="0"/>
              </a:rPr>
              <a:t>Good Bye</a:t>
            </a:r>
            <a:endParaRPr lang="en-US" sz="5400" dirty="0">
              <a:solidFill>
                <a:srgbClr val="00B050"/>
              </a:solidFill>
              <a:latin typeface="Open Sans Light" charset="0"/>
              <a:cs typeface="Open Sans Light" charset="0"/>
              <a:sym typeface="Open Sans Light" charset="0"/>
            </a:endParaRPr>
          </a:p>
        </p:txBody>
      </p:sp>
      <p:sp>
        <p:nvSpPr>
          <p:cNvPr id="9" name="Rectangle 2"/>
          <p:cNvSpPr/>
          <p:nvPr/>
        </p:nvSpPr>
        <p:spPr bwMode="auto">
          <a:xfrm>
            <a:off x="3086101" y="2762250"/>
            <a:ext cx="2490788" cy="209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 algn="l"/>
            <a:r>
              <a:rPr lang="en-US" sz="1000" dirty="0">
                <a:solidFill>
                  <a:srgbClr val="4D4D4D"/>
                </a:solidFill>
                <a:latin typeface="Open Sans" charset="0"/>
                <a:cs typeface="Open Sans" charset="0"/>
                <a:sym typeface="Open Sans" charset="0"/>
              </a:rPr>
              <a:t>See you next time, have nice day</a:t>
            </a:r>
            <a:endParaRPr lang="en-US" sz="1000" dirty="0">
              <a:solidFill>
                <a:srgbClr val="4D4D4D"/>
              </a:solidFill>
              <a:latin typeface="Open Sans" charset="0"/>
              <a:cs typeface="Open Sans" charset="0"/>
              <a:sym typeface="Open Sans" charset="0"/>
            </a:endParaRPr>
          </a:p>
        </p:txBody>
      </p:sp>
      <p:sp>
        <p:nvSpPr>
          <p:cNvPr id="10" name="Rectangle 3"/>
          <p:cNvSpPr/>
          <p:nvPr/>
        </p:nvSpPr>
        <p:spPr bwMode="auto">
          <a:xfrm rot="-2700000">
            <a:off x="2243733" y="2371923"/>
            <a:ext cx="259556" cy="260151"/>
          </a:xfrm>
          <a:prstGeom prst="rect">
            <a:avLst/>
          </a:prstGeom>
          <a:solidFill>
            <a:srgbClr val="AFDC7E"/>
          </a:solidFill>
          <a:ln w="25400">
            <a:solidFill>
              <a:schemeClr val="tx1">
                <a:alpha val="0"/>
              </a:schemeClr>
            </a:solidFill>
            <a:miter lim="800000"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11" name="Rectangle 4"/>
          <p:cNvSpPr/>
          <p:nvPr/>
        </p:nvSpPr>
        <p:spPr bwMode="auto">
          <a:xfrm rot="-2700000">
            <a:off x="2427685" y="2188564"/>
            <a:ext cx="259556" cy="259556"/>
          </a:xfrm>
          <a:prstGeom prst="rect">
            <a:avLst/>
          </a:prstGeom>
          <a:solidFill>
            <a:srgbClr val="005426"/>
          </a:solidFill>
          <a:ln w="25400">
            <a:solidFill>
              <a:schemeClr val="tx1">
                <a:alpha val="0"/>
              </a:schemeClr>
            </a:solidFill>
            <a:miter lim="800000"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12" name="Rectangle 5"/>
          <p:cNvSpPr/>
          <p:nvPr/>
        </p:nvSpPr>
        <p:spPr bwMode="auto">
          <a:xfrm rot="-2700000">
            <a:off x="2427685" y="2555872"/>
            <a:ext cx="259556" cy="259556"/>
          </a:xfrm>
          <a:prstGeom prst="rect">
            <a:avLst/>
          </a:prstGeom>
          <a:solidFill>
            <a:srgbClr val="92D050"/>
          </a:solidFill>
          <a:ln w="25400">
            <a:solidFill>
              <a:schemeClr val="accent1">
                <a:lumMod val="60000"/>
                <a:lumOff val="40000"/>
                <a:alpha val="0"/>
              </a:schemeClr>
            </a:solidFill>
            <a:miter lim="800000"/>
          </a:ln>
        </p:spPr>
        <p:txBody>
          <a:bodyPr lIns="0" tIns="0" rIns="0" bIns="0"/>
          <a:lstStyle/>
          <a:p>
            <a:pPr>
              <a:defRPr/>
            </a:pPr>
            <a:endParaRPr lang="en-US"/>
          </a:p>
        </p:txBody>
      </p:sp>
      <p:sp>
        <p:nvSpPr>
          <p:cNvPr id="13" name="Rectangle 6"/>
          <p:cNvSpPr/>
          <p:nvPr/>
        </p:nvSpPr>
        <p:spPr bwMode="auto">
          <a:xfrm rot="-2700000">
            <a:off x="2611041" y="2371923"/>
            <a:ext cx="259556" cy="260151"/>
          </a:xfrm>
          <a:prstGeom prst="rect">
            <a:avLst/>
          </a:prstGeom>
          <a:solidFill>
            <a:srgbClr val="009E47"/>
          </a:solidFill>
          <a:ln w="25400">
            <a:solidFill>
              <a:schemeClr val="tx1">
                <a:alpha val="0"/>
              </a:schemeClr>
            </a:solidFill>
            <a:miter lim="800000"/>
          </a:ln>
        </p:spPr>
        <p:txBody>
          <a:bodyPr lIns="0" tIns="0" rIns="0" bIns="0"/>
          <a:lstStyle/>
          <a:p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conveyor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2" dur="4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3" dur="4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4" dur="8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5" dur="8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360"/>
                            </p:stCondLst>
                            <p:childTnLst>
                              <p:par>
                                <p:cTn id="37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 animBg="1"/>
      <p:bldP spid="11" grpId="0" animBg="1"/>
      <p:bldP spid="12" grpId="0" animBg="1"/>
      <p:bldP spid="1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1"/>
          <p:cNvSpPr/>
          <p:nvPr/>
        </p:nvSpPr>
        <p:spPr bwMode="auto">
          <a:xfrm>
            <a:off x="962027" y="359569"/>
            <a:ext cx="4352925" cy="452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r>
              <a:rPr lang="zh-CN" altLang="en-US" sz="2400" b="1" dirty="0"/>
              <a:t>任务</a:t>
            </a:r>
            <a:r>
              <a:rPr lang="en-US" altLang="zh-CN" sz="2400" b="1" dirty="0"/>
              <a:t>1</a:t>
            </a:r>
            <a:r>
              <a:rPr lang="en-US" altLang="zh-CN" sz="2400" b="1" dirty="0"/>
              <a:t> </a:t>
            </a:r>
            <a:r>
              <a:rPr lang="zh-CN" altLang="en-US" sz="2400" b="1" dirty="0"/>
              <a:t>视频下载</a:t>
            </a:r>
            <a:endParaRPr lang="zh-CN" altLang="zh-CN" sz="2400" b="1" dirty="0"/>
          </a:p>
        </p:txBody>
      </p:sp>
      <p:sp>
        <p:nvSpPr>
          <p:cNvPr id="16386" name="Rectangle 2"/>
          <p:cNvSpPr/>
          <p:nvPr/>
        </p:nvSpPr>
        <p:spPr bwMode="auto">
          <a:xfrm>
            <a:off x="1000127" y="778669"/>
            <a:ext cx="6315075" cy="209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r>
              <a:rPr lang="en-US" altLang="zh-CN" sz="1000" b="1" dirty="0"/>
              <a:t>7.1</a:t>
            </a:r>
            <a:r>
              <a:rPr lang="zh-CN" altLang="en-US" sz="1000" b="1" dirty="0"/>
              <a:t>网络视频的下载</a:t>
            </a:r>
            <a:endParaRPr lang="zh-CN" altLang="zh-CN" sz="1000" b="1" dirty="0"/>
          </a:p>
        </p:txBody>
      </p:sp>
      <p:grpSp>
        <p:nvGrpSpPr>
          <p:cNvPr id="16392" name="Group 8"/>
          <p:cNvGrpSpPr/>
          <p:nvPr/>
        </p:nvGrpSpPr>
        <p:grpSpPr bwMode="auto">
          <a:xfrm>
            <a:off x="4994674" y="2462809"/>
            <a:ext cx="395883" cy="466725"/>
            <a:chOff x="0" y="0"/>
            <a:chExt cx="664" cy="784"/>
          </a:xfrm>
          <a:solidFill>
            <a:srgbClr val="00B050"/>
          </a:solidFill>
        </p:grpSpPr>
        <p:sp>
          <p:nvSpPr>
            <p:cNvPr id="14365" name="AutoShape 3"/>
            <p:cNvSpPr/>
            <p:nvPr/>
          </p:nvSpPr>
          <p:spPr bwMode="auto">
            <a:xfrm>
              <a:off x="0" y="268"/>
              <a:ext cx="664" cy="491"/>
            </a:xfrm>
            <a:custGeom>
              <a:avLst/>
              <a:gdLst>
                <a:gd name="T0" fmla="*/ 17843 w 21600"/>
                <a:gd name="T1" fmla="*/ 1270 h 21600"/>
                <a:gd name="T2" fmla="*/ 20661 w 21600"/>
                <a:gd name="T3" fmla="*/ 1270 h 21600"/>
                <a:gd name="T4" fmla="*/ 20661 w 21600"/>
                <a:gd name="T5" fmla="*/ 8894 h 21600"/>
                <a:gd name="T6" fmla="*/ 17843 w 21600"/>
                <a:gd name="T7" fmla="*/ 8894 h 21600"/>
                <a:gd name="T8" fmla="*/ 17843 w 21600"/>
                <a:gd name="T9" fmla="*/ 1270 h 21600"/>
                <a:gd name="T10" fmla="*/ 17819 w 21600"/>
                <a:gd name="T11" fmla="*/ 10165 h 21600"/>
                <a:gd name="T12" fmla="*/ 21600 w 21600"/>
                <a:gd name="T13" fmla="*/ 10165 h 21600"/>
                <a:gd name="T14" fmla="*/ 21600 w 21600"/>
                <a:gd name="T15" fmla="*/ 0 h 21600"/>
                <a:gd name="T16" fmla="*/ 17843 w 21600"/>
                <a:gd name="T17" fmla="*/ 0 h 21600"/>
                <a:gd name="T18" fmla="*/ 16904 w 21600"/>
                <a:gd name="T19" fmla="*/ 0 h 21600"/>
                <a:gd name="T20" fmla="*/ 0 w 21600"/>
                <a:gd name="T21" fmla="*/ 0 h 21600"/>
                <a:gd name="T22" fmla="*/ 0 w 21600"/>
                <a:gd name="T23" fmla="*/ 9529 h 21600"/>
                <a:gd name="T24" fmla="*/ 8922 w 21600"/>
                <a:gd name="T25" fmla="*/ 21600 h 21600"/>
                <a:gd name="T26" fmla="*/ 17819 w 21600"/>
                <a:gd name="T27" fmla="*/ 10165 h 21600"/>
                <a:gd name="T28" fmla="*/ 17819 w 21600"/>
                <a:gd name="T29" fmla="*/ 10165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1600" h="21600">
                  <a:moveTo>
                    <a:pt x="17843" y="1270"/>
                  </a:moveTo>
                  <a:lnTo>
                    <a:pt x="20661" y="1270"/>
                  </a:lnTo>
                  <a:lnTo>
                    <a:pt x="20661" y="8894"/>
                  </a:lnTo>
                  <a:lnTo>
                    <a:pt x="17843" y="8894"/>
                  </a:lnTo>
                  <a:cubicBezTo>
                    <a:pt x="17843" y="8894"/>
                    <a:pt x="17843" y="1270"/>
                    <a:pt x="17843" y="1270"/>
                  </a:cubicBezTo>
                  <a:close/>
                  <a:moveTo>
                    <a:pt x="17819" y="10165"/>
                  </a:moveTo>
                  <a:lnTo>
                    <a:pt x="21600" y="10165"/>
                  </a:lnTo>
                  <a:lnTo>
                    <a:pt x="21600" y="0"/>
                  </a:lnTo>
                  <a:lnTo>
                    <a:pt x="17843" y="0"/>
                  </a:lnTo>
                  <a:lnTo>
                    <a:pt x="16904" y="0"/>
                  </a:lnTo>
                  <a:lnTo>
                    <a:pt x="0" y="0"/>
                  </a:lnTo>
                  <a:lnTo>
                    <a:pt x="0" y="9529"/>
                  </a:lnTo>
                  <a:cubicBezTo>
                    <a:pt x="0" y="16195"/>
                    <a:pt x="3995" y="21600"/>
                    <a:pt x="8922" y="21600"/>
                  </a:cubicBezTo>
                  <a:cubicBezTo>
                    <a:pt x="13691" y="21600"/>
                    <a:pt x="17574" y="16533"/>
                    <a:pt x="17819" y="10165"/>
                  </a:cubicBezTo>
                  <a:close/>
                  <a:moveTo>
                    <a:pt x="17819" y="10165"/>
                  </a:move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4366" name="AutoShape 4"/>
            <p:cNvSpPr/>
            <p:nvPr/>
          </p:nvSpPr>
          <p:spPr bwMode="auto">
            <a:xfrm>
              <a:off x="0" y="755"/>
              <a:ext cx="549" cy="29"/>
            </a:xfrm>
            <a:custGeom>
              <a:avLst/>
              <a:gdLst>
                <a:gd name="T0" fmla="*/ 0 w 21600"/>
                <a:gd name="T1" fmla="*/ 21600 h 21600"/>
                <a:gd name="T2" fmla="*/ 21600 w 21600"/>
                <a:gd name="T3" fmla="*/ 21600 h 21600"/>
                <a:gd name="T4" fmla="*/ 21600 w 21600"/>
                <a:gd name="T5" fmla="*/ 0 h 21600"/>
                <a:gd name="T6" fmla="*/ 10800 w 21600"/>
                <a:gd name="T7" fmla="*/ 0 h 21600"/>
                <a:gd name="T8" fmla="*/ 0 w 21600"/>
                <a:gd name="T9" fmla="*/ 0 h 21600"/>
                <a:gd name="T10" fmla="*/ 0 w 21600"/>
                <a:gd name="T11" fmla="*/ 21600 h 21600"/>
                <a:gd name="T12" fmla="*/ 0 w 21600"/>
                <a:gd name="T13" fmla="*/ 216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600" h="21600">
                  <a:moveTo>
                    <a:pt x="0" y="21600"/>
                  </a:moveTo>
                  <a:lnTo>
                    <a:pt x="21600" y="21600"/>
                  </a:lnTo>
                  <a:lnTo>
                    <a:pt x="21600" y="0"/>
                  </a:lnTo>
                  <a:lnTo>
                    <a:pt x="10800" y="0"/>
                  </a:lnTo>
                  <a:lnTo>
                    <a:pt x="0" y="0"/>
                  </a:lnTo>
                  <a:cubicBezTo>
                    <a:pt x="0" y="0"/>
                    <a:pt x="0" y="21600"/>
                    <a:pt x="0" y="21600"/>
                  </a:cubicBezTo>
                  <a:close/>
                  <a:moveTo>
                    <a:pt x="0" y="21600"/>
                  </a:moveTo>
                </a:path>
              </a:pathLst>
            </a:custGeom>
            <a:grpFill/>
            <a:ln w="12700" cap="flat">
              <a:noFill/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4367" name="AutoShape 5"/>
            <p:cNvSpPr/>
            <p:nvPr/>
          </p:nvSpPr>
          <p:spPr bwMode="auto">
            <a:xfrm>
              <a:off x="134" y="50"/>
              <a:ext cx="29" cy="130"/>
            </a:xfrm>
            <a:custGeom>
              <a:avLst/>
              <a:gdLst>
                <a:gd name="T0" fmla="*/ 21600 w 21600"/>
                <a:gd name="T1" fmla="*/ 0 h 21600"/>
                <a:gd name="T2" fmla="*/ 0 w 21600"/>
                <a:gd name="T3" fmla="*/ 0 h 21600"/>
                <a:gd name="T4" fmla="*/ 0 w 21600"/>
                <a:gd name="T5" fmla="*/ 21600 h 21600"/>
                <a:gd name="T6" fmla="*/ 21600 w 21600"/>
                <a:gd name="T7" fmla="*/ 21600 h 21600"/>
                <a:gd name="T8" fmla="*/ 21600 w 21600"/>
                <a:gd name="T9" fmla="*/ 0 h 21600"/>
                <a:gd name="T10" fmla="*/ 21600 w 21600"/>
                <a:gd name="T11" fmla="*/ 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600" h="21600">
                  <a:moveTo>
                    <a:pt x="21600" y="0"/>
                  </a:moveTo>
                  <a:lnTo>
                    <a:pt x="0" y="0"/>
                  </a:lnTo>
                  <a:lnTo>
                    <a:pt x="0" y="21600"/>
                  </a:lnTo>
                  <a:lnTo>
                    <a:pt x="21600" y="21600"/>
                  </a:lnTo>
                  <a:cubicBezTo>
                    <a:pt x="21600" y="21600"/>
                    <a:pt x="21600" y="0"/>
                    <a:pt x="21600" y="0"/>
                  </a:cubicBezTo>
                  <a:close/>
                  <a:moveTo>
                    <a:pt x="21600" y="0"/>
                  </a:moveTo>
                </a:path>
              </a:pathLst>
            </a:custGeom>
            <a:grpFill/>
            <a:ln w="12700" cap="flat">
              <a:noFill/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4368" name="AutoShape 6"/>
            <p:cNvSpPr/>
            <p:nvPr/>
          </p:nvSpPr>
          <p:spPr bwMode="auto">
            <a:xfrm>
              <a:off x="370" y="50"/>
              <a:ext cx="28" cy="130"/>
            </a:xfrm>
            <a:custGeom>
              <a:avLst/>
              <a:gdLst>
                <a:gd name="T0" fmla="*/ 21600 w 21600"/>
                <a:gd name="T1" fmla="*/ 0 h 21600"/>
                <a:gd name="T2" fmla="*/ 0 w 21600"/>
                <a:gd name="T3" fmla="*/ 0 h 21600"/>
                <a:gd name="T4" fmla="*/ 0 w 21600"/>
                <a:gd name="T5" fmla="*/ 21600 h 21600"/>
                <a:gd name="T6" fmla="*/ 21600 w 21600"/>
                <a:gd name="T7" fmla="*/ 21600 h 21600"/>
                <a:gd name="T8" fmla="*/ 21600 w 21600"/>
                <a:gd name="T9" fmla="*/ 0 h 21600"/>
                <a:gd name="T10" fmla="*/ 21600 w 21600"/>
                <a:gd name="T11" fmla="*/ 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600" h="21600">
                  <a:moveTo>
                    <a:pt x="21600" y="0"/>
                  </a:moveTo>
                  <a:lnTo>
                    <a:pt x="0" y="0"/>
                  </a:lnTo>
                  <a:lnTo>
                    <a:pt x="0" y="21600"/>
                  </a:lnTo>
                  <a:lnTo>
                    <a:pt x="21600" y="21600"/>
                  </a:lnTo>
                  <a:cubicBezTo>
                    <a:pt x="21600" y="21600"/>
                    <a:pt x="21600" y="0"/>
                    <a:pt x="21600" y="0"/>
                  </a:cubicBezTo>
                  <a:close/>
                  <a:moveTo>
                    <a:pt x="21600" y="0"/>
                  </a:moveTo>
                </a:path>
              </a:pathLst>
            </a:custGeom>
            <a:grpFill/>
            <a:ln w="12700" cap="flat">
              <a:noFill/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4369" name="AutoShape 7"/>
            <p:cNvSpPr/>
            <p:nvPr/>
          </p:nvSpPr>
          <p:spPr bwMode="auto">
            <a:xfrm>
              <a:off x="252" y="0"/>
              <a:ext cx="29" cy="173"/>
            </a:xfrm>
            <a:custGeom>
              <a:avLst/>
              <a:gdLst>
                <a:gd name="T0" fmla="*/ 21600 w 21600"/>
                <a:gd name="T1" fmla="*/ 0 h 21600"/>
                <a:gd name="T2" fmla="*/ 0 w 21600"/>
                <a:gd name="T3" fmla="*/ 0 h 21600"/>
                <a:gd name="T4" fmla="*/ 0 w 21600"/>
                <a:gd name="T5" fmla="*/ 21600 h 21600"/>
                <a:gd name="T6" fmla="*/ 21600 w 21600"/>
                <a:gd name="T7" fmla="*/ 21600 h 21600"/>
                <a:gd name="T8" fmla="*/ 21600 w 21600"/>
                <a:gd name="T9" fmla="*/ 0 h 21600"/>
                <a:gd name="T10" fmla="*/ 21600 w 21600"/>
                <a:gd name="T11" fmla="*/ 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600" h="21600">
                  <a:moveTo>
                    <a:pt x="21600" y="0"/>
                  </a:moveTo>
                  <a:lnTo>
                    <a:pt x="0" y="0"/>
                  </a:lnTo>
                  <a:lnTo>
                    <a:pt x="0" y="21600"/>
                  </a:lnTo>
                  <a:lnTo>
                    <a:pt x="21600" y="21600"/>
                  </a:lnTo>
                  <a:cubicBezTo>
                    <a:pt x="21600" y="21600"/>
                    <a:pt x="21600" y="0"/>
                    <a:pt x="21600" y="0"/>
                  </a:cubicBezTo>
                  <a:close/>
                  <a:moveTo>
                    <a:pt x="21600" y="0"/>
                  </a:moveTo>
                </a:path>
              </a:pathLst>
            </a:custGeom>
            <a:grpFill/>
            <a:ln w="12700" cap="flat">
              <a:noFill/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pPr>
                <a:defRPr/>
              </a:pPr>
              <a:endParaRPr lang="en-US"/>
            </a:p>
          </p:txBody>
        </p:sp>
      </p:grpSp>
      <p:sp>
        <p:nvSpPr>
          <p:cNvPr id="16393" name="Rectangle 9"/>
          <p:cNvSpPr/>
          <p:nvPr/>
        </p:nvSpPr>
        <p:spPr bwMode="auto">
          <a:xfrm>
            <a:off x="1003699" y="3092648"/>
            <a:ext cx="1081683" cy="153828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0" tIns="0" rIns="0" bIns="0"/>
          <a:lstStyle/>
          <a:p>
            <a:r>
              <a:rPr lang="en-US" dirty="0"/>
              <a:t>7.1.1 Internet Explorer</a:t>
            </a:r>
            <a:r>
              <a:rPr lang="zh-CN" altLang="en-US" dirty="0"/>
              <a:t>缓存法</a:t>
            </a:r>
            <a:endParaRPr lang="en-US" dirty="0"/>
          </a:p>
        </p:txBody>
      </p:sp>
      <p:sp>
        <p:nvSpPr>
          <p:cNvPr id="16397" name="Rectangle 13"/>
          <p:cNvSpPr/>
          <p:nvPr/>
        </p:nvSpPr>
        <p:spPr bwMode="auto">
          <a:xfrm>
            <a:off x="2219921" y="3092648"/>
            <a:ext cx="1081683" cy="1538288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0" tIns="0" rIns="0" bIns="0"/>
          <a:lstStyle/>
          <a:p>
            <a:r>
              <a:rPr lang="en-US" altLang="zh-CN" dirty="0"/>
              <a:t>7.1.2</a:t>
            </a:r>
            <a:r>
              <a:rPr lang="zh-CN" altLang="en-US" dirty="0"/>
              <a:t>视频网站自家的</a:t>
            </a:r>
            <a:r>
              <a:rPr lang="en-US" altLang="zh-CN" dirty="0"/>
              <a:t>PC</a:t>
            </a:r>
            <a:r>
              <a:rPr lang="zh-CN" altLang="en-US" dirty="0"/>
              <a:t>客户端下载</a:t>
            </a:r>
            <a:endParaRPr lang="en-US" dirty="0"/>
          </a:p>
        </p:txBody>
      </p:sp>
      <p:sp>
        <p:nvSpPr>
          <p:cNvPr id="16401" name="Rectangle 17"/>
          <p:cNvSpPr/>
          <p:nvPr/>
        </p:nvSpPr>
        <p:spPr bwMode="auto">
          <a:xfrm>
            <a:off x="3436146" y="3092648"/>
            <a:ext cx="1081683" cy="1538288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0" tIns="0" rIns="0" bIns="0"/>
          <a:lstStyle/>
          <a:p>
            <a:r>
              <a:rPr lang="en-US" altLang="zh-CN" dirty="0"/>
              <a:t>7.1.3 </a:t>
            </a:r>
            <a:r>
              <a:rPr lang="zh-CN" altLang="en-US" dirty="0"/>
              <a:t>使用第三方软件维裳下载 </a:t>
            </a:r>
            <a:endParaRPr lang="en-US" dirty="0"/>
          </a:p>
        </p:txBody>
      </p:sp>
      <p:sp>
        <p:nvSpPr>
          <p:cNvPr id="2" name="矩形 1"/>
          <p:cNvSpPr/>
          <p:nvPr/>
        </p:nvSpPr>
        <p:spPr>
          <a:xfrm>
            <a:off x="1145384" y="1276350"/>
            <a:ext cx="4572000" cy="10618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zh-CN" dirty="0"/>
              <a:t>【例</a:t>
            </a:r>
            <a:r>
              <a:rPr lang="en-US" altLang="zh-CN" dirty="0"/>
              <a:t>1</a:t>
            </a:r>
            <a:r>
              <a:rPr lang="zh-CN" altLang="zh-CN" dirty="0"/>
              <a:t>】通过“闪烁的</a:t>
            </a:r>
            <a:r>
              <a:rPr lang="en-US" altLang="zh-CN" dirty="0"/>
              <a:t>QQ</a:t>
            </a:r>
            <a:r>
              <a:rPr lang="zh-CN" altLang="zh-CN" dirty="0"/>
              <a:t>头像”动画制作来了解</a:t>
            </a:r>
            <a:r>
              <a:rPr lang="en-US" altLang="zh-CN" dirty="0"/>
              <a:t>GIF Animator</a:t>
            </a:r>
            <a:r>
              <a:rPr lang="zh-CN" altLang="zh-CN" dirty="0"/>
              <a:t>动画制作的一般步骤。</a:t>
            </a:r>
            <a:endParaRPr lang="zh-CN" altLang="zh-CN" dirty="0"/>
          </a:p>
        </p:txBody>
      </p:sp>
    </p:spTree>
  </p:cSld>
  <p:clrMapOvr>
    <a:masterClrMapping/>
  </p:clrMapOvr>
  <p:transition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63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63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63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63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95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300" fill="hold"/>
                                        <p:tgtEl>
                                          <p:spTgt spid="163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00" fill="hold"/>
                                        <p:tgtEl>
                                          <p:spTgt spid="163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300"/>
                                        <p:tgtEl>
                                          <p:spTgt spid="163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45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300" fill="hold"/>
                                        <p:tgtEl>
                                          <p:spTgt spid="163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300" fill="hold"/>
                                        <p:tgtEl>
                                          <p:spTgt spid="163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300"/>
                                        <p:tgtEl>
                                          <p:spTgt spid="163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95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300" fill="hold"/>
                                        <p:tgtEl>
                                          <p:spTgt spid="164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00" fill="hold"/>
                                        <p:tgtEl>
                                          <p:spTgt spid="164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300"/>
                                        <p:tgtEl>
                                          <p:spTgt spid="164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450"/>
                            </p:stCondLst>
                            <p:childTnLst>
                              <p:par>
                                <p:cTn id="33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63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63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63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5" grpId="0"/>
      <p:bldP spid="16386" grpId="0" build="allAtOnce"/>
      <p:bldP spid="16393" grpId="0" animBg="1"/>
      <p:bldP spid="16397" grpId="0" animBg="1"/>
      <p:bldP spid="1640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447040"/>
            <a:ext cx="8229600" cy="3394472"/>
          </a:xfrm>
        </p:spPr>
        <p:txBody>
          <a:bodyPr/>
          <a:lstStyle/>
          <a:p>
            <a:r>
              <a:rPr lang="en-US" altLang="zh-CN" b="1" dirty="0"/>
              <a:t>7.2</a:t>
            </a:r>
            <a:r>
              <a:rPr lang="zh-CN" altLang="zh-CN" b="1" dirty="0"/>
              <a:t>视频播放软件的介绍</a:t>
            </a:r>
            <a:endParaRPr lang="zh-CN" altLang="zh-CN" b="1" dirty="0"/>
          </a:p>
          <a:p>
            <a:endParaRPr lang="zh-CN" alt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3575" y="944245"/>
            <a:ext cx="5276850" cy="3657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/>
              <a:t>任务</a:t>
            </a:r>
            <a:r>
              <a:rPr lang="en-US" altLang="zh-CN" b="1" dirty="0"/>
              <a:t>2 </a:t>
            </a:r>
            <a:r>
              <a:rPr lang="zh-CN" altLang="en-US" b="1" dirty="0"/>
              <a:t>录屏和视频处理</a:t>
            </a:r>
            <a:endParaRPr lang="zh-CN" altLang="en-US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l"/>
            <a:r>
              <a:rPr lang="en-US" altLang="zh-CN" sz="2000" b="1" dirty="0"/>
              <a:t>7.3 </a:t>
            </a:r>
            <a:r>
              <a:rPr lang="zh-CN" altLang="zh-CN" sz="2000" b="1" dirty="0"/>
              <a:t>录屏软件（</a:t>
            </a:r>
            <a:r>
              <a:rPr lang="en-US" altLang="zh-CN" sz="2000" b="1" dirty="0" err="1"/>
              <a:t>Camtasia</a:t>
            </a:r>
            <a:r>
              <a:rPr lang="en-US" altLang="zh-CN" sz="2000" b="1" dirty="0"/>
              <a:t> Studio</a:t>
            </a:r>
            <a:r>
              <a:rPr lang="zh-CN" altLang="zh-CN" sz="2000" b="1" dirty="0"/>
              <a:t>）</a:t>
            </a:r>
            <a:endParaRPr lang="zh-CN" altLang="zh-CN" sz="2000" b="1" dirty="0"/>
          </a:p>
          <a:p>
            <a:pPr algn="l"/>
            <a:endParaRPr lang="zh-CN" altLang="zh-CN" b="1" dirty="0"/>
          </a:p>
          <a:p>
            <a:pPr algn="l">
              <a:buFont typeface="Arial" panose="020B0604020202020204" pitchFamily="34" charset="0"/>
              <a:buChar char="•"/>
            </a:pPr>
            <a:r>
              <a:rPr lang="en-US" altLang="zh-CN" b="1" dirty="0" err="1">
                <a:sym typeface="+mn-ea"/>
              </a:rPr>
              <a:t>Camtasia</a:t>
            </a:r>
            <a:r>
              <a:rPr lang="en-US" altLang="zh-CN" b="1" dirty="0">
                <a:sym typeface="+mn-ea"/>
              </a:rPr>
              <a:t> Studio 8</a:t>
            </a:r>
            <a:r>
              <a:rPr lang="zh-CN" altLang="en-US" b="1" dirty="0">
                <a:sym typeface="+mn-ea"/>
              </a:rPr>
              <a:t>的启动</a:t>
            </a:r>
            <a:endParaRPr lang="zh-CN" altLang="en-US" b="1" dirty="0">
              <a:sym typeface="+mn-ea"/>
            </a:endParaRPr>
          </a:p>
          <a:p>
            <a:pPr algn="l">
              <a:buFont typeface="Arial" panose="020B0604020202020204" pitchFamily="34" charset="0"/>
              <a:buChar char="•"/>
            </a:pPr>
            <a:r>
              <a:rPr lang="en-US" altLang="zh-CN" b="1" dirty="0" err="1">
                <a:sym typeface="+mn-ea"/>
              </a:rPr>
              <a:t>Camtasia</a:t>
            </a:r>
            <a:r>
              <a:rPr lang="en-US" altLang="zh-CN" b="1" dirty="0">
                <a:sym typeface="+mn-ea"/>
              </a:rPr>
              <a:t> Studio 8</a:t>
            </a:r>
            <a:r>
              <a:rPr lang="zh-CN" altLang="en-US" b="1" dirty="0">
                <a:sym typeface="+mn-ea"/>
              </a:rPr>
              <a:t>的</a:t>
            </a:r>
            <a:r>
              <a:rPr lang="zh-CN" altLang="en-US" b="1" dirty="0">
                <a:sym typeface="+mn-ea"/>
              </a:rPr>
              <a:t>工作窗口简介</a:t>
            </a:r>
            <a:endParaRPr lang="zh-CN" altLang="en-US" b="1" dirty="0">
              <a:sym typeface="+mn-ea"/>
            </a:endParaRPr>
          </a:p>
          <a:p>
            <a:pPr algn="l">
              <a:buFont typeface="Arial" panose="020B0604020202020204" pitchFamily="34" charset="0"/>
              <a:buChar char="•"/>
            </a:pPr>
            <a:endParaRPr lang="zh-CN" altLang="zh-CN" b="1" dirty="0"/>
          </a:p>
          <a:p>
            <a:pPr algn="l"/>
            <a:r>
              <a:rPr lang="en-US" altLang="zh-CN" sz="2000" b="1" dirty="0"/>
              <a:t>7.4 </a:t>
            </a:r>
            <a:r>
              <a:rPr lang="zh-CN" altLang="zh-CN" sz="2000" b="1" dirty="0"/>
              <a:t>会声会影</a:t>
            </a:r>
            <a:r>
              <a:rPr lang="en-US" altLang="zh-CN" sz="2000" b="1" dirty="0"/>
              <a:t>X5</a:t>
            </a:r>
            <a:endParaRPr lang="en-US" altLang="zh-CN" sz="2000" b="1" dirty="0"/>
          </a:p>
          <a:p>
            <a:pPr algn="l"/>
            <a:endParaRPr lang="en-US" altLang="zh-CN" sz="2000" b="1" dirty="0"/>
          </a:p>
          <a:p>
            <a:pPr algn="l">
              <a:buFont typeface="Arial" panose="020B0604020202020204" pitchFamily="34" charset="0"/>
              <a:buChar char="•"/>
            </a:pPr>
            <a:r>
              <a:rPr lang="zh-CN" altLang="zh-CN" sz="1600" b="1" dirty="0">
                <a:sym typeface="+mn-ea"/>
              </a:rPr>
              <a:t>会声会影</a:t>
            </a:r>
            <a:r>
              <a:rPr lang="en-US" altLang="zh-CN" sz="1600" b="1" dirty="0">
                <a:sym typeface="+mn-ea"/>
              </a:rPr>
              <a:t>X5</a:t>
            </a:r>
            <a:r>
              <a:rPr lang="zh-CN" altLang="en-US" sz="1600" b="1" dirty="0">
                <a:sym typeface="+mn-ea"/>
              </a:rPr>
              <a:t>的启动</a:t>
            </a:r>
            <a:endParaRPr lang="zh-CN" altLang="en-US" sz="1600" b="1" dirty="0">
              <a:sym typeface="+mn-ea"/>
            </a:endParaRPr>
          </a:p>
          <a:p>
            <a:pPr algn="l">
              <a:buFont typeface="Arial" panose="020B0604020202020204" pitchFamily="34" charset="0"/>
              <a:buChar char="•"/>
            </a:pPr>
            <a:r>
              <a:rPr lang="zh-CN" altLang="zh-CN" sz="1600" b="1" dirty="0">
                <a:sym typeface="+mn-ea"/>
              </a:rPr>
              <a:t>会声会影</a:t>
            </a:r>
            <a:r>
              <a:rPr lang="en-US" altLang="zh-CN" sz="1600" b="1" dirty="0">
                <a:sym typeface="+mn-ea"/>
              </a:rPr>
              <a:t>X5</a:t>
            </a:r>
            <a:r>
              <a:rPr lang="zh-CN" altLang="en-US" sz="1600" b="1" dirty="0">
                <a:sym typeface="+mn-ea"/>
              </a:rPr>
              <a:t>的工作窗口简介</a:t>
            </a:r>
            <a:endParaRPr lang="zh-CN" altLang="en-US" sz="1600" b="1" dirty="0">
              <a:sym typeface="+mn-ea"/>
            </a:endParaRPr>
          </a:p>
          <a:p>
            <a:pPr algn="l">
              <a:buFont typeface="Arial" panose="020B0604020202020204" pitchFamily="34" charset="0"/>
              <a:buChar char="•"/>
            </a:pPr>
            <a:r>
              <a:rPr lang="zh-CN" altLang="en-US" sz="1600" b="1" dirty="0">
                <a:sym typeface="+mn-ea"/>
              </a:rPr>
              <a:t>相关设置介绍</a:t>
            </a:r>
            <a:endParaRPr lang="zh-CN" altLang="en-US" sz="1600" b="1" dirty="0">
              <a:sym typeface="+mn-ea"/>
            </a:endParaRPr>
          </a:p>
        </p:txBody>
      </p:sp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b="1" dirty="0"/>
              <a:t>任务</a:t>
            </a:r>
            <a:r>
              <a:rPr lang="en-US" altLang="zh-CN" b="1" dirty="0"/>
              <a:t>2 </a:t>
            </a:r>
            <a:r>
              <a:rPr lang="zh-CN" altLang="zh-CN" b="1" dirty="0"/>
              <a:t>录屏和视频处理</a:t>
            </a:r>
            <a:endParaRPr lang="zh-CN" altLang="zh-CN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38430" indent="133350" algn="just">
              <a:spcAft>
                <a:spcPts val="0"/>
              </a:spcAft>
            </a:pP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宋体" panose="02010600030101010101" pitchFamily="2" charset="-122"/>
              </a:rPr>
              <a:t>（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宋体" panose="02010600030101010101" pitchFamily="2" charset="-122"/>
              </a:rPr>
              <a:t>1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宋体" panose="02010600030101010101" pitchFamily="2" charset="-122"/>
              </a:rPr>
              <a:t>）观看排名前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宋体" panose="02010600030101010101" pitchFamily="2" charset="-122"/>
              </a:rPr>
              <a:t>8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宋体" panose="02010600030101010101" pitchFamily="2" charset="-122"/>
              </a:rPr>
              <a:t>的影片宣传画处理成大小相同，适合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宋体" panose="02010600030101010101" pitchFamily="2" charset="-122"/>
              </a:rPr>
              <a:t>GIF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宋体" panose="02010600030101010101" pitchFamily="2" charset="-122"/>
              </a:rPr>
              <a:t>动画。</a:t>
            </a:r>
            <a:endParaRPr lang="zh-CN" altLang="zh-CN" sz="2400" b="1" kern="100" dirty="0">
              <a:latin typeface="Times New Roman" panose="02020603050405020304"/>
              <a:ea typeface="宋体" panose="02010600030101010101" pitchFamily="2" charset="-122"/>
            </a:endParaRPr>
          </a:p>
          <a:p>
            <a:pPr marL="138430" indent="133350" algn="just">
              <a:spcAft>
                <a:spcPts val="0"/>
              </a:spcAft>
            </a:pP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宋体" panose="02010600030101010101" pitchFamily="2" charset="-122"/>
              </a:rPr>
              <a:t>（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宋体" panose="02010600030101010101" pitchFamily="2" charset="-122"/>
              </a:rPr>
              <a:t>2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宋体" panose="02010600030101010101" pitchFamily="2" charset="-122"/>
              </a:rPr>
              <a:t>）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宋体" panose="02010600030101010101" pitchFamily="2" charset="-122"/>
              </a:rPr>
              <a:t>8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宋体" panose="02010600030101010101" pitchFamily="2" charset="-122"/>
              </a:rPr>
              <a:t>个宣传画分配到不同的帧。</a:t>
            </a:r>
            <a:endParaRPr lang="zh-CN" altLang="zh-CN" sz="2400" b="1" kern="100" dirty="0">
              <a:latin typeface="Times New Roman" panose="02020603050405020304"/>
              <a:ea typeface="宋体" panose="02010600030101010101" pitchFamily="2" charset="-122"/>
            </a:endParaRPr>
          </a:p>
          <a:p>
            <a:pPr marL="138430" indent="133350" algn="just">
              <a:spcAft>
                <a:spcPts val="0"/>
              </a:spcAft>
            </a:pP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宋体" panose="02010600030101010101" pitchFamily="2" charset="-122"/>
              </a:rPr>
              <a:t>（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宋体" panose="02010600030101010101" pitchFamily="2" charset="-122"/>
              </a:rPr>
              <a:t>3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宋体" panose="02010600030101010101" pitchFamily="2" charset="-122"/>
              </a:rPr>
              <a:t>）各画面帧之间添加渲染效果。</a:t>
            </a:r>
            <a:endParaRPr lang="zh-CN" altLang="zh-CN" sz="2400" b="1" kern="100" dirty="0">
              <a:latin typeface="Times New Roman" panose="02020603050405020304"/>
              <a:ea typeface="宋体" panose="02010600030101010101" pitchFamily="2" charset="-122"/>
            </a:endParaRPr>
          </a:p>
          <a:p>
            <a:endParaRPr lang="zh-CN" altLang="en-US" dirty="0"/>
          </a:p>
        </p:txBody>
      </p:sp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b="1" dirty="0"/>
              <a:t>任务</a:t>
            </a:r>
            <a:r>
              <a:rPr lang="en-US" altLang="zh-CN" b="1" dirty="0"/>
              <a:t>3 </a:t>
            </a:r>
            <a:r>
              <a:rPr lang="zh-CN" altLang="zh-CN" b="1" dirty="0"/>
              <a:t>手机录像及视频编辑</a:t>
            </a:r>
            <a:br>
              <a:rPr lang="zh-CN" altLang="zh-CN" b="1" dirty="0"/>
            </a:b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l"/>
            <a:r>
              <a:rPr lang="en-US" altLang="zh-CN" b="1" dirty="0"/>
              <a:t>7.5</a:t>
            </a:r>
            <a:r>
              <a:rPr lang="zh-CN" altLang="zh-CN" b="1" dirty="0"/>
              <a:t>手机录像</a:t>
            </a:r>
            <a:endParaRPr lang="zh-CN" altLang="zh-CN" b="1" dirty="0"/>
          </a:p>
          <a:p>
            <a:pPr algn="l"/>
            <a:endParaRPr lang="zh-CN" altLang="zh-CN" b="1" dirty="0"/>
          </a:p>
          <a:p>
            <a:pPr algn="l"/>
            <a:r>
              <a:rPr lang="en-US" altLang="zh-CN" b="1" dirty="0"/>
              <a:t>7.6 </a:t>
            </a:r>
            <a:r>
              <a:rPr lang="zh-CN" altLang="en-US" b="1" dirty="0"/>
              <a:t>手机软件小影</a:t>
            </a:r>
            <a:endParaRPr lang="zh-CN" altLang="en-US" b="1" dirty="0"/>
          </a:p>
          <a:p>
            <a:pPr algn="l"/>
            <a:endParaRPr lang="zh-CN" altLang="en-US" b="1" dirty="0"/>
          </a:p>
          <a:p>
            <a:pPr algn="l">
              <a:buFont typeface="Arial" panose="020B0604020202020204" pitchFamily="34" charset="0"/>
              <a:buChar char="•"/>
            </a:pPr>
            <a:r>
              <a:rPr lang="zh-CN" altLang="en-US" sz="1600" b="1" dirty="0">
                <a:sym typeface="+mn-ea"/>
              </a:rPr>
              <a:t>小影的启动</a:t>
            </a:r>
            <a:endParaRPr lang="zh-CN" altLang="en-US" sz="1600" b="1" dirty="0">
              <a:sym typeface="+mn-ea"/>
            </a:endParaRPr>
          </a:p>
          <a:p>
            <a:pPr algn="l">
              <a:buFont typeface="Arial" panose="020B0604020202020204" pitchFamily="34" charset="0"/>
              <a:buChar char="•"/>
            </a:pPr>
            <a:r>
              <a:rPr lang="zh-CN" altLang="en-US" sz="1600" b="1" dirty="0">
                <a:sym typeface="+mn-ea"/>
              </a:rPr>
              <a:t>小影工作窗口简介</a:t>
            </a:r>
            <a:endParaRPr lang="zh-CN" altLang="en-US" sz="1600" b="1" dirty="0">
              <a:sym typeface="+mn-ea"/>
            </a:endParaRPr>
          </a:p>
          <a:p>
            <a:pPr algn="l">
              <a:buFont typeface="Arial" panose="020B0604020202020204" pitchFamily="34" charset="0"/>
              <a:buChar char="•"/>
            </a:pPr>
            <a:r>
              <a:rPr lang="zh-CN" altLang="en-US" sz="1600" b="1" dirty="0">
                <a:sym typeface="+mn-ea"/>
              </a:rPr>
              <a:t>相关操作介绍</a:t>
            </a:r>
            <a:endParaRPr lang="zh-CN" altLang="en-US" sz="1600" b="1" dirty="0">
              <a:sym typeface="+mn-ea"/>
            </a:endParaRPr>
          </a:p>
          <a:p>
            <a:pPr algn="l">
              <a:buFont typeface="Arial" panose="020B0604020202020204" pitchFamily="34" charset="0"/>
              <a:buChar char="•"/>
            </a:pPr>
            <a:endParaRPr lang="zh-CN" altLang="en-US" b="1" dirty="0"/>
          </a:p>
          <a:p>
            <a:pPr algn="l">
              <a:buFont typeface="Arial" panose="020B0604020202020204" pitchFamily="34" charset="0"/>
              <a:buChar char="•"/>
            </a:pPr>
            <a:endParaRPr lang="zh-CN" altLang="en-US" b="1" dirty="0"/>
          </a:p>
          <a:p>
            <a:endParaRPr lang="zh-CN" altLang="en-US" dirty="0"/>
          </a:p>
        </p:txBody>
      </p:sp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b="1" dirty="0"/>
              <a:t>任务</a:t>
            </a:r>
            <a:r>
              <a:rPr lang="en-US" altLang="zh-CN" b="1" dirty="0"/>
              <a:t>4 </a:t>
            </a:r>
            <a:r>
              <a:rPr lang="zh-CN" altLang="zh-CN" b="1" dirty="0"/>
              <a:t>手绘视频制作</a:t>
            </a:r>
            <a:br>
              <a:rPr lang="zh-CN" altLang="zh-CN" b="1" dirty="0"/>
            </a:b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l"/>
            <a:r>
              <a:rPr lang="en-US" altLang="zh-CN" b="1" dirty="0"/>
              <a:t>7.8</a:t>
            </a:r>
            <a:r>
              <a:rPr lang="zh-CN" altLang="zh-CN" b="1" dirty="0"/>
              <a:t>手绘软件介绍</a:t>
            </a:r>
            <a:endParaRPr lang="zh-CN" altLang="zh-CN" b="1" dirty="0"/>
          </a:p>
          <a:p>
            <a:r>
              <a:rPr lang="en-US" altLang="zh-CN" dirty="0"/>
              <a:t>2012</a:t>
            </a:r>
            <a:r>
              <a:rPr lang="zh-CN" altLang="zh-CN" dirty="0"/>
              <a:t>年英国</a:t>
            </a:r>
            <a:r>
              <a:rPr lang="en-US" altLang="zh-CN" dirty="0" err="1"/>
              <a:t>sparkol</a:t>
            </a:r>
            <a:r>
              <a:rPr lang="zh-CN" altLang="zh-CN" dirty="0"/>
              <a:t>公司的开发了</a:t>
            </a:r>
            <a:r>
              <a:rPr lang="en-US" altLang="zh-CN" dirty="0" err="1"/>
              <a:t>VideoScribe</a:t>
            </a:r>
            <a:r>
              <a:rPr lang="zh-CN" altLang="zh-CN" dirty="0"/>
              <a:t>软件。</a:t>
            </a:r>
            <a:r>
              <a:rPr lang="en-US" altLang="zh-CN" dirty="0" err="1"/>
              <a:t>Videoscribe</a:t>
            </a:r>
            <a:r>
              <a:rPr lang="zh-CN" altLang="zh-CN" dirty="0"/>
              <a:t>是一款简洁实用的手绘软件。截止</a:t>
            </a:r>
            <a:r>
              <a:rPr lang="en-US" altLang="zh-CN" dirty="0"/>
              <a:t>2014</a:t>
            </a:r>
            <a:r>
              <a:rPr lang="zh-CN" altLang="zh-CN" dirty="0"/>
              <a:t>年</a:t>
            </a:r>
            <a:r>
              <a:rPr lang="en-US" altLang="zh-CN" dirty="0"/>
              <a:t>4</a:t>
            </a:r>
            <a:r>
              <a:rPr lang="zh-CN" altLang="zh-CN" dirty="0"/>
              <a:t>月有</a:t>
            </a:r>
            <a:r>
              <a:rPr lang="en-US" altLang="zh-CN" dirty="0"/>
              <a:t>135</a:t>
            </a:r>
            <a:r>
              <a:rPr lang="zh-CN" altLang="zh-CN" dirty="0"/>
              <a:t>国家</a:t>
            </a:r>
            <a:r>
              <a:rPr lang="en-US" altLang="zh-CN" dirty="0"/>
              <a:t>235</a:t>
            </a:r>
            <a:r>
              <a:rPr lang="zh-CN" altLang="zh-CN" dirty="0"/>
              <a:t>万，付费用户</a:t>
            </a:r>
            <a:r>
              <a:rPr lang="en-US" altLang="zh-CN" dirty="0"/>
              <a:t>25</a:t>
            </a:r>
            <a:r>
              <a:rPr lang="zh-CN" altLang="zh-CN" dirty="0"/>
              <a:t>万。</a:t>
            </a:r>
            <a:endParaRPr lang="zh-CN" altLang="zh-CN" dirty="0"/>
          </a:p>
          <a:p>
            <a:endParaRPr lang="zh-CN" alt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1200" y="2114550"/>
            <a:ext cx="4057650" cy="2209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b="1" dirty="0"/>
              <a:t>任务</a:t>
            </a:r>
            <a:r>
              <a:rPr lang="en-US" altLang="zh-CN" b="1" dirty="0"/>
              <a:t>5 </a:t>
            </a:r>
            <a:r>
              <a:rPr lang="zh-CN" altLang="zh-CN" b="1" dirty="0"/>
              <a:t>快速视频扣像</a:t>
            </a:r>
            <a:br>
              <a:rPr lang="zh-CN" altLang="zh-CN" b="1" dirty="0"/>
            </a:b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EDIUS</a:t>
            </a:r>
            <a:r>
              <a:rPr lang="zh-CN" altLang="zh-CN" dirty="0"/>
              <a:t>是日本</a:t>
            </a:r>
            <a:r>
              <a:rPr lang="en-US" altLang="zh-CN" dirty="0" err="1"/>
              <a:t>canopus</a:t>
            </a:r>
            <a:r>
              <a:rPr lang="zh-CN" altLang="zh-CN" dirty="0"/>
              <a:t>公司的优秀</a:t>
            </a:r>
            <a:r>
              <a:rPr lang="en-US" altLang="zh-CN" dirty="0" err="1">
                <a:hlinkClick r:id="rId1"/>
              </a:rPr>
              <a:t>非线性编辑软件</a:t>
            </a:r>
            <a:r>
              <a:rPr lang="zh-CN" altLang="zh-CN" dirty="0"/>
              <a:t>。专为广播和后期制作环境而设计，特别针对</a:t>
            </a:r>
            <a:r>
              <a:rPr lang="en-US" altLang="zh-CN" dirty="0" err="1">
                <a:hlinkClick r:id="rId2"/>
              </a:rPr>
              <a:t>新闻记者</a:t>
            </a:r>
            <a:r>
              <a:rPr lang="zh-CN" altLang="zh-CN" dirty="0"/>
              <a:t>、无带化视频制播和</a:t>
            </a:r>
            <a:r>
              <a:rPr lang="en-US" altLang="zh-CN" dirty="0" err="1">
                <a:hlinkClick r:id="rId3"/>
              </a:rPr>
              <a:t>存储</a:t>
            </a:r>
            <a:r>
              <a:rPr lang="zh-CN" altLang="zh-CN" dirty="0"/>
              <a:t>。</a:t>
            </a:r>
            <a:r>
              <a:rPr lang="en-US" altLang="zh-CN" dirty="0"/>
              <a:t>EDIUS</a:t>
            </a:r>
            <a:r>
              <a:rPr lang="zh-CN" altLang="zh-CN" dirty="0"/>
              <a:t>以实时、多轨道、</a:t>
            </a:r>
            <a:r>
              <a:rPr lang="en-US" altLang="zh-CN" dirty="0"/>
              <a:t>HD/SD</a:t>
            </a:r>
            <a:r>
              <a:rPr lang="zh-CN" altLang="zh-CN" dirty="0"/>
              <a:t>混合格式编辑、合成、色度键、字幕编辑和时间线输出能力，为所有的视频获得格式提供无缝的实时工作流程。</a:t>
            </a:r>
            <a:endParaRPr lang="zh-CN" altLang="zh-CN" dirty="0"/>
          </a:p>
          <a:p>
            <a:endParaRPr lang="zh-CN" altLang="en-US" dirty="0"/>
          </a:p>
        </p:txBody>
      </p:sp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Rectangle 4"/>
          <p:cNvSpPr/>
          <p:nvPr/>
        </p:nvSpPr>
        <p:spPr bwMode="auto">
          <a:xfrm>
            <a:off x="7877175" y="481014"/>
            <a:ext cx="280988" cy="247650"/>
          </a:xfrm>
          <a:prstGeom prst="rect">
            <a:avLst/>
          </a:prstGeom>
          <a:solidFill>
            <a:srgbClr val="00B050"/>
          </a:solidFill>
          <a:ln w="25400">
            <a:solidFill>
              <a:schemeClr val="tx1">
                <a:alpha val="0"/>
              </a:schemeClr>
            </a:solidFill>
            <a:miter lim="800000"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17412" name="Rectangle 5"/>
          <p:cNvSpPr/>
          <p:nvPr/>
        </p:nvSpPr>
        <p:spPr bwMode="auto">
          <a:xfrm>
            <a:off x="7968159" y="550978"/>
            <a:ext cx="102592" cy="107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r>
              <a:rPr lang="en-US" sz="700">
                <a:solidFill>
                  <a:srgbClr val="FFFFFF"/>
                </a:solidFill>
                <a:latin typeface="Open Sans" charset="0"/>
                <a:cs typeface="Open Sans" charset="0"/>
                <a:sym typeface="Open Sans" charset="0"/>
              </a:rPr>
              <a:t>01</a:t>
            </a:r>
            <a:endParaRPr lang="en-US" sz="700">
              <a:solidFill>
                <a:srgbClr val="FFFFFF"/>
              </a:solidFill>
              <a:latin typeface="Open Sans" charset="0"/>
              <a:cs typeface="Open Sans" charset="0"/>
              <a:sym typeface="Open Sans" charset="0"/>
            </a:endParaRPr>
          </a:p>
        </p:txBody>
      </p:sp>
      <p:sp>
        <p:nvSpPr>
          <p:cNvPr id="17413" name="Rectangle 6"/>
          <p:cNvSpPr/>
          <p:nvPr/>
        </p:nvSpPr>
        <p:spPr bwMode="auto">
          <a:xfrm>
            <a:off x="7877175" y="481014"/>
            <a:ext cx="280988" cy="247650"/>
          </a:xfrm>
          <a:prstGeom prst="rect">
            <a:avLst/>
          </a:prstGeom>
          <a:solidFill>
            <a:srgbClr val="00B050"/>
          </a:solidFill>
          <a:ln w="25400">
            <a:noFill/>
            <a:miter lim="800000"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17414" name="Rectangle 7"/>
          <p:cNvSpPr/>
          <p:nvPr/>
        </p:nvSpPr>
        <p:spPr bwMode="auto">
          <a:xfrm>
            <a:off x="7968159" y="550978"/>
            <a:ext cx="102592" cy="107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r>
              <a:rPr lang="en-US" sz="700">
                <a:solidFill>
                  <a:srgbClr val="FFFFFF"/>
                </a:solidFill>
                <a:latin typeface="Open Sans" charset="0"/>
                <a:cs typeface="Open Sans" charset="0"/>
                <a:sym typeface="Open Sans" charset="0"/>
              </a:rPr>
              <a:t>05</a:t>
            </a:r>
            <a:endParaRPr lang="en-US" sz="700">
              <a:solidFill>
                <a:srgbClr val="FFFFFF"/>
              </a:solidFill>
              <a:latin typeface="Open Sans" charset="0"/>
              <a:cs typeface="Open Sans" charset="0"/>
              <a:sym typeface="Open Sans" charset="0"/>
            </a:endParaRPr>
          </a:p>
        </p:txBody>
      </p:sp>
      <p:sp>
        <p:nvSpPr>
          <p:cNvPr id="19464" name="Rectangle 8"/>
          <p:cNvSpPr/>
          <p:nvPr/>
        </p:nvSpPr>
        <p:spPr bwMode="auto">
          <a:xfrm>
            <a:off x="962027" y="359569"/>
            <a:ext cx="4352925" cy="452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r>
              <a:rPr lang="zh-CN" altLang="zh-CN" sz="2400" b="1" dirty="0"/>
              <a:t>案例</a:t>
            </a:r>
            <a:r>
              <a:rPr lang="en-US" altLang="zh-CN" sz="2400" b="1" dirty="0"/>
              <a:t>  </a:t>
            </a:r>
            <a:r>
              <a:rPr lang="zh-CN" altLang="zh-CN" sz="2400" b="1" dirty="0"/>
              <a:t>影视动态</a:t>
            </a:r>
            <a:r>
              <a:rPr lang="en-US" altLang="zh-CN" sz="2400" b="1" dirty="0"/>
              <a:t>Banner</a:t>
            </a:r>
            <a:r>
              <a:rPr lang="zh-CN" altLang="zh-CN" sz="2400" b="1" dirty="0"/>
              <a:t>制作</a:t>
            </a:r>
            <a:endParaRPr lang="zh-CN" altLang="zh-CN" sz="2400" b="1" dirty="0"/>
          </a:p>
        </p:txBody>
      </p:sp>
      <p:sp>
        <p:nvSpPr>
          <p:cNvPr id="19465" name="Rectangle 9"/>
          <p:cNvSpPr/>
          <p:nvPr/>
        </p:nvSpPr>
        <p:spPr bwMode="auto">
          <a:xfrm>
            <a:off x="1000127" y="778669"/>
            <a:ext cx="6315075" cy="209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 algn="l"/>
            <a:r>
              <a:rPr lang="en-US" sz="1000" dirty="0">
                <a:solidFill>
                  <a:srgbClr val="4D4D4D"/>
                </a:solidFill>
                <a:latin typeface="Open Sans" charset="0"/>
                <a:cs typeface="Open Sans" charset="0"/>
                <a:sym typeface="Open Sans" charset="0"/>
              </a:rPr>
              <a:t>Write your subtitle in this line</a:t>
            </a:r>
            <a:endParaRPr lang="en-US" sz="1000" dirty="0">
              <a:solidFill>
                <a:srgbClr val="4D4D4D"/>
              </a:solidFill>
              <a:latin typeface="Open Sans" charset="0"/>
              <a:cs typeface="Open Sans" charset="0"/>
              <a:sym typeface="Open Sans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000127" y="1071340"/>
            <a:ext cx="5857873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zh-CN" altLang="zh-CN" dirty="0"/>
              <a:t>（</a:t>
            </a:r>
            <a:r>
              <a:rPr lang="en-US" altLang="zh-CN" dirty="0"/>
              <a:t>1</a:t>
            </a:r>
            <a:r>
              <a:rPr lang="zh-CN" altLang="zh-CN" dirty="0"/>
              <a:t>）制作</a:t>
            </a:r>
            <a:r>
              <a:rPr lang="en-US" altLang="zh-CN" dirty="0"/>
              <a:t>3</a:t>
            </a:r>
            <a:r>
              <a:rPr lang="zh-CN" altLang="zh-CN" dirty="0"/>
              <a:t>个场景，分别为本网站首页、电影页面和电视剧页面。</a:t>
            </a:r>
            <a:endParaRPr lang="zh-CN" altLang="zh-CN" b="1" dirty="0"/>
          </a:p>
          <a:p>
            <a:pPr algn="l"/>
            <a:r>
              <a:rPr lang="zh-CN" altLang="zh-CN" dirty="0"/>
              <a:t>（</a:t>
            </a:r>
            <a:r>
              <a:rPr lang="en-US" altLang="zh-CN" dirty="0"/>
              <a:t>2</a:t>
            </a:r>
            <a:r>
              <a:rPr lang="zh-CN" altLang="zh-CN" dirty="0"/>
              <a:t>）首页场景中加入本公司</a:t>
            </a:r>
            <a:r>
              <a:rPr lang="en-US" altLang="zh-CN" dirty="0"/>
              <a:t>Logo</a:t>
            </a:r>
            <a:r>
              <a:rPr lang="zh-CN" altLang="zh-CN" dirty="0"/>
              <a:t>，及“电影”和“电视剧”超链接按钮，并适当的加入一些动画效果。</a:t>
            </a:r>
            <a:endParaRPr lang="zh-CN" altLang="zh-CN" b="1" dirty="0"/>
          </a:p>
          <a:p>
            <a:pPr algn="l"/>
            <a:r>
              <a:rPr lang="zh-CN" altLang="zh-CN" dirty="0"/>
              <a:t>（</a:t>
            </a:r>
            <a:r>
              <a:rPr lang="en-US" altLang="zh-CN" dirty="0"/>
              <a:t>3</a:t>
            </a:r>
            <a:r>
              <a:rPr lang="zh-CN" altLang="zh-CN" dirty="0"/>
              <a:t>）电影和电视剧场景分别动态播放最新影视海报，并利用小图片超链接到相应的网址观看影视剧，且能返回首页。</a:t>
            </a:r>
            <a:endParaRPr lang="zh-CN" altLang="zh-CN" b="1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94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94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94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94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4" grpId="0"/>
      <p:bldP spid="19465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10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1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1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13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14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5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6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7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8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9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Title &amp; Bullets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FDA531"/>
      </a:accent1>
      <a:accent2>
        <a:srgbClr val="333399"/>
      </a:accent2>
      <a:accent3>
        <a:srgbClr val="FFFFFF"/>
      </a:accent3>
      <a:accent4>
        <a:srgbClr val="000000"/>
      </a:accent4>
      <a:accent5>
        <a:srgbClr val="FECFAD"/>
      </a:accent5>
      <a:accent6>
        <a:srgbClr val="2D2D8A"/>
      </a:accent6>
      <a:hlink>
        <a:srgbClr val="009999"/>
      </a:hlink>
      <a:folHlink>
        <a:srgbClr val="99CC00"/>
      </a:folHlink>
    </a:clrScheme>
    <a:fontScheme name="Title &amp; Bullets">
      <a:majorFont>
        <a:latin typeface="Gill Sans"/>
        <a:ea typeface="ヒラギノ角ゴ ProN W3"/>
        <a:cs typeface="ヒラギノ角ゴ ProN W3"/>
      </a:majorFont>
      <a:minorFont>
        <a:latin typeface="Gill Sans"/>
        <a:ea typeface="ヒラギノ角ゴ ProN W3"/>
        <a:cs typeface="ヒラギノ角ゴ ProN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56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56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lnDef>
  </a:objectDefaults>
  <a:extraClrSchemeLst>
    <a:extraClrScheme>
      <a:clrScheme name="Title &amp; Bullets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0.xml><?xml version="1.0" encoding="utf-8"?>
<a:theme xmlns:a="http://schemas.openxmlformats.org/drawingml/2006/main" name="Blank">
  <a:themeElements>
    <a:clrScheme name="Blank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Blank">
      <a:majorFont>
        <a:latin typeface="Gill Sans"/>
        <a:ea typeface="ヒラギノ角ゴ ProN W3"/>
        <a:cs typeface="ヒラギノ角ゴ ProN W3"/>
      </a:majorFont>
      <a:minorFont>
        <a:latin typeface="Gill Sans"/>
        <a:ea typeface="ヒラギノ角ゴ ProN W3"/>
        <a:cs typeface="ヒラギノ角ゴ ProN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56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56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lnDef>
  </a:objectDefaults>
  <a:extraClrSchemeLst>
    <a:extraClrScheme>
      <a:clrScheme name="Blank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1.xml><?xml version="1.0" encoding="utf-8"?>
<a:theme xmlns:a="http://schemas.openxmlformats.org/drawingml/2006/main" name="Title &amp; Bullets - Left">
  <a:themeElements>
    <a:clrScheme name="Title &amp; Bullets - Left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Title &amp; Bullets - Left">
      <a:majorFont>
        <a:latin typeface="Gill Sans"/>
        <a:ea typeface="ヒラギノ角ゴ ProN W3"/>
        <a:cs typeface="ヒラギノ角ゴ ProN W3"/>
      </a:majorFont>
      <a:minorFont>
        <a:latin typeface="Gill Sans"/>
        <a:ea typeface="ヒラギノ角ゴ ProN W3"/>
        <a:cs typeface="ヒラギノ角ゴ ProN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56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56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lnDef>
  </a:objectDefaults>
  <a:extraClrSchemeLst>
    <a:extraClrScheme>
      <a:clrScheme name="Title &amp; Bullets - Left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2.xml><?xml version="1.0" encoding="utf-8"?>
<a:theme xmlns:a="http://schemas.openxmlformats.org/drawingml/2006/main" name="Title &amp; Bullets - 2 Column">
  <a:themeElements>
    <a:clrScheme name="Title &amp; Bullets - 2 Colum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Title &amp; Bullets - 2 Column">
      <a:majorFont>
        <a:latin typeface="Gill Sans"/>
        <a:ea typeface="ヒラギノ角ゴ ProN W3"/>
        <a:cs typeface="ヒラギノ角ゴ ProN W3"/>
      </a:majorFont>
      <a:minorFont>
        <a:latin typeface="Gill Sans"/>
        <a:ea typeface="ヒラギノ角ゴ ProN W3"/>
        <a:cs typeface="ヒラギノ角ゴ ProN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56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56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lnDef>
  </a:objectDefaults>
  <a:extraClrSchemeLst>
    <a:extraClrScheme>
      <a:clrScheme name="Title &amp; Bullets - 2 Colum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3.xml><?xml version="1.0" encoding="utf-8"?>
<a:theme xmlns:a="http://schemas.openxmlformats.org/drawingml/2006/main" name="Title &amp; Bullets - Right">
  <a:themeElements>
    <a:clrScheme name="Title &amp; Bullets - Right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Title &amp; Bullets - Right">
      <a:majorFont>
        <a:latin typeface="Gill Sans"/>
        <a:ea typeface="ヒラギノ角ゴ ProN W3"/>
        <a:cs typeface="ヒラギノ角ゴ ProN W3"/>
      </a:majorFont>
      <a:minorFont>
        <a:latin typeface="Gill Sans"/>
        <a:ea typeface="ヒラギノ角ゴ ProN W3"/>
        <a:cs typeface="ヒラギノ角ゴ ProN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56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56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lnDef>
  </a:objectDefaults>
  <a:extraClrSchemeLst>
    <a:extraClrScheme>
      <a:clrScheme name="Title &amp; Bullets - Right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4.xml><?xml version="1.0" encoding="utf-8"?>
<a:theme xmlns:a="http://schemas.openxmlformats.org/drawingml/2006/main" name="Title, Bullets &amp; Photo">
  <a:themeElements>
    <a:clrScheme name="Title, Bullets &amp; Photo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Title, Bullets &amp; Photo">
      <a:majorFont>
        <a:latin typeface="Gill Sans"/>
        <a:ea typeface="ヒラギノ角ゴ ProN W3"/>
        <a:cs typeface="ヒラギノ角ゴ ProN W3"/>
      </a:majorFont>
      <a:minorFont>
        <a:latin typeface="Gill Sans"/>
        <a:ea typeface="ヒラギノ角ゴ ProN W3"/>
        <a:cs typeface="ヒラギノ角ゴ ProN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56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56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lnDef>
  </a:objectDefaults>
  <a:extraClrSchemeLst>
    <a:extraClrScheme>
      <a:clrScheme name="Title, Bullets &amp; Photo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itle &amp; Subtitl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AE00F0"/>
      </a:accent1>
      <a:accent2>
        <a:srgbClr val="333399"/>
      </a:accent2>
      <a:accent3>
        <a:srgbClr val="FFFFFF"/>
      </a:accent3>
      <a:accent4>
        <a:srgbClr val="000000"/>
      </a:accent4>
      <a:accent5>
        <a:srgbClr val="D3AAF6"/>
      </a:accent5>
      <a:accent6>
        <a:srgbClr val="2D2D8A"/>
      </a:accent6>
      <a:hlink>
        <a:srgbClr val="009999"/>
      </a:hlink>
      <a:folHlink>
        <a:srgbClr val="99CC00"/>
      </a:folHlink>
    </a:clrScheme>
    <a:fontScheme name="Title &amp; Subtitle">
      <a:majorFont>
        <a:latin typeface="Gill Sans"/>
        <a:ea typeface="ヒラギノ角ゴ ProN W3"/>
        <a:cs typeface="ヒラギノ角ゴ ProN W3"/>
      </a:majorFont>
      <a:minorFont>
        <a:latin typeface="Gill Sans"/>
        <a:ea typeface="ヒラギノ角ゴ ProN W3"/>
        <a:cs typeface="ヒラギノ角ゴ ProN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56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56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lnDef>
  </a:objectDefaults>
  <a:extraClrSchemeLst>
    <a:extraClrScheme>
      <a:clrScheme name="Title &amp; Subtitl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itle - Center">
  <a:themeElements>
    <a:clrScheme name="Title - Center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Title - Center">
      <a:majorFont>
        <a:latin typeface="Gill Sans"/>
        <a:ea typeface="ヒラギノ角ゴ ProN W3"/>
        <a:cs typeface="ヒラギノ角ゴ ProN W3"/>
      </a:majorFont>
      <a:minorFont>
        <a:latin typeface="Gill Sans"/>
        <a:ea typeface="ヒラギノ角ゴ ProN W3"/>
        <a:cs typeface="ヒラギノ角ゴ ProN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56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56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lnDef>
  </a:objectDefaults>
  <a:extraClrSchemeLst>
    <a:extraClrScheme>
      <a:clrScheme name="Title - Center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Bullets">
  <a:themeElements>
    <a:clrScheme name="Bullets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Bullets">
      <a:majorFont>
        <a:latin typeface="Gill Sans"/>
        <a:ea typeface="ヒラギノ角ゴ ProN W3"/>
        <a:cs typeface="ヒラギノ角ゴ ProN W3"/>
      </a:majorFont>
      <a:minorFont>
        <a:latin typeface="Gill Sans"/>
        <a:ea typeface="ヒラギノ角ゴ ProN W3"/>
        <a:cs typeface="ヒラギノ角ゴ ProN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56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56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lnDef>
  </a:objectDefaults>
  <a:extraClrSchemeLst>
    <a:extraClrScheme>
      <a:clrScheme name="Bullets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Photo - Horizontal">
  <a:themeElements>
    <a:clrScheme name="Photo - Horizontal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Photo - Horizontal">
      <a:majorFont>
        <a:latin typeface="Gill Sans"/>
        <a:ea typeface="ヒラギノ角ゴ ProN W3"/>
        <a:cs typeface="ヒラギノ角ゴ ProN W3"/>
      </a:majorFont>
      <a:minorFont>
        <a:latin typeface="Gill Sans"/>
        <a:ea typeface="ヒラギノ角ゴ ProN W3"/>
        <a:cs typeface="ヒラギノ角ゴ ProN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56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56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lnDef>
  </a:objectDefaults>
  <a:extraClrSchemeLst>
    <a:extraClrScheme>
      <a:clrScheme name="Photo - Horizontal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Photo - Horizontal Reflection">
  <a:themeElements>
    <a:clrScheme name="Photo - Horizontal Reflectio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Photo - Horizontal Reflection">
      <a:majorFont>
        <a:latin typeface="Gill Sans"/>
        <a:ea typeface="ヒラギノ角ゴ ProN W3"/>
        <a:cs typeface="ヒラギノ角ゴ ProN W3"/>
      </a:majorFont>
      <a:minorFont>
        <a:latin typeface="Gill Sans"/>
        <a:ea typeface="ヒラギノ角ゴ ProN W3"/>
        <a:cs typeface="ヒラギノ角ゴ ProN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56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56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lnDef>
  </a:objectDefaults>
  <a:extraClrSchemeLst>
    <a:extraClrScheme>
      <a:clrScheme name="Photo - Horizontal Reflec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Photo - Vertical">
  <a:themeElements>
    <a:clrScheme name="Photo - Vertical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Photo - Vertical">
      <a:majorFont>
        <a:latin typeface="Gill Sans"/>
        <a:ea typeface="ヒラギノ角ゴ ProN W3"/>
        <a:cs typeface="ヒラギノ角ゴ ProN W3"/>
      </a:majorFont>
      <a:minorFont>
        <a:latin typeface="Gill Sans"/>
        <a:ea typeface="ヒラギノ角ゴ ProN W3"/>
        <a:cs typeface="ヒラギノ角ゴ ProN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56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56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lnDef>
  </a:objectDefaults>
  <a:extraClrSchemeLst>
    <a:extraClrScheme>
      <a:clrScheme name="Photo - Vertical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Photo - Vertical Reflection">
  <a:themeElements>
    <a:clrScheme name="Photo - Vertical Reflectio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Photo - Vertical Reflection">
      <a:majorFont>
        <a:latin typeface="Gill Sans"/>
        <a:ea typeface="ヒラギノ角ゴ ProN W3"/>
        <a:cs typeface="ヒラギノ角ゴ ProN W3"/>
      </a:majorFont>
      <a:minorFont>
        <a:latin typeface="Gill Sans"/>
        <a:ea typeface="ヒラギノ角ゴ ProN W3"/>
        <a:cs typeface="ヒラギノ角ゴ ProN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56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56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lnDef>
  </a:objectDefaults>
  <a:extraClrSchemeLst>
    <a:extraClrScheme>
      <a:clrScheme name="Photo - Vertical Reflec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Title - Top">
  <a:themeElements>
    <a:clrScheme name="Title - Top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Title - Top">
      <a:majorFont>
        <a:latin typeface="Gill Sans"/>
        <a:ea typeface="ヒラギノ角ゴ ProN W3"/>
        <a:cs typeface="ヒラギノ角ゴ ProN W3"/>
      </a:majorFont>
      <a:minorFont>
        <a:latin typeface="Gill Sans"/>
        <a:ea typeface="ヒラギノ角ゴ ProN W3"/>
        <a:cs typeface="ヒラギノ角ゴ ProN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56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56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lnDef>
  </a:objectDefaults>
  <a:extraClrSchemeLst>
    <a:extraClrScheme>
      <a:clrScheme name="Title - Top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891</Words>
  <Application>WPS 演示</Application>
  <PresentationFormat>全屏显示(16:9)</PresentationFormat>
  <Paragraphs>79</Paragraphs>
  <Slides>10</Slides>
  <Notes>5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14</vt:i4>
      </vt:variant>
      <vt:variant>
        <vt:lpstr>幻灯片标题</vt:lpstr>
      </vt:variant>
      <vt:variant>
        <vt:i4>10</vt:i4>
      </vt:variant>
    </vt:vector>
  </HeadingPairs>
  <TitlesOfParts>
    <vt:vector size="39" baseType="lpstr">
      <vt:lpstr>Arial</vt:lpstr>
      <vt:lpstr>宋体</vt:lpstr>
      <vt:lpstr>Wingdings</vt:lpstr>
      <vt:lpstr>Gill Sans</vt:lpstr>
      <vt:lpstr>ヒラギノ角ゴ ProN W3</vt:lpstr>
      <vt:lpstr>Calibri</vt:lpstr>
      <vt:lpstr>Open Sans</vt:lpstr>
      <vt:lpstr>Times New Roman</vt:lpstr>
      <vt:lpstr>黑体</vt:lpstr>
      <vt:lpstr>Open Sans Light</vt:lpstr>
      <vt:lpstr>Gill Sans MT</vt:lpstr>
      <vt:lpstr>Segoe Print</vt:lpstr>
      <vt:lpstr>微软雅黑</vt:lpstr>
      <vt:lpstr>Calibri</vt:lpstr>
      <vt:lpstr>ヒラギノ角ゴ ProN W3</vt:lpstr>
      <vt:lpstr>Title &amp; Bullets</vt:lpstr>
      <vt:lpstr>Title &amp; Subtitle</vt:lpstr>
      <vt:lpstr>Title - Center</vt:lpstr>
      <vt:lpstr>Bullets</vt:lpstr>
      <vt:lpstr>Photo - Horizontal</vt:lpstr>
      <vt:lpstr>Photo - Horizontal Reflection</vt:lpstr>
      <vt:lpstr>Photo - Vertical</vt:lpstr>
      <vt:lpstr>Photo - Vertical Reflection</vt:lpstr>
      <vt:lpstr>Title - Top</vt:lpstr>
      <vt:lpstr>Blank</vt:lpstr>
      <vt:lpstr>Title &amp; Bullets - Left</vt:lpstr>
      <vt:lpstr>Title &amp; Bullets - 2 Column</vt:lpstr>
      <vt:lpstr>Title &amp; Bullets - Right</vt:lpstr>
      <vt:lpstr>Title, Bullets &amp; Photo</vt:lpstr>
      <vt:lpstr>PowerPoint 演示文稿</vt:lpstr>
      <vt:lpstr>PowerPoint 演示文稿</vt:lpstr>
      <vt:lpstr>PowerPoint 演示文稿</vt:lpstr>
      <vt:lpstr>任务2录屏和视频处理</vt:lpstr>
      <vt:lpstr>任务2 录屏和视频处理</vt:lpstr>
      <vt:lpstr>任务3 手机录像及视频编辑 </vt:lpstr>
      <vt:lpstr>任务4 手绘视频制作 </vt:lpstr>
      <vt:lpstr>任务5、快速视频扣像 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metro style powerpoint light</dc:title>
  <dc:creator>Muda</dc:creator>
  <cp:lastModifiedBy>fy</cp:lastModifiedBy>
  <cp:revision>198</cp:revision>
  <dcterms:created xsi:type="dcterms:W3CDTF">2016-11-18T01:14:10Z</dcterms:created>
  <dcterms:modified xsi:type="dcterms:W3CDTF">2016-11-18T01:24:49Z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2052-10.1.0.6065</vt:lpwstr>
  </property>
</Properties>
</file>