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4FE59A-2272-47B9-AFEA-C63D2BB43814}" type="datetimeFigureOut">
              <a:rPr lang="zh-CN" altLang="en-US" smtClean="0"/>
              <a:t>2013-3-28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B31584-235A-48FF-AB38-01B7DC828EA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dirty="0">
                <a:solidFill>
                  <a:srgbClr val="002060"/>
                </a:solidFill>
              </a:rPr>
              <a:t>公司简介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---</a:t>
            </a:r>
            <a:r>
              <a:rPr lang="zh-CN" altLang="en-US" dirty="0" smtClean="0"/>
              <a:t>广州</a:t>
            </a:r>
            <a:r>
              <a:rPr lang="zh-CN" altLang="en-US" dirty="0"/>
              <a:t>正和公司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2922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公司历史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广州正和公司由广州第一平面媒体都市快报投资创办。旗下互动空间</a:t>
            </a:r>
            <a:r>
              <a:rPr lang="en-US" altLang="zh-CN" dirty="0"/>
              <a:t>www.gzzh.com</a:t>
            </a:r>
            <a:r>
              <a:rPr lang="zh-CN" altLang="en-US" dirty="0"/>
              <a:t>于</a:t>
            </a:r>
            <a:r>
              <a:rPr lang="en-US" altLang="zh-CN" dirty="0"/>
              <a:t>2000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月正式开通，目前有</a:t>
            </a:r>
            <a:r>
              <a:rPr lang="en-US" altLang="zh-CN" dirty="0"/>
              <a:t>180</a:t>
            </a:r>
            <a:r>
              <a:rPr lang="zh-CN" altLang="en-US" dirty="0"/>
              <a:t>万注册会员，向全世界网上购物人群提供百万种商品的在线销售，包括化妆品、数码、图书、饰品等各类商品，为网上购物者带来方便与实惠。</a:t>
            </a:r>
          </a:p>
          <a:p>
            <a:r>
              <a:rPr lang="zh-CN" altLang="en-US" dirty="0"/>
              <a:t>由于不断地追求与探索，公司已逐渐成为中国最具亲和力的网上购物平台。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8850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公司价值观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 dirty="0"/>
              <a:t>责任</a:t>
            </a:r>
            <a:r>
              <a:rPr lang="en-US" altLang="zh-CN" dirty="0"/>
              <a:t>——</a:t>
            </a:r>
            <a:r>
              <a:rPr lang="zh-CN" altLang="en-US" dirty="0"/>
              <a:t>做负责任的</a:t>
            </a:r>
            <a:r>
              <a:rPr lang="zh-CN" altLang="en-US" dirty="0" smtClean="0"/>
              <a:t>企业</a:t>
            </a:r>
            <a:endParaRPr lang="en-US" altLang="zh-CN" dirty="0" smtClean="0"/>
          </a:p>
          <a:p>
            <a:pPr>
              <a:spcBef>
                <a:spcPct val="80000"/>
              </a:spcBef>
            </a:pPr>
            <a:r>
              <a:rPr lang="zh-CN" altLang="en-US" dirty="0"/>
              <a:t>服务</a:t>
            </a:r>
            <a:r>
              <a:rPr lang="en-US" altLang="zh-CN" dirty="0"/>
              <a:t>——</a:t>
            </a:r>
            <a:r>
              <a:rPr lang="zh-CN" altLang="en-US" dirty="0"/>
              <a:t>不仅出售产品，更是在出售服务。</a:t>
            </a:r>
          </a:p>
          <a:p>
            <a:pPr>
              <a:spcBef>
                <a:spcPct val="80000"/>
              </a:spcBef>
            </a:pPr>
            <a:r>
              <a:rPr lang="zh-CN" altLang="en-US" dirty="0"/>
              <a:t>创新</a:t>
            </a:r>
            <a:r>
              <a:rPr lang="en-US" altLang="zh-CN" dirty="0"/>
              <a:t>——</a:t>
            </a:r>
            <a:r>
              <a:rPr lang="zh-CN" altLang="en-US" dirty="0"/>
              <a:t>不断创新，更新产品。</a:t>
            </a:r>
          </a:p>
          <a:p>
            <a:pPr>
              <a:spcBef>
                <a:spcPct val="80000"/>
              </a:spcBef>
            </a:pPr>
            <a:r>
              <a:rPr lang="zh-CN" altLang="en-US" dirty="0"/>
              <a:t>便利</a:t>
            </a:r>
            <a:r>
              <a:rPr lang="en-US" altLang="zh-CN" dirty="0"/>
              <a:t>——</a:t>
            </a:r>
            <a:r>
              <a:rPr lang="zh-CN" altLang="en-US" dirty="0"/>
              <a:t>鼠标一点，商品到家。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722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公司网址： </a:t>
            </a:r>
            <a:r>
              <a:rPr lang="en-US" altLang="zh-CN" dirty="0"/>
              <a:t>http://www.gzzh.com</a:t>
            </a:r>
          </a:p>
          <a:p>
            <a:r>
              <a:rPr lang="zh-CN" altLang="en-US" dirty="0"/>
              <a:t>全国免费服务电话：</a:t>
            </a:r>
            <a:r>
              <a:rPr lang="en-US" altLang="zh-CN" dirty="0"/>
              <a:t>800-8**-88***</a:t>
            </a:r>
          </a:p>
          <a:p>
            <a:r>
              <a:rPr lang="zh-CN" altLang="en-US" dirty="0"/>
              <a:t>公司销售热线：</a:t>
            </a:r>
            <a:r>
              <a:rPr lang="en-US" altLang="zh-CN" dirty="0"/>
              <a:t>020-12345678</a:t>
            </a:r>
          </a:p>
          <a:p>
            <a:r>
              <a:rPr lang="zh-CN" altLang="en-US" dirty="0"/>
              <a:t>公司地址：广州珠埔工业园区</a:t>
            </a:r>
            <a:r>
              <a:rPr lang="en-US" altLang="zh-CN" dirty="0"/>
              <a:t>888</a:t>
            </a:r>
            <a:r>
              <a:rPr lang="zh-CN" altLang="en-US" dirty="0"/>
              <a:t>号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1360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160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流畅</vt:lpstr>
      <vt:lpstr>公司简介</vt:lpstr>
      <vt:lpstr>公司历史</vt:lpstr>
      <vt:lpstr>公司价值观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lxj</dc:creator>
  <cp:lastModifiedBy>lxj</cp:lastModifiedBy>
  <cp:revision>8</cp:revision>
  <dcterms:created xsi:type="dcterms:W3CDTF">2013-02-27T03:18:31Z</dcterms:created>
  <dcterms:modified xsi:type="dcterms:W3CDTF">2013-03-28T11:05:45Z</dcterms:modified>
</cp:coreProperties>
</file>