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88" r:id="rId6"/>
    <p:sldId id="287" r:id="rId7"/>
    <p:sldId id="286" r:id="rId8"/>
    <p:sldId id="285" r:id="rId9"/>
    <p:sldId id="284" r:id="rId10"/>
    <p:sldId id="283" r:id="rId11"/>
    <p:sldId id="294" r:id="rId12"/>
    <p:sldId id="293" r:id="rId13"/>
    <p:sldId id="292" r:id="rId14"/>
    <p:sldId id="291" r:id="rId15"/>
    <p:sldId id="290" r:id="rId16"/>
    <p:sldId id="289" r:id="rId17"/>
    <p:sldId id="296" r:id="rId18"/>
    <p:sldId id="297" r:id="rId19"/>
    <p:sldId id="295" r:id="rId20"/>
    <p:sldId id="302" r:id="rId21"/>
    <p:sldId id="301" r:id="rId22"/>
    <p:sldId id="300" r:id="rId23"/>
    <p:sldId id="299" r:id="rId24"/>
    <p:sldId id="298" r:id="rId25"/>
    <p:sldId id="26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4032448" cy="39433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6.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菜单命令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单击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“开始”选项卡→“字体”组对话框启动器，在弹出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的</a:t>
            </a:r>
            <a:r>
              <a:rPr lang="zh-CN" altLang="en-US" sz="1800" dirty="0" smtClean="0">
                <a:solidFill>
                  <a:srgbClr val="295AA6"/>
                </a:solidFill>
                <a:ea typeface="+mn-ea"/>
              </a:rPr>
              <a:t>“字体”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对话框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中还可以设置以下效果：</a:t>
            </a:r>
          </a:p>
          <a:p>
            <a:pPr marL="0" indent="0">
              <a:buNone/>
            </a:pPr>
            <a:r>
              <a:rPr lang="zh-CN" altLang="zh-CN" sz="1600" b="1" dirty="0">
                <a:solidFill>
                  <a:srgbClr val="295AA6"/>
                </a:solidFill>
                <a:latin typeface="+mn-ea"/>
                <a:ea typeface="+mn-ea"/>
              </a:rPr>
              <a:t>小型大写字母：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将所选小写字母文字的格式设置为大写字母，并减小其字号。</a:t>
            </a:r>
            <a:r>
              <a:rPr lang="zh-CN" altLang="en-US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zh-CN" sz="1600" b="1" dirty="0">
                <a:solidFill>
                  <a:srgbClr val="295AA6"/>
                </a:solidFill>
                <a:latin typeface="+mn-ea"/>
                <a:ea typeface="+mn-ea"/>
              </a:rPr>
              <a:t>全部大写：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将小写字母的格式设置为大写。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单击“字体”对话框“文字效果”弹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出对话框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，还可以对文本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设置轮廓</a:t>
            </a:r>
            <a:r>
              <a:rPr lang="zh-CN" altLang="en-US" sz="1800" dirty="0" smtClean="0">
                <a:solidFill>
                  <a:srgbClr val="295AA6"/>
                </a:solidFill>
                <a:ea typeface="+mn-ea"/>
              </a:rPr>
              <a:t>、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阴影</a:t>
            </a:r>
            <a:r>
              <a:rPr lang="zh-CN" altLang="en-US" sz="1800" dirty="0" smtClean="0">
                <a:solidFill>
                  <a:srgbClr val="295AA6"/>
                </a:solidFill>
                <a:ea typeface="+mn-ea"/>
              </a:rPr>
              <a:t>、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空心</a:t>
            </a:r>
            <a:r>
              <a:rPr lang="zh-CN" altLang="en-US" sz="1800" dirty="0" smtClean="0">
                <a:solidFill>
                  <a:srgbClr val="295AA6"/>
                </a:solidFill>
                <a:ea typeface="+mn-ea"/>
              </a:rPr>
              <a:t>、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映像</a:t>
            </a:r>
            <a:r>
              <a:rPr lang="zh-CN" altLang="en-US" sz="1800" dirty="0" smtClean="0">
                <a:solidFill>
                  <a:srgbClr val="295AA6"/>
                </a:solidFill>
                <a:ea typeface="+mn-ea"/>
              </a:rPr>
              <a:t>和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发光效果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495" y="720586"/>
            <a:ext cx="46577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8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9582"/>
            <a:ext cx="6347048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7.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简繁互换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有些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时候需要将简体中文转换成繁体中文，或者将繁体中文转换成简体中文，转换的方法分以下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种情况：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）转换选取的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文字</a:t>
            </a:r>
            <a:endParaRPr lang="en-US" altLang="zh-CN" sz="1800" dirty="0" smtClean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选取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需要转换的文字，单击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审阅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选项卡，然后依照要转换的需求，单击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繁转简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或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简转繁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按钮</a:t>
            </a:r>
            <a:r>
              <a:rPr lang="zh-CN" altLang="en-US" sz="1600" dirty="0">
                <a:solidFill>
                  <a:srgbClr val="295AA6"/>
                </a:solidFill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）转换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整个文件</a:t>
            </a:r>
            <a:endParaRPr lang="en-US" altLang="zh-CN" sz="1800" dirty="0" smtClean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键盘上按【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Ctrl+ A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】 以选取整个文件的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内容</a:t>
            </a:r>
            <a:r>
              <a:rPr lang="zh-CN" altLang="en-US" sz="1600" dirty="0" smtClean="0">
                <a:solidFill>
                  <a:srgbClr val="295AA6"/>
                </a:solidFill>
                <a:ea typeface="+mn-ea"/>
              </a:rPr>
              <a:t>，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审阅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选项卡，然后依照要转换的需求，单击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繁转简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或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简转繁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按钮。</a:t>
            </a:r>
            <a:endParaRPr lang="zh-CN" altLang="en-US" sz="16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635646"/>
            <a:ext cx="8763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98146"/>
            <a:ext cx="3816424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二、项目符号与编号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使用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项目符号和编号，在文档中能起到使段落清晰和层次分明的作用。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选定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文本后，只要单击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选项卡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段落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组的项目符号、编号和多级列表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，就可以在弹出的“项目符号与编号”对话框中根据需要设置相应的选项来实现项目符号和编号的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插入。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283968" y="491179"/>
            <a:ext cx="2088232" cy="2224588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524129" y="1116148"/>
            <a:ext cx="2552700" cy="330517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7020272" y="2495382"/>
            <a:ext cx="1914153" cy="244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7859216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三、显示和隐藏格式</a:t>
            </a: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标记</a:t>
            </a:r>
            <a:endParaRPr lang="en-US" altLang="zh-CN" sz="1800" b="1" dirty="0" smtClean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endParaRPr lang="zh-CN" altLang="zh-CN" sz="1800" b="1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20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2000" dirty="0" smtClean="0">
                <a:solidFill>
                  <a:srgbClr val="295AA6"/>
                </a:solidFill>
                <a:latin typeface="+mn-ea"/>
                <a:ea typeface="+mn-ea"/>
              </a:rPr>
              <a:t>有时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在编辑文本时需要显示段落标记和其他隐藏的格式符号。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20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20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开始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选项卡上的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段落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组中，单击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显示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/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隐藏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按钮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。但是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显示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/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隐藏编辑标记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按钮不关闭所有的格式标记。如果选择始终显示特定的标记（例如段落标记或空格），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显示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/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隐藏编辑标记</a:t>
            </a:r>
            <a:r>
              <a:rPr lang="en-US" altLang="zh-CN" sz="20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2000" dirty="0">
                <a:solidFill>
                  <a:srgbClr val="295AA6"/>
                </a:solidFill>
                <a:latin typeface="+mn-ea"/>
                <a:ea typeface="+mn-ea"/>
              </a:rPr>
              <a:t>按钮不会隐藏所有的格式标记。</a:t>
            </a:r>
            <a:endParaRPr lang="zh-CN" altLang="en-US" sz="20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5464304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四．中文版式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“段落”组中有一个“中文版式”命令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，可以完成一些特殊的排版格式。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纵横混排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文档中，有时出于某种需要必须使文字纵横混排（如对联中的横联和竖联等），这时就要用到“纵横混排”命令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合并字符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合并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字符就是将一行字符折成两行，并显示在一行中。这个功能在名片制作、出版书籍或发表文章等地方，可以发挥其作用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6149211" y="1419622"/>
            <a:ext cx="1266825" cy="1466850"/>
          </a:xfrm>
          <a:prstGeom prst="rect">
            <a:avLst/>
          </a:prstGeom>
        </p:spPr>
      </p:pic>
      <p:pic>
        <p:nvPicPr>
          <p:cNvPr id="6" name="图片 5" descr="C:\Users\Administrator.BH115-20140708V\Documents\Tencent Files\24661988\Image\C2C\9BM$`QTJZN}UF_Q2}[HLQ`L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575" y="3291830"/>
            <a:ext cx="3400425" cy="1219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07046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双行合一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有时候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用户需要在一行里显示两行的文字，这样可以使用双行合一的功能来达到目的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 descr="C:\Users\Administrator.BH115-20140708V\Documents\Tencent Files\24661988\Image\C2C\TNS90U7K])%WT6$}E(6PN{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13" y="3300077"/>
            <a:ext cx="44196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710132" y="1634950"/>
            <a:ext cx="2209800" cy="33337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1344" y="177966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  <a:latin typeface="+mn-ea"/>
              </a:rPr>
              <a:t>4.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字符缩放</a:t>
            </a:r>
          </a:p>
          <a:p>
            <a:r>
              <a:rPr lang="en-US" altLang="zh-CN" dirty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在一些特殊的排版中需要设置字符的宽与高有一定的缩放比例。</a:t>
            </a:r>
            <a:endParaRPr lang="en-US" altLang="zh-CN" dirty="0">
              <a:solidFill>
                <a:srgbClr val="295AA6"/>
              </a:solidFill>
              <a:latin typeface="+mn-ea"/>
            </a:endParaRPr>
          </a:p>
          <a:p>
            <a:endParaRPr lang="zh-CN" altLang="en-US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15566"/>
            <a:ext cx="792088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文字宽度调整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	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Word2010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还提供了利用设置文字的宽度来调整字符间距的办法。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需要调整宽度的文字，单击“段落”→“中文版式”→“调整宽度”命令。在打开的对话框中，输入需要的宽度。单击“确定”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按钮。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如要取消调整宽度的效果，可再次打开该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对话框。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964929"/>
            <a:ext cx="257175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43558"/>
            <a:ext cx="8229600" cy="1584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五、脚注和尾注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脚注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和尾注用于在打印文档中为文档中的文本提供解释、批注以及相关的参考资料。可用脚注对文档内容进行注释说明，而用尾注说明引用的文献。在默认情况下，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Word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将脚注放在每页的结尾处而将尾注放在文档的结尾处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6235431" y="2661795"/>
            <a:ext cx="1476375" cy="12192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5292" y="2186962"/>
            <a:ext cx="52565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295AA6"/>
                </a:solidFill>
                <a:latin typeface="+mn-ea"/>
              </a:rPr>
              <a:t>1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.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插入脚注和尾注</a:t>
            </a:r>
          </a:p>
          <a:p>
            <a:r>
              <a:rPr lang="zh-CN" altLang="zh-CN" dirty="0">
                <a:solidFill>
                  <a:srgbClr val="295AA6"/>
                </a:solidFill>
                <a:latin typeface="+mn-ea"/>
              </a:rPr>
              <a:t>方法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：菜单方式</a:t>
            </a:r>
          </a:p>
          <a:p>
            <a:r>
              <a:rPr lang="en-US" altLang="zh-CN" dirty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在</a:t>
            </a:r>
            <a:r>
              <a:rPr lang="en-US" altLang="zh-CN" sz="1600" dirty="0" err="1">
                <a:solidFill>
                  <a:srgbClr val="295AA6"/>
                </a:solidFill>
                <a:latin typeface="+mn-ea"/>
              </a:rPr>
              <a:t>页面视图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中，单击要插入注释引用标记的位置。点击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引用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脚注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插入脚注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或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插入尾注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→键入注释文本。</a:t>
            </a:r>
            <a:endParaRPr lang="en-US" altLang="zh-CN" sz="1600" dirty="0">
              <a:solidFill>
                <a:srgbClr val="295AA6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295AA6"/>
                </a:solidFill>
                <a:latin typeface="+mn-ea"/>
              </a:rPr>
              <a:t>方法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：键盘快捷方式</a:t>
            </a:r>
          </a:p>
          <a:p>
            <a:r>
              <a:rPr lang="en-US" altLang="zh-CN" dirty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要插入脚注，请按【</a:t>
            </a:r>
            <a:r>
              <a:rPr lang="en-US" altLang="zh-CN" sz="1600" dirty="0" err="1">
                <a:solidFill>
                  <a:srgbClr val="295AA6"/>
                </a:solidFill>
                <a:latin typeface="+mn-ea"/>
              </a:rPr>
              <a:t>Ctrl+Alt+F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】；插入尾注，请按【</a:t>
            </a:r>
            <a:r>
              <a:rPr lang="en-US" altLang="zh-CN" sz="1600" dirty="0" err="1">
                <a:solidFill>
                  <a:srgbClr val="295AA6"/>
                </a:solidFill>
                <a:latin typeface="+mn-ea"/>
              </a:rPr>
              <a:t>Ctrl+Alt+D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】，然后键入注释文本。</a:t>
            </a:r>
            <a:endParaRPr lang="zh-CN" altLang="en-US" sz="1600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00125"/>
            <a:ext cx="4392488" cy="33944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更改脚注和尾注</a:t>
            </a:r>
          </a:p>
          <a:p>
            <a:pPr marL="0" indent="0">
              <a:buNone/>
            </a:pPr>
            <a:r>
              <a:rPr lang="en-US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将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插入点置于文档中的任意位置，点击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引用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→“脚注”展开菜单→</a:t>
            </a:r>
            <a:r>
              <a:rPr lang="zh-CN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选</a:t>
            </a:r>
            <a:r>
              <a:rPr lang="en-US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脚注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或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尾注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→ 选择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编号格式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→单击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应用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9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删除脚注和尾注</a:t>
            </a:r>
          </a:p>
          <a:p>
            <a:pPr marL="0" indent="0">
              <a:buNone/>
            </a:pPr>
            <a:r>
              <a:rPr lang="en-US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删除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注释，删除文档窗口中的注释引用标记，而非注释中的文字。</a:t>
            </a:r>
          </a:p>
          <a:p>
            <a:pPr marL="0" indent="0">
              <a:buNone/>
            </a:pPr>
            <a:r>
              <a:rPr lang="en-US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9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文档中选定要删除的脚注或尾注的引用标记，然后按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Delete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。如果删除了一个自动编号的注释引用标记，</a:t>
            </a:r>
            <a:r>
              <a:rPr lang="en-US" altLang="zh-CN" sz="1900" dirty="0">
                <a:solidFill>
                  <a:srgbClr val="295AA6"/>
                </a:solidFill>
                <a:latin typeface="+mn-ea"/>
                <a:ea typeface="+mn-ea"/>
              </a:rPr>
              <a:t>Word </a:t>
            </a:r>
            <a:r>
              <a:rPr lang="zh-CN" altLang="zh-CN" sz="1900" dirty="0">
                <a:solidFill>
                  <a:srgbClr val="295AA6"/>
                </a:solidFill>
                <a:latin typeface="+mn-ea"/>
                <a:ea typeface="+mn-ea"/>
              </a:rPr>
              <a:t>会自动对注释进行重新编号。</a:t>
            </a:r>
            <a:endParaRPr lang="zh-CN" altLang="en-US" sz="19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20072" y="1000125"/>
            <a:ext cx="27622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8280919" cy="1728192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latin typeface="+mn-ea"/>
                <a:ea typeface="+mn-ea"/>
              </a:rPr>
              <a:t>【任务实施】</a:t>
            </a:r>
            <a:endParaRPr lang="en-US" altLang="zh-CN" sz="1800" b="1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要完成《观书有感》的诗词鉴赏的制作，步骤如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1800" b="1" dirty="0" smtClean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b="1" dirty="0" smtClean="0">
                <a:solidFill>
                  <a:srgbClr val="295AA6"/>
                </a:solidFill>
                <a:latin typeface="+mn-ea"/>
                <a:ea typeface="+mn-ea"/>
              </a:rPr>
              <a:t>．文字录入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新建一空白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文档，在其中录入诗词内容插入特殊符号“【”、“】”步骤为：“插入”选项卡→“符号组”→“符号”下拉按钮，选择相应符号。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20072" y="2684834"/>
            <a:ext cx="3743325" cy="1362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5536" y="221171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295AA6"/>
                </a:solidFill>
                <a:latin typeface="+mn-ea"/>
              </a:rPr>
              <a:t>2.</a:t>
            </a:r>
            <a:r>
              <a:rPr lang="zh-CN" altLang="zh-CN" b="1" dirty="0">
                <a:solidFill>
                  <a:srgbClr val="295AA6"/>
                </a:solidFill>
                <a:latin typeface="+mn-ea"/>
              </a:rPr>
              <a:t>段落对齐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2000" dirty="0">
                <a:solidFill>
                  <a:srgbClr val="295AA6"/>
                </a:solidFill>
                <a:latin typeface="+mn-ea"/>
              </a:rPr>
              <a:t>诗词内容设置为居中对齐，方法有</a:t>
            </a:r>
            <a:r>
              <a:rPr lang="en-US" altLang="zh-CN" sz="2000" dirty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sz="2000" dirty="0">
                <a:solidFill>
                  <a:srgbClr val="295AA6"/>
                </a:solidFill>
                <a:latin typeface="+mn-ea"/>
              </a:rPr>
              <a:t>种：</a:t>
            </a:r>
          </a:p>
          <a:p>
            <a:pPr>
              <a:lnSpc>
                <a:spcPct val="90000"/>
              </a:lnSpc>
            </a:pPr>
            <a:r>
              <a:rPr lang="en-US" altLang="zh-CN" sz="2000" dirty="0">
                <a:solidFill>
                  <a:srgbClr val="295AA6"/>
                </a:solidFill>
                <a:latin typeface="+mn-ea"/>
              </a:rPr>
              <a:t>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）选中诗词标题及正文部分，单击“开始”选项卡→“段落”组→“居中对齐”命令；</a:t>
            </a:r>
          </a:p>
          <a:p>
            <a:pPr>
              <a:lnSpc>
                <a:spcPct val="90000"/>
              </a:lnSpc>
            </a:pP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）选中诗词标题及正文部分，单击“开始”选项卡→“段落”组的对话框启动器，在“段落”对话框的“缩进和间距”选项卡中，选择对齐方式为“居中”。</a:t>
            </a:r>
            <a:endParaRPr lang="zh-CN" altLang="en-US" sz="1600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4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595" y="771550"/>
            <a:ext cx="6705669" cy="180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设置段落间距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）设置标题的段间距，段前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行，段后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行；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标题，单击“开始”选项卡→“段落”组的对话框启动器，在“段落”对话框的“缩进和间距”选项卡中，选择段前间距“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行”，段后间距“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行”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 smtClean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020272" y="1347614"/>
            <a:ext cx="1714500" cy="61912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076056" y="3021475"/>
            <a:ext cx="3495675" cy="8382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8349" y="2563412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）设置注释和诗词释义的段落内容为首行缩进；</a:t>
            </a:r>
          </a:p>
          <a:p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选中相应内容，单击“开始”选项卡→“段落”组的对话框启动器，在“段落”对话框的“缩进和间距”选项卡中，选择“特殊格式”为首行缩进，</a:t>
            </a:r>
            <a:r>
              <a:rPr lang="en-US" altLang="zh-CN" sz="1600" dirty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字符。</a:t>
            </a:r>
            <a:endParaRPr lang="zh-CN" altLang="en-US" sz="1600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1" y="614770"/>
            <a:ext cx="5040560" cy="4485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．设置文本格式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引文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设置为三号，蓝色；标题设置为楷体，三号，红色；正文楷体，小四，红色；注释和诗词释义部分宋体，五号，黑色。方法有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种：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1.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选中相应部分，单击“开始”选项卡→“字体”组→“字体”、“字号”、“颜色”命令；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选中相应部分，单击“开始”选项卡→“字体”组的对话框启动器→“字体”选项卡中设置字体、字号、颜色；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5.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设置字符间距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由于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要添加拼音，需要把字符间距加宽为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磅。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标题和正文部分，单击“开始”选项卡→“字体”组的对话框启动器→“字符间距”选项卡→间距为加宽、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磅。</a:t>
            </a:r>
            <a:endParaRPr lang="zh-CN" altLang="en-US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337860" y="808330"/>
            <a:ext cx="348234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621" y="1288207"/>
            <a:ext cx="3313383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6.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添加拼音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标题和正文部分，单击“开始”选项卡→“字体”组的“拼音指南”按钮，在弹出的“拼音指南”对话框中，设置拼音对齐方式为“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1-2-1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”，偏移量为“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磅”，字号“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8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磅”。</a:t>
            </a:r>
            <a:endParaRPr lang="zh-CN" altLang="en-US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51920" y="627534"/>
            <a:ext cx="2447925" cy="1576388"/>
          </a:xfrm>
          <a:prstGeom prst="rect">
            <a:avLst/>
          </a:prstGeom>
        </p:spPr>
      </p:pic>
      <p:pic>
        <p:nvPicPr>
          <p:cNvPr id="6" name="图片 5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987574"/>
            <a:ext cx="3362325" cy="399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16" y="699542"/>
            <a:ext cx="4342184" cy="4248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7.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设置引文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）中文“简转繁”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引文“诗词鉴赏”，选择“审阅”→“中文简繁转换”→“简转繁”，将引文设置为中文繁体。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）设置带圈字符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先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选中引文中的“詩”字，选择“开始”选项卡中的带圈字符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，在弹出的“带圈字符”对话框中，选择样式为“增大圈号”，选择圈号为圆，单击“确定”按钮，然后依次完成对“詞”“鑒”“賞”的设置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8.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设置项目符号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注释部分的内容，单击“开始”选项卡→“段落”→“项目符号”下拉按钮→选择相应的项目符号。</a:t>
            </a:r>
            <a:endParaRPr lang="zh-CN" altLang="en-US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499992" y="560363"/>
            <a:ext cx="2546985" cy="1980247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6602221" y="1923678"/>
            <a:ext cx="2392680" cy="304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9542"/>
            <a:ext cx="3744416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9.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添加尾注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把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插入点放在作者朱熹的后面，选择“引用”选项卡的“脚注”组，单击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脚注与尾注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对话框启动器。在“位置”区域选择尾注，在格式部分选择如图编号格式。单击“应用”按钮。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文档尾部录入作者的介绍内容：朱熹（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xi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）（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1130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～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1200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年）中国南宋理学家。字元晦，号晦庵。别号紫阳，祖籍徽州婺源（今属江西）。如图所示。字体为宋体、小五，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黑色</a:t>
            </a:r>
            <a:r>
              <a:rPr lang="zh-CN" altLang="en-US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10.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保存文档</a:t>
            </a:r>
          </a:p>
          <a:p>
            <a:pPr marL="0" indent="0">
              <a:buNone/>
            </a:pPr>
            <a:endParaRPr lang="zh-CN" altLang="en-US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995936" y="461664"/>
            <a:ext cx="2800350" cy="321945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5706550" y="1017090"/>
            <a:ext cx="3367088" cy="408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4799304" cy="4001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1.1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创建文档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简单公文的制作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4799303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1.2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格式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排版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古诗词排版设计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1.3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图文混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电子板报设计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4954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1.4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班级日报表设计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长文档编辑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毕业论文制作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1475656" y="449146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6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75388" y="4558357"/>
            <a:ext cx="5952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1.6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页面设置和邮件合并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成绩通知书制作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267744" y="4995518"/>
            <a:ext cx="5472608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811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1   WORD 2010 </a:t>
            </a: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的应用</a:t>
            </a: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17543"/>
            <a:ext cx="4608512" cy="2808312"/>
          </a:xfrm>
        </p:spPr>
        <p:txBody>
          <a:bodyPr>
            <a:normAutofit lnSpcReduction="10000"/>
          </a:bodyPr>
          <a:lstStyle/>
          <a:p>
            <a:pPr marL="0" indent="0"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【任务描述】</a:t>
            </a:r>
            <a:endParaRPr lang="zh-CN" altLang="zh-CN" sz="1800" b="1" dirty="0">
              <a:solidFill>
                <a:srgbClr val="295AA6"/>
              </a:solidFill>
              <a:ea typeface="+mn-ea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张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翔是某学校的教师，他想给学生介绍《观书有感》这首诗，他需要把这首诗录入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文档，并标注拼音，并给出注释和诗词释意，张老师设计了如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图的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文档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本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次任务需能设置字体、段落格式，能进行简繁转换、为文字添加拼音和尾注。</a:t>
            </a:r>
            <a:endParaRPr lang="zh-CN" altLang="en-US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148064" y="915566"/>
            <a:ext cx="3273921" cy="379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9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170" y="771550"/>
            <a:ext cx="6890118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【相关知识】</a:t>
            </a:r>
            <a:endParaRPr lang="en-US" altLang="zh-CN" sz="1800" b="1" dirty="0" smtClean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一、设置特殊字符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命令按钮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在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选项卡上的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字体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组中还有以下按钮命令：</a:t>
            </a:r>
          </a:p>
          <a:p>
            <a:pPr marL="0" indent="0">
              <a:buNone/>
            </a:pP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837691"/>
              </p:ext>
            </p:extLst>
          </p:nvPr>
        </p:nvGraphicFramePr>
        <p:xfrm>
          <a:off x="1691680" y="2499742"/>
          <a:ext cx="5411470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9225"/>
                <a:gridCol w="3992245"/>
              </a:tblGrid>
              <a:tr h="0">
                <a:tc>
                  <a:txBody>
                    <a:bodyPr/>
                    <a:lstStyle/>
                    <a:p>
                      <a:pPr indent="255270"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</a:rPr>
                        <a:t>按钮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527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功能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下划线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给所选文字添加下划线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删除线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绘制一条贯穿所选文字的线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下标</a:t>
                      </a:r>
                      <a:endParaRPr lang="en-US" sz="1000" kern="0">
                        <a:effectLst/>
                        <a:latin typeface="宋体"/>
                        <a:ea typeface="宋体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在文字基线下方创建小字符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上标</a:t>
                      </a:r>
                      <a:endParaRPr lang="en-US" sz="1000" kern="0">
                        <a:effectLst/>
                        <a:latin typeface="宋体"/>
                        <a:ea typeface="宋体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在文本行方创建小字符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更改大小写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将所选文字更改为全部大写、全部小写或其他常见的大小写形式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增大字体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增大字号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减小字体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减小字号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清除格式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清除所选内容的所有格式，只留下纯文本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拼音指南</a:t>
                      </a:r>
                      <a:endParaRPr lang="en-US" sz="1000" kern="0">
                        <a:effectLst/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显示拼音字符以明确发音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字符边框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在一组字符或者句子周围添加边框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突出显示文本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使文字看上去像是使用荧光笔做了标记一样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字符底纹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为整个行添加底纹背景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带圈字符</a:t>
                      </a:r>
                      <a:endParaRPr lang="en-US" sz="1000" ker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000" kern="0" dirty="0">
                          <a:effectLst/>
                        </a:rPr>
                        <a:t>在字符周围放置圆圈或者边框加以强调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37" name="图片 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7145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图片 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9050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图片 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7145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图片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9050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图片 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42875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图片 6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3335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图片 5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7145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图片 5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9050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图片 5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3335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图片 5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7145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4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9050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4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42875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3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830388"/>
            <a:ext cx="171450" cy="1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441" y="987574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上标或下标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上标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和下标是指一行中位置比文字略高或略低的数字。例如，脚注或尾注编号的引用就是一个上标，而科学公式可能使用下标文本。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选择要设置为上标或下标的文字，执行下列操作之一： </a:t>
            </a:r>
          </a:p>
          <a:p>
            <a:pPr marL="0" indent="0">
              <a:lnSpc>
                <a:spcPts val="28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方法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：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选项卡上的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字体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组中，单击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上标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或者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下标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；</a:t>
            </a:r>
          </a:p>
          <a:p>
            <a:pPr marL="0" indent="0">
              <a:lnSpc>
                <a:spcPts val="28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方法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：按【</a:t>
            </a:r>
            <a:r>
              <a:rPr lang="en-US" altLang="zh-CN" sz="1800" dirty="0" err="1">
                <a:solidFill>
                  <a:srgbClr val="295AA6"/>
                </a:solidFill>
                <a:ea typeface="+mn-ea"/>
              </a:rPr>
              <a:t>Ctrl+Shift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++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】（上标），或者按【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Ctrl+=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】（下标）。</a:t>
            </a:r>
          </a:p>
          <a:p>
            <a:pPr marL="0" indent="0">
              <a:lnSpc>
                <a:spcPts val="28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方法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：单击右键，在“字体”对话框中，选择“上标”或者“下标”。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170" y="771550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下划线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下划线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线型：指定所选文字是否具有下划线以及下划线的线型。单击“字体”对话框中下划线线型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无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可删除下划线。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下划线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颜色：指定下划线的颜色。在应用下划线线型之前，该选项保持为不可用。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选择要设置下划线的文字，执行下列操作之一： </a:t>
            </a:r>
          </a:p>
          <a:p>
            <a:pPr marL="0" indent="0">
              <a:buNone/>
            </a:pP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方法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：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→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字体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下划线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的下拉按钮，选择线型和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颜色</a:t>
            </a:r>
            <a:r>
              <a:rPr lang="en-US" altLang="zh-CN" sz="1800" dirty="0" smtClean="0"/>
              <a:t>.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方法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：单击右键，在“字体”对话框中，选择线型和颜色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7574"/>
            <a:ext cx="4801886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4.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带圈字符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带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圈字符是指在字符周围放置圆圈或者边框加以强调。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要设置带圈的文字，点击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 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→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字体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带圈字符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命令按钮，在弹出的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对话框中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设置：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在“样式”区可以选择圈的样式，在“圈号”区可以选择圆圈或者各种边框。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680112" y="1118566"/>
            <a:ext cx="2400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1764" y="1059582"/>
            <a:ext cx="3352124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5.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拼音指南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利用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拼音指南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功能，可自动将汉语拼音标注在选定的中文文字上。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）在文字上方添加拼音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）在文字后添加单个拼音</a:t>
            </a:r>
            <a:endParaRPr lang="en-US" altLang="zh-CN" sz="1800" dirty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）在文字后添加多个汉字的拼音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1.2  </a:t>
            </a:r>
            <a:r>
              <a:rPr lang="zh-CN" altLang="zh-CN" sz="2400" dirty="0" smtClean="0">
                <a:solidFill>
                  <a:schemeClr val="bg1"/>
                </a:solidFill>
                <a:ea typeface="微软雅黑" pitchFamily="34" charset="-122"/>
              </a:rPr>
              <a:t>格式</a:t>
            </a:r>
            <a:r>
              <a:rPr lang="zh-CN" altLang="zh-CN" sz="2400" dirty="0">
                <a:solidFill>
                  <a:schemeClr val="bg1"/>
                </a:solidFill>
                <a:ea typeface="微软雅黑" pitchFamily="34" charset="-122"/>
              </a:rPr>
              <a:t>排版——古诗排版设计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91880" y="843558"/>
            <a:ext cx="5524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</TotalTime>
  <Words>2361</Words>
  <Application>Microsoft Office PowerPoint</Application>
  <PresentationFormat>全屏显示(16:9)</PresentationFormat>
  <Paragraphs>177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HHQ</dc:creator>
  <cp:lastModifiedBy>PC</cp:lastModifiedBy>
  <cp:revision>66</cp:revision>
  <dcterms:created xsi:type="dcterms:W3CDTF">2012-12-10T14:51:58Z</dcterms:created>
  <dcterms:modified xsi:type="dcterms:W3CDTF">2015-09-20T04:31:40Z</dcterms:modified>
</cp:coreProperties>
</file>